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image3.jpeg" ContentType="image/jpeg"/>
  <Override PartName="/ppt/media/media1.mp4" ContentType="video/unknown"/>
  <Override PartName="/ppt/media/media2.mp4" ContentType="video/unknown"/>
  <Override PartName="/ppt/media/image4.jpeg" ContentType="image/jpeg"/>
  <Override PartName="/ppt/media/media3.mp4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微软雅黑 Light"/>
        <a:ea typeface="微软雅黑 Light"/>
        <a:cs typeface="微软雅黑 Light"/>
        <a:sym typeface="微软雅黑 Light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微软雅黑 Light"/>
        <a:ea typeface="微软雅黑 Light"/>
        <a:cs typeface="微软雅黑 Light"/>
        <a:sym typeface="微软雅黑 Light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微软雅黑 Light"/>
        <a:ea typeface="微软雅黑 Light"/>
        <a:cs typeface="微软雅黑 Light"/>
        <a:sym typeface="微软雅黑 Light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微软雅黑 Light"/>
        <a:ea typeface="微软雅黑 Light"/>
        <a:cs typeface="微软雅黑 Light"/>
        <a:sym typeface="微软雅黑 Light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微软雅黑 Light"/>
        <a:ea typeface="微软雅黑 Light"/>
        <a:cs typeface="微软雅黑 Light"/>
        <a:sym typeface="微软雅黑 Light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微软雅黑 Light"/>
        <a:ea typeface="微软雅黑 Light"/>
        <a:cs typeface="微软雅黑 Light"/>
        <a:sym typeface="微软雅黑 Light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微软雅黑 Light"/>
        <a:ea typeface="微软雅黑 Light"/>
        <a:cs typeface="微软雅黑 Light"/>
        <a:sym typeface="微软雅黑 Light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微软雅黑 Light"/>
        <a:ea typeface="微软雅黑 Light"/>
        <a:cs typeface="微软雅黑 Light"/>
        <a:sym typeface="微软雅黑 Light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微软雅黑 Light"/>
        <a:ea typeface="微软雅黑 Light"/>
        <a:cs typeface="微软雅黑 Light"/>
        <a:sym typeface="微软雅黑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微软雅黑 Light"/>
          <a:ea typeface="微软雅黑 Light"/>
          <a:cs typeface="微软雅黑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CCF"/>
          </a:solidFill>
        </a:fill>
      </a:tcStyle>
    </a:wholeTbl>
    <a:band2H>
      <a:tcTxStyle b="def" i="def"/>
      <a:tcStyle>
        <a:tcBdr/>
        <a:fill>
          <a:solidFill>
            <a:srgbClr val="E7E7E9"/>
          </a:solidFill>
        </a:fill>
      </a:tcStyle>
    </a:band2H>
    <a:firstCol>
      <a:tcTxStyle b="on" i="off">
        <a:font>
          <a:latin typeface="微软雅黑 Light"/>
          <a:ea typeface="微软雅黑 Light"/>
          <a:cs typeface="微软雅黑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微软雅黑 Light"/>
          <a:ea typeface="微软雅黑 Light"/>
          <a:cs typeface="微软雅黑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微软雅黑 Light"/>
          <a:ea typeface="微软雅黑 Light"/>
          <a:cs typeface="微软雅黑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微软雅黑 Light"/>
          <a:ea typeface="微软雅黑 Light"/>
          <a:cs typeface="微软雅黑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E4DE"/>
          </a:solidFill>
        </a:fill>
      </a:tcStyle>
    </a:wholeTbl>
    <a:band2H>
      <a:tcTxStyle b="def" i="def"/>
      <a:tcStyle>
        <a:tcBdr/>
        <a:fill>
          <a:solidFill>
            <a:srgbClr val="E8F2EF"/>
          </a:solidFill>
        </a:fill>
      </a:tcStyle>
    </a:band2H>
    <a:firstCol>
      <a:tcTxStyle b="on" i="off">
        <a:font>
          <a:latin typeface="微软雅黑 Light"/>
          <a:ea typeface="微软雅黑 Light"/>
          <a:cs typeface="微软雅黑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微软雅黑 Light"/>
          <a:ea typeface="微软雅黑 Light"/>
          <a:cs typeface="微软雅黑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微软雅黑 Light"/>
          <a:ea typeface="微软雅黑 Light"/>
          <a:cs typeface="微软雅黑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微软雅黑 Light"/>
          <a:ea typeface="微软雅黑 Light"/>
          <a:cs typeface="微软雅黑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6D0D4"/>
          </a:solidFill>
        </a:fill>
      </a:tcStyle>
    </a:wholeTbl>
    <a:band2H>
      <a:tcTxStyle b="def" i="def"/>
      <a:tcStyle>
        <a:tcBdr/>
        <a:fill>
          <a:solidFill>
            <a:srgbClr val="FBE9EB"/>
          </a:solidFill>
        </a:fill>
      </a:tcStyle>
    </a:band2H>
    <a:firstCol>
      <a:tcTxStyle b="on" i="off">
        <a:font>
          <a:latin typeface="微软雅黑 Light"/>
          <a:ea typeface="微软雅黑 Light"/>
          <a:cs typeface="微软雅黑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微软雅黑 Light"/>
          <a:ea typeface="微软雅黑 Light"/>
          <a:cs typeface="微软雅黑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微软雅黑 Light"/>
          <a:ea typeface="微软雅黑 Light"/>
          <a:cs typeface="微软雅黑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微软雅黑 Light"/>
          <a:ea typeface="微软雅黑 Light"/>
          <a:cs typeface="微软雅黑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微软雅黑 Light"/>
          <a:ea typeface="微软雅黑 Light"/>
          <a:cs typeface="微软雅黑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微软雅黑 Light"/>
          <a:ea typeface="微软雅黑 Light"/>
          <a:cs typeface="微软雅黑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微软雅黑 Light"/>
          <a:ea typeface="微软雅黑 Light"/>
          <a:cs typeface="微软雅黑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微软雅黑 Light"/>
          <a:ea typeface="微软雅黑 Light"/>
          <a:cs typeface="微软雅黑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微软雅黑 Light"/>
          <a:ea typeface="微软雅黑 Light"/>
          <a:cs typeface="微软雅黑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微软雅黑 Light"/>
          <a:ea typeface="微软雅黑 Light"/>
          <a:cs typeface="微软雅黑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微软雅黑 Light"/>
          <a:ea typeface="微软雅黑 Light"/>
          <a:cs typeface="微软雅黑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微软雅黑 Light"/>
          <a:ea typeface="微软雅黑 Light"/>
          <a:cs typeface="微软雅黑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微软雅黑 Light"/>
          <a:ea typeface="微软雅黑 Light"/>
          <a:cs typeface="微软雅黑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微软雅黑 Light"/>
          <a:ea typeface="微软雅黑 Light"/>
          <a:cs typeface="微软雅黑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微软雅黑 Light"/>
          <a:ea typeface="微软雅黑 Light"/>
          <a:cs typeface="微软雅黑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9" name="Shape 17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_空白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图片占位符 8"/>
          <p:cNvSpPr/>
          <p:nvPr>
            <p:ph type="pic" sz="quarter" idx="13"/>
          </p:nvPr>
        </p:nvSpPr>
        <p:spPr>
          <a:xfrm>
            <a:off x="1921714" y="2405169"/>
            <a:ext cx="3847347" cy="258356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9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图片 8" descr="图片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0884" y="0"/>
            <a:ext cx="12433769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图片占位符 15"/>
          <p:cNvSpPr/>
          <p:nvPr>
            <p:ph type="pic" sz="quarter" idx="13"/>
          </p:nvPr>
        </p:nvSpPr>
        <p:spPr>
          <a:xfrm>
            <a:off x="1503706" y="2429405"/>
            <a:ext cx="2586871" cy="141072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99" name="图片占位符 16"/>
          <p:cNvSpPr/>
          <p:nvPr>
            <p:ph type="pic" sz="quarter" idx="14"/>
          </p:nvPr>
        </p:nvSpPr>
        <p:spPr>
          <a:xfrm>
            <a:off x="4802566" y="2429405"/>
            <a:ext cx="2586872" cy="141072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00" name="图片占位符 17"/>
          <p:cNvSpPr/>
          <p:nvPr>
            <p:ph type="pic" sz="quarter" idx="15"/>
          </p:nvPr>
        </p:nvSpPr>
        <p:spPr>
          <a:xfrm>
            <a:off x="8101425" y="2429405"/>
            <a:ext cx="2586871" cy="141072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0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_空白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图片占位符 15"/>
          <p:cNvSpPr/>
          <p:nvPr>
            <p:ph type="pic" sz="quarter" idx="13"/>
          </p:nvPr>
        </p:nvSpPr>
        <p:spPr>
          <a:xfrm>
            <a:off x="1503706" y="2429405"/>
            <a:ext cx="2586871" cy="141072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09" name="图片占位符 16"/>
          <p:cNvSpPr/>
          <p:nvPr>
            <p:ph type="pic" sz="quarter" idx="14"/>
          </p:nvPr>
        </p:nvSpPr>
        <p:spPr>
          <a:xfrm>
            <a:off x="4802566" y="2429405"/>
            <a:ext cx="2586872" cy="141072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10" name="图片占位符 17"/>
          <p:cNvSpPr/>
          <p:nvPr>
            <p:ph type="pic" sz="quarter" idx="15"/>
          </p:nvPr>
        </p:nvSpPr>
        <p:spPr>
          <a:xfrm>
            <a:off x="8101425" y="2429405"/>
            <a:ext cx="2586871" cy="141072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1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图片 9" descr="图片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0884" y="0"/>
            <a:ext cx="12433769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图片占位符 14"/>
          <p:cNvSpPr/>
          <p:nvPr>
            <p:ph type="pic" sz="quarter" idx="13"/>
          </p:nvPr>
        </p:nvSpPr>
        <p:spPr>
          <a:xfrm>
            <a:off x="1546322" y="2209489"/>
            <a:ext cx="1833013" cy="187294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20" name="图片占位符 15"/>
          <p:cNvSpPr/>
          <p:nvPr>
            <p:ph type="pic" sz="quarter" idx="14"/>
          </p:nvPr>
        </p:nvSpPr>
        <p:spPr>
          <a:xfrm>
            <a:off x="3965505" y="2209489"/>
            <a:ext cx="1833013" cy="187294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21" name="图片占位符 16"/>
          <p:cNvSpPr/>
          <p:nvPr>
            <p:ph type="pic" sz="quarter" idx="15"/>
          </p:nvPr>
        </p:nvSpPr>
        <p:spPr>
          <a:xfrm>
            <a:off x="6384688" y="2209489"/>
            <a:ext cx="1833014" cy="187294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22" name="图片占位符 18"/>
          <p:cNvSpPr/>
          <p:nvPr>
            <p:ph type="pic" sz="quarter" idx="16"/>
          </p:nvPr>
        </p:nvSpPr>
        <p:spPr>
          <a:xfrm>
            <a:off x="8803870" y="2209489"/>
            <a:ext cx="1833013" cy="187294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空白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图片占位符 14"/>
          <p:cNvSpPr/>
          <p:nvPr>
            <p:ph type="pic" sz="quarter" idx="13"/>
          </p:nvPr>
        </p:nvSpPr>
        <p:spPr>
          <a:xfrm>
            <a:off x="1546322" y="2209489"/>
            <a:ext cx="1833013" cy="187294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31" name="图片占位符 15"/>
          <p:cNvSpPr/>
          <p:nvPr>
            <p:ph type="pic" sz="quarter" idx="14"/>
          </p:nvPr>
        </p:nvSpPr>
        <p:spPr>
          <a:xfrm>
            <a:off x="3965505" y="2209489"/>
            <a:ext cx="1833013" cy="187294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32" name="图片占位符 16"/>
          <p:cNvSpPr/>
          <p:nvPr>
            <p:ph type="pic" sz="quarter" idx="15"/>
          </p:nvPr>
        </p:nvSpPr>
        <p:spPr>
          <a:xfrm>
            <a:off x="6384688" y="2209489"/>
            <a:ext cx="1833014" cy="187294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33" name="图片占位符 18"/>
          <p:cNvSpPr/>
          <p:nvPr>
            <p:ph type="pic" sz="quarter" idx="16"/>
          </p:nvPr>
        </p:nvSpPr>
        <p:spPr>
          <a:xfrm>
            <a:off x="8803870" y="2209489"/>
            <a:ext cx="1833013" cy="187294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3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标题文本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标题文本</a:t>
            </a:r>
          </a:p>
        </p:txBody>
      </p:sp>
      <p:sp>
        <p:nvSpPr>
          <p:cNvPr id="142" name="正文级别 1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3" name="文本占位符 3"/>
          <p:cNvSpPr/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14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标题文本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标题文本</a:t>
            </a:r>
          </a:p>
        </p:txBody>
      </p:sp>
      <p:sp>
        <p:nvSpPr>
          <p:cNvPr id="152" name="图片占位符 2"/>
          <p:cNvSpPr/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53" name="正文级别 1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162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6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标题文本"/>
          <p:cNvSpPr txBox="1"/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171" name="正文级别 1…"/>
          <p:cNvSpPr txBox="1"/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7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1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30" name="正文级别 1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9" name="正文级别 1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8" name="正文级别 1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文本占位符 4"/>
          <p:cNvSpPr/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/>
            </a:pPr>
          </a:p>
        </p:txBody>
      </p:sp>
      <p:sp>
        <p:nvSpPr>
          <p:cNvPr id="5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图片 5" descr="图片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0884" y="0"/>
            <a:ext cx="12433769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0884" y="0"/>
            <a:ext cx="12433769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图片占位符 8"/>
          <p:cNvSpPr/>
          <p:nvPr>
            <p:ph type="pic" sz="quarter" idx="13"/>
          </p:nvPr>
        </p:nvSpPr>
        <p:spPr>
          <a:xfrm>
            <a:off x="1921714" y="2405169"/>
            <a:ext cx="3847347" cy="258356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070917" y="6391592"/>
            <a:ext cx="282884" cy="2946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微软雅黑 Light"/>
          <a:ea typeface="微软雅黑 Light"/>
          <a:cs typeface="微软雅黑 Light"/>
          <a:sym typeface="微软雅黑 Light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微软雅黑 Light"/>
          <a:ea typeface="微软雅黑 Light"/>
          <a:cs typeface="微软雅黑 Light"/>
          <a:sym typeface="微软雅黑 Light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微软雅黑 Light"/>
          <a:ea typeface="微软雅黑 Light"/>
          <a:cs typeface="微软雅黑 Light"/>
          <a:sym typeface="微软雅黑 Light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微软雅黑 Light"/>
          <a:ea typeface="微软雅黑 Light"/>
          <a:cs typeface="微软雅黑 Light"/>
          <a:sym typeface="微软雅黑 Light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微软雅黑 Light"/>
          <a:ea typeface="微软雅黑 Light"/>
          <a:cs typeface="微软雅黑 Light"/>
          <a:sym typeface="微软雅黑 Light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微软雅黑 Light"/>
          <a:ea typeface="微软雅黑 Light"/>
          <a:cs typeface="微软雅黑 Light"/>
          <a:sym typeface="微软雅黑 Light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微软雅黑 Light"/>
          <a:ea typeface="微软雅黑 Light"/>
          <a:cs typeface="微软雅黑 Light"/>
          <a:sym typeface="微软雅黑 Light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微软雅黑 Light"/>
          <a:ea typeface="微软雅黑 Light"/>
          <a:cs typeface="微软雅黑 Light"/>
          <a:sym typeface="微软雅黑 Light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微软雅黑 Light"/>
          <a:ea typeface="微软雅黑 Light"/>
          <a:cs typeface="微软雅黑 Light"/>
          <a:sym typeface="微软雅黑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软雅黑 Light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软雅黑 Light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软雅黑 Light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软雅黑 Light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软雅黑 Light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软雅黑 Light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软雅黑 Light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软雅黑 Light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软雅黑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Relationship Id="rId3" Type="http://schemas.openxmlformats.org/officeDocument/2006/relationships/image" Target="../media/image1.gif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9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Relationship Id="rId3" Type="http://schemas.openxmlformats.org/officeDocument/2006/relationships/image" Target="../media/image1.tif"/><Relationship Id="rId4" Type="http://schemas.openxmlformats.org/officeDocument/2006/relationships/image" Target="../media/image2.tif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3" Type="http://schemas.microsoft.com/office/2007/relationships/media" Target="../media/media2.mp4"/><Relationship Id="rId4" Type="http://schemas.openxmlformats.org/officeDocument/2006/relationships/image" Target="../media/image21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jpeg"/><Relationship Id="rId3" Type="http://schemas.openxmlformats.org/officeDocument/2006/relationships/image" Target="../media/image28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jpeg"/><Relationship Id="rId3" Type="http://schemas.openxmlformats.org/officeDocument/2006/relationships/image" Target="../media/image2.gif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Relationship Id="rId3" Type="http://schemas.openxmlformats.org/officeDocument/2006/relationships/image" Target="../media/image3.tif"/><Relationship Id="rId4" Type="http://schemas.openxmlformats.org/officeDocument/2006/relationships/image" Target="../media/image4.t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3" Type="http://schemas.microsoft.com/office/2007/relationships/media" Target="../media/media3.mp4"/><Relationship Id="rId4" Type="http://schemas.openxmlformats.org/officeDocument/2006/relationships/image" Target="../media/image29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PA_组合 35"/>
          <p:cNvGrpSpPr/>
          <p:nvPr/>
        </p:nvGrpSpPr>
        <p:grpSpPr>
          <a:xfrm>
            <a:off x="4527550" y="2020888"/>
            <a:ext cx="822326" cy="1773239"/>
            <a:chOff x="0" y="0"/>
            <a:chExt cx="822325" cy="1773238"/>
          </a:xfrm>
        </p:grpSpPr>
        <p:sp>
          <p:nvSpPr>
            <p:cNvPr id="181" name="Freeform 19"/>
            <p:cNvSpPr/>
            <p:nvPr/>
          </p:nvSpPr>
          <p:spPr>
            <a:xfrm>
              <a:off x="214313" y="1038225"/>
              <a:ext cx="454025" cy="735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7651"/>
                  </a:moveTo>
                  <a:lnTo>
                    <a:pt x="21600" y="0"/>
                  </a:lnTo>
                  <a:lnTo>
                    <a:pt x="1586" y="7558"/>
                  </a:lnTo>
                  <a:lnTo>
                    <a:pt x="20996" y="746"/>
                  </a:lnTo>
                  <a:lnTo>
                    <a:pt x="3248" y="7558"/>
                  </a:lnTo>
                  <a:lnTo>
                    <a:pt x="20392" y="1493"/>
                  </a:lnTo>
                  <a:lnTo>
                    <a:pt x="4229" y="7558"/>
                  </a:lnTo>
                  <a:lnTo>
                    <a:pt x="19938" y="2006"/>
                  </a:lnTo>
                  <a:lnTo>
                    <a:pt x="4456" y="7651"/>
                  </a:lnTo>
                  <a:lnTo>
                    <a:pt x="19938" y="2146"/>
                  </a:lnTo>
                  <a:lnTo>
                    <a:pt x="5060" y="7931"/>
                  </a:lnTo>
                  <a:lnTo>
                    <a:pt x="19334" y="2892"/>
                  </a:lnTo>
                  <a:lnTo>
                    <a:pt x="5060" y="8024"/>
                  </a:lnTo>
                  <a:lnTo>
                    <a:pt x="19108" y="3032"/>
                  </a:lnTo>
                  <a:lnTo>
                    <a:pt x="5287" y="8444"/>
                  </a:lnTo>
                  <a:lnTo>
                    <a:pt x="18730" y="3639"/>
                  </a:lnTo>
                  <a:lnTo>
                    <a:pt x="5287" y="8911"/>
                  </a:lnTo>
                  <a:lnTo>
                    <a:pt x="18352" y="4292"/>
                  </a:lnTo>
                  <a:lnTo>
                    <a:pt x="5287" y="9190"/>
                  </a:lnTo>
                  <a:lnTo>
                    <a:pt x="17899" y="4665"/>
                  </a:lnTo>
                  <a:lnTo>
                    <a:pt x="5287" y="9797"/>
                  </a:lnTo>
                  <a:lnTo>
                    <a:pt x="17295" y="5552"/>
                  </a:lnTo>
                  <a:lnTo>
                    <a:pt x="5287" y="10170"/>
                  </a:lnTo>
                  <a:lnTo>
                    <a:pt x="16917" y="5925"/>
                  </a:lnTo>
                  <a:lnTo>
                    <a:pt x="5287" y="10450"/>
                  </a:lnTo>
                  <a:lnTo>
                    <a:pt x="16464" y="6391"/>
                  </a:lnTo>
                  <a:lnTo>
                    <a:pt x="5287" y="10823"/>
                  </a:lnTo>
                  <a:lnTo>
                    <a:pt x="16313" y="6811"/>
                  </a:lnTo>
                  <a:lnTo>
                    <a:pt x="5287" y="10917"/>
                  </a:lnTo>
                  <a:lnTo>
                    <a:pt x="16087" y="7184"/>
                  </a:lnTo>
                  <a:lnTo>
                    <a:pt x="5287" y="11430"/>
                  </a:lnTo>
                  <a:lnTo>
                    <a:pt x="15483" y="7791"/>
                  </a:lnTo>
                  <a:lnTo>
                    <a:pt x="5287" y="11803"/>
                  </a:lnTo>
                  <a:lnTo>
                    <a:pt x="15029" y="8304"/>
                  </a:lnTo>
                  <a:lnTo>
                    <a:pt x="5287" y="12456"/>
                  </a:lnTo>
                  <a:lnTo>
                    <a:pt x="14425" y="9051"/>
                  </a:lnTo>
                  <a:lnTo>
                    <a:pt x="5287" y="12923"/>
                  </a:lnTo>
                  <a:lnTo>
                    <a:pt x="13821" y="9937"/>
                  </a:lnTo>
                  <a:lnTo>
                    <a:pt x="5287" y="13576"/>
                  </a:lnTo>
                  <a:lnTo>
                    <a:pt x="13217" y="10683"/>
                  </a:lnTo>
                  <a:lnTo>
                    <a:pt x="5287" y="13949"/>
                  </a:lnTo>
                  <a:lnTo>
                    <a:pt x="12990" y="11197"/>
                  </a:lnTo>
                  <a:lnTo>
                    <a:pt x="5287" y="14462"/>
                  </a:lnTo>
                  <a:lnTo>
                    <a:pt x="12386" y="11943"/>
                  </a:lnTo>
                  <a:lnTo>
                    <a:pt x="5287" y="14556"/>
                  </a:lnTo>
                  <a:lnTo>
                    <a:pt x="12235" y="12083"/>
                  </a:lnTo>
                  <a:lnTo>
                    <a:pt x="5287" y="15209"/>
                  </a:lnTo>
                  <a:lnTo>
                    <a:pt x="11555" y="12829"/>
                  </a:lnTo>
                  <a:lnTo>
                    <a:pt x="5287" y="15722"/>
                  </a:lnTo>
                  <a:lnTo>
                    <a:pt x="11178" y="13576"/>
                  </a:lnTo>
                  <a:lnTo>
                    <a:pt x="5287" y="15722"/>
                  </a:lnTo>
                  <a:lnTo>
                    <a:pt x="10951" y="13716"/>
                  </a:lnTo>
                  <a:lnTo>
                    <a:pt x="5287" y="15815"/>
                  </a:lnTo>
                  <a:lnTo>
                    <a:pt x="10951" y="13809"/>
                  </a:lnTo>
                  <a:lnTo>
                    <a:pt x="5287" y="15955"/>
                  </a:lnTo>
                  <a:lnTo>
                    <a:pt x="10800" y="14089"/>
                  </a:lnTo>
                  <a:lnTo>
                    <a:pt x="5287" y="16608"/>
                  </a:lnTo>
                  <a:lnTo>
                    <a:pt x="10196" y="14695"/>
                  </a:lnTo>
                  <a:lnTo>
                    <a:pt x="5287" y="17075"/>
                  </a:lnTo>
                  <a:lnTo>
                    <a:pt x="9743" y="15582"/>
                  </a:lnTo>
                  <a:lnTo>
                    <a:pt x="5287" y="17355"/>
                  </a:lnTo>
                  <a:lnTo>
                    <a:pt x="9365" y="15815"/>
                  </a:lnTo>
                  <a:lnTo>
                    <a:pt x="5287" y="17448"/>
                  </a:lnTo>
                  <a:lnTo>
                    <a:pt x="9365" y="15955"/>
                  </a:lnTo>
                  <a:lnTo>
                    <a:pt x="5287" y="17728"/>
                  </a:lnTo>
                  <a:lnTo>
                    <a:pt x="9138" y="16235"/>
                  </a:lnTo>
                  <a:lnTo>
                    <a:pt x="5287" y="18241"/>
                  </a:lnTo>
                  <a:lnTo>
                    <a:pt x="8534" y="17075"/>
                  </a:lnTo>
                  <a:lnTo>
                    <a:pt x="5287" y="18614"/>
                  </a:lnTo>
                  <a:lnTo>
                    <a:pt x="8157" y="17588"/>
                  </a:lnTo>
                  <a:lnTo>
                    <a:pt x="5287" y="19221"/>
                  </a:lnTo>
                  <a:lnTo>
                    <a:pt x="7477" y="18334"/>
                  </a:lnTo>
                  <a:lnTo>
                    <a:pt x="5287" y="19501"/>
                  </a:lnTo>
                  <a:lnTo>
                    <a:pt x="7326" y="18708"/>
                  </a:lnTo>
                  <a:lnTo>
                    <a:pt x="5287" y="19874"/>
                  </a:lnTo>
                  <a:lnTo>
                    <a:pt x="6873" y="19221"/>
                  </a:lnTo>
                  <a:lnTo>
                    <a:pt x="5287" y="20340"/>
                  </a:lnTo>
                  <a:lnTo>
                    <a:pt x="6495" y="19874"/>
                  </a:lnTo>
                  <a:lnTo>
                    <a:pt x="5287" y="20340"/>
                  </a:lnTo>
                  <a:lnTo>
                    <a:pt x="6495" y="19874"/>
                  </a:lnTo>
                  <a:lnTo>
                    <a:pt x="5287" y="20620"/>
                  </a:lnTo>
                  <a:lnTo>
                    <a:pt x="6117" y="20340"/>
                  </a:lnTo>
                  <a:lnTo>
                    <a:pt x="5287" y="21133"/>
                  </a:lnTo>
                  <a:lnTo>
                    <a:pt x="5664" y="20994"/>
                  </a:lnTo>
                  <a:lnTo>
                    <a:pt x="5438" y="21133"/>
                  </a:lnTo>
                  <a:lnTo>
                    <a:pt x="5287" y="21507"/>
                  </a:lnTo>
                  <a:lnTo>
                    <a:pt x="5438" y="21367"/>
                  </a:lnTo>
                  <a:lnTo>
                    <a:pt x="5287" y="21600"/>
                  </a:lnTo>
                </a:path>
              </a:pathLst>
            </a:custGeom>
            <a:noFill/>
            <a:ln w="3175" cap="rnd">
              <a:solidFill>
                <a:schemeClr val="accent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2" name="Freeform 20"/>
            <p:cNvSpPr/>
            <p:nvPr/>
          </p:nvSpPr>
          <p:spPr>
            <a:xfrm>
              <a:off x="0" y="1008062"/>
              <a:ext cx="681038" cy="373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08" y="8916"/>
                  </a:moveTo>
                  <a:lnTo>
                    <a:pt x="1762" y="8456"/>
                  </a:lnTo>
                  <a:lnTo>
                    <a:pt x="503" y="10662"/>
                  </a:lnTo>
                  <a:lnTo>
                    <a:pt x="2719" y="8180"/>
                  </a:lnTo>
                  <a:lnTo>
                    <a:pt x="252" y="11857"/>
                  </a:lnTo>
                  <a:lnTo>
                    <a:pt x="3373" y="8640"/>
                  </a:lnTo>
                  <a:lnTo>
                    <a:pt x="101" y="12409"/>
                  </a:lnTo>
                  <a:lnTo>
                    <a:pt x="3625" y="8916"/>
                  </a:lnTo>
                  <a:lnTo>
                    <a:pt x="101" y="13144"/>
                  </a:lnTo>
                  <a:lnTo>
                    <a:pt x="3776" y="9191"/>
                  </a:lnTo>
                  <a:lnTo>
                    <a:pt x="101" y="13420"/>
                  </a:lnTo>
                  <a:lnTo>
                    <a:pt x="4078" y="9191"/>
                  </a:lnTo>
                  <a:lnTo>
                    <a:pt x="0" y="14890"/>
                  </a:lnTo>
                  <a:lnTo>
                    <a:pt x="4582" y="9927"/>
                  </a:lnTo>
                  <a:lnTo>
                    <a:pt x="0" y="15350"/>
                  </a:lnTo>
                  <a:lnTo>
                    <a:pt x="4884" y="10386"/>
                  </a:lnTo>
                  <a:lnTo>
                    <a:pt x="101" y="15901"/>
                  </a:lnTo>
                  <a:lnTo>
                    <a:pt x="5136" y="10662"/>
                  </a:lnTo>
                  <a:lnTo>
                    <a:pt x="101" y="16085"/>
                  </a:lnTo>
                  <a:lnTo>
                    <a:pt x="5136" y="10662"/>
                  </a:lnTo>
                  <a:lnTo>
                    <a:pt x="101" y="16085"/>
                  </a:lnTo>
                  <a:lnTo>
                    <a:pt x="5136" y="10662"/>
                  </a:lnTo>
                  <a:lnTo>
                    <a:pt x="101" y="16637"/>
                  </a:lnTo>
                  <a:lnTo>
                    <a:pt x="5438" y="11122"/>
                  </a:lnTo>
                  <a:lnTo>
                    <a:pt x="101" y="16820"/>
                  </a:lnTo>
                  <a:lnTo>
                    <a:pt x="5538" y="11122"/>
                  </a:lnTo>
                  <a:lnTo>
                    <a:pt x="252" y="17831"/>
                  </a:lnTo>
                  <a:lnTo>
                    <a:pt x="5841" y="11857"/>
                  </a:lnTo>
                  <a:lnTo>
                    <a:pt x="252" y="18107"/>
                  </a:lnTo>
                  <a:lnTo>
                    <a:pt x="5941" y="12133"/>
                  </a:lnTo>
                  <a:lnTo>
                    <a:pt x="403" y="18383"/>
                  </a:lnTo>
                  <a:lnTo>
                    <a:pt x="6092" y="12409"/>
                  </a:lnTo>
                  <a:lnTo>
                    <a:pt x="403" y="18567"/>
                  </a:lnTo>
                  <a:lnTo>
                    <a:pt x="6243" y="12409"/>
                  </a:lnTo>
                  <a:lnTo>
                    <a:pt x="503" y="19302"/>
                  </a:lnTo>
                  <a:lnTo>
                    <a:pt x="6898" y="12684"/>
                  </a:lnTo>
                  <a:lnTo>
                    <a:pt x="655" y="19302"/>
                  </a:lnTo>
                  <a:lnTo>
                    <a:pt x="7200" y="12684"/>
                  </a:lnTo>
                  <a:lnTo>
                    <a:pt x="906" y="20313"/>
                  </a:lnTo>
                  <a:lnTo>
                    <a:pt x="8257" y="12684"/>
                  </a:lnTo>
                  <a:lnTo>
                    <a:pt x="1359" y="20773"/>
                  </a:lnTo>
                  <a:lnTo>
                    <a:pt x="9063" y="12684"/>
                  </a:lnTo>
                  <a:lnTo>
                    <a:pt x="1611" y="21049"/>
                  </a:lnTo>
                  <a:lnTo>
                    <a:pt x="21600" y="0"/>
                  </a:lnTo>
                  <a:lnTo>
                    <a:pt x="1762" y="21324"/>
                  </a:lnTo>
                  <a:lnTo>
                    <a:pt x="21449" y="551"/>
                  </a:lnTo>
                  <a:lnTo>
                    <a:pt x="1863" y="21600"/>
                  </a:lnTo>
                  <a:lnTo>
                    <a:pt x="21298" y="1011"/>
                  </a:lnTo>
                  <a:lnTo>
                    <a:pt x="2266" y="21600"/>
                  </a:lnTo>
                  <a:lnTo>
                    <a:pt x="6797" y="16820"/>
                  </a:lnTo>
                  <a:lnTo>
                    <a:pt x="2568" y="21600"/>
                  </a:lnTo>
                  <a:lnTo>
                    <a:pt x="6092" y="17831"/>
                  </a:lnTo>
                  <a:lnTo>
                    <a:pt x="3927" y="21049"/>
                  </a:lnTo>
                  <a:lnTo>
                    <a:pt x="4330" y="20589"/>
                  </a:lnTo>
                </a:path>
              </a:pathLst>
            </a:custGeom>
            <a:noFill/>
            <a:ln w="3175" cap="rnd">
              <a:solidFill>
                <a:schemeClr val="accent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3" name="Freeform 21"/>
            <p:cNvSpPr/>
            <p:nvPr/>
          </p:nvSpPr>
          <p:spPr>
            <a:xfrm>
              <a:off x="312737" y="444500"/>
              <a:ext cx="509589" cy="777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36" y="2116"/>
                  </a:moveTo>
                  <a:lnTo>
                    <a:pt x="538" y="1984"/>
                  </a:lnTo>
                  <a:lnTo>
                    <a:pt x="336" y="2380"/>
                  </a:lnTo>
                  <a:lnTo>
                    <a:pt x="1279" y="1984"/>
                  </a:lnTo>
                  <a:lnTo>
                    <a:pt x="336" y="2821"/>
                  </a:lnTo>
                  <a:lnTo>
                    <a:pt x="2355" y="1984"/>
                  </a:lnTo>
                  <a:lnTo>
                    <a:pt x="336" y="2953"/>
                  </a:lnTo>
                  <a:lnTo>
                    <a:pt x="2692" y="1984"/>
                  </a:lnTo>
                  <a:lnTo>
                    <a:pt x="336" y="3306"/>
                  </a:lnTo>
                  <a:lnTo>
                    <a:pt x="3230" y="2248"/>
                  </a:lnTo>
                  <a:lnTo>
                    <a:pt x="336" y="3923"/>
                  </a:lnTo>
                  <a:lnTo>
                    <a:pt x="3768" y="2601"/>
                  </a:lnTo>
                  <a:lnTo>
                    <a:pt x="336" y="4364"/>
                  </a:lnTo>
                  <a:lnTo>
                    <a:pt x="4307" y="2821"/>
                  </a:lnTo>
                  <a:lnTo>
                    <a:pt x="336" y="4496"/>
                  </a:lnTo>
                  <a:lnTo>
                    <a:pt x="4508" y="2953"/>
                  </a:lnTo>
                  <a:lnTo>
                    <a:pt x="336" y="4629"/>
                  </a:lnTo>
                  <a:lnTo>
                    <a:pt x="4710" y="3086"/>
                  </a:lnTo>
                  <a:lnTo>
                    <a:pt x="336" y="4981"/>
                  </a:lnTo>
                  <a:lnTo>
                    <a:pt x="5047" y="3306"/>
                  </a:lnTo>
                  <a:lnTo>
                    <a:pt x="336" y="5069"/>
                  </a:lnTo>
                  <a:lnTo>
                    <a:pt x="5047" y="3306"/>
                  </a:lnTo>
                  <a:lnTo>
                    <a:pt x="336" y="5466"/>
                  </a:lnTo>
                  <a:lnTo>
                    <a:pt x="5450" y="3438"/>
                  </a:lnTo>
                  <a:lnTo>
                    <a:pt x="336" y="5819"/>
                  </a:lnTo>
                  <a:lnTo>
                    <a:pt x="5989" y="3659"/>
                  </a:lnTo>
                  <a:lnTo>
                    <a:pt x="336" y="5907"/>
                  </a:lnTo>
                  <a:lnTo>
                    <a:pt x="6123" y="3791"/>
                  </a:lnTo>
                  <a:lnTo>
                    <a:pt x="336" y="6171"/>
                  </a:lnTo>
                  <a:lnTo>
                    <a:pt x="6527" y="3791"/>
                  </a:lnTo>
                  <a:lnTo>
                    <a:pt x="336" y="6612"/>
                  </a:lnTo>
                  <a:lnTo>
                    <a:pt x="7267" y="4011"/>
                  </a:lnTo>
                  <a:lnTo>
                    <a:pt x="336" y="7009"/>
                  </a:lnTo>
                  <a:lnTo>
                    <a:pt x="7940" y="4144"/>
                  </a:lnTo>
                  <a:lnTo>
                    <a:pt x="336" y="7229"/>
                  </a:lnTo>
                  <a:lnTo>
                    <a:pt x="8546" y="4144"/>
                  </a:lnTo>
                  <a:lnTo>
                    <a:pt x="336" y="7450"/>
                  </a:lnTo>
                  <a:lnTo>
                    <a:pt x="9084" y="4144"/>
                  </a:lnTo>
                  <a:lnTo>
                    <a:pt x="336" y="8067"/>
                  </a:lnTo>
                  <a:lnTo>
                    <a:pt x="21600" y="0"/>
                  </a:lnTo>
                  <a:lnTo>
                    <a:pt x="336" y="8640"/>
                  </a:lnTo>
                  <a:lnTo>
                    <a:pt x="21600" y="573"/>
                  </a:lnTo>
                  <a:lnTo>
                    <a:pt x="336" y="8772"/>
                  </a:lnTo>
                  <a:lnTo>
                    <a:pt x="21600" y="705"/>
                  </a:lnTo>
                  <a:lnTo>
                    <a:pt x="336" y="8904"/>
                  </a:lnTo>
                  <a:lnTo>
                    <a:pt x="21600" y="926"/>
                  </a:lnTo>
                  <a:lnTo>
                    <a:pt x="336" y="9257"/>
                  </a:lnTo>
                  <a:lnTo>
                    <a:pt x="21600" y="1278"/>
                  </a:lnTo>
                  <a:lnTo>
                    <a:pt x="336" y="9742"/>
                  </a:lnTo>
                  <a:lnTo>
                    <a:pt x="21398" y="1763"/>
                  </a:lnTo>
                  <a:lnTo>
                    <a:pt x="336" y="10095"/>
                  </a:lnTo>
                  <a:lnTo>
                    <a:pt x="21398" y="2116"/>
                  </a:lnTo>
                  <a:lnTo>
                    <a:pt x="336" y="10447"/>
                  </a:lnTo>
                  <a:lnTo>
                    <a:pt x="21398" y="2601"/>
                  </a:lnTo>
                  <a:lnTo>
                    <a:pt x="336" y="10800"/>
                  </a:lnTo>
                  <a:lnTo>
                    <a:pt x="21398" y="2821"/>
                  </a:lnTo>
                  <a:lnTo>
                    <a:pt x="336" y="11020"/>
                  </a:lnTo>
                  <a:lnTo>
                    <a:pt x="21264" y="3174"/>
                  </a:lnTo>
                  <a:lnTo>
                    <a:pt x="336" y="11373"/>
                  </a:lnTo>
                  <a:lnTo>
                    <a:pt x="21264" y="3527"/>
                  </a:lnTo>
                  <a:lnTo>
                    <a:pt x="336" y="11638"/>
                  </a:lnTo>
                  <a:lnTo>
                    <a:pt x="21264" y="3791"/>
                  </a:lnTo>
                  <a:lnTo>
                    <a:pt x="336" y="11990"/>
                  </a:lnTo>
                  <a:lnTo>
                    <a:pt x="21062" y="4276"/>
                  </a:lnTo>
                  <a:lnTo>
                    <a:pt x="336" y="12343"/>
                  </a:lnTo>
                  <a:lnTo>
                    <a:pt x="21062" y="4629"/>
                  </a:lnTo>
                  <a:lnTo>
                    <a:pt x="336" y="12916"/>
                  </a:lnTo>
                  <a:lnTo>
                    <a:pt x="20860" y="5202"/>
                  </a:lnTo>
                  <a:lnTo>
                    <a:pt x="336" y="13048"/>
                  </a:lnTo>
                  <a:lnTo>
                    <a:pt x="20860" y="5334"/>
                  </a:lnTo>
                  <a:lnTo>
                    <a:pt x="336" y="13269"/>
                  </a:lnTo>
                  <a:lnTo>
                    <a:pt x="20658" y="5554"/>
                  </a:lnTo>
                  <a:lnTo>
                    <a:pt x="336" y="13533"/>
                  </a:lnTo>
                  <a:lnTo>
                    <a:pt x="20658" y="5907"/>
                  </a:lnTo>
                  <a:lnTo>
                    <a:pt x="336" y="13753"/>
                  </a:lnTo>
                  <a:lnTo>
                    <a:pt x="20523" y="6171"/>
                  </a:lnTo>
                  <a:lnTo>
                    <a:pt x="336" y="13974"/>
                  </a:lnTo>
                  <a:lnTo>
                    <a:pt x="20523" y="6392"/>
                  </a:lnTo>
                  <a:lnTo>
                    <a:pt x="336" y="14459"/>
                  </a:lnTo>
                  <a:lnTo>
                    <a:pt x="20321" y="6877"/>
                  </a:lnTo>
                  <a:lnTo>
                    <a:pt x="336" y="14591"/>
                  </a:lnTo>
                  <a:lnTo>
                    <a:pt x="20321" y="7009"/>
                  </a:lnTo>
                  <a:lnTo>
                    <a:pt x="336" y="14944"/>
                  </a:lnTo>
                  <a:lnTo>
                    <a:pt x="20120" y="7450"/>
                  </a:lnTo>
                  <a:lnTo>
                    <a:pt x="336" y="15296"/>
                  </a:lnTo>
                  <a:lnTo>
                    <a:pt x="19985" y="7935"/>
                  </a:lnTo>
                  <a:lnTo>
                    <a:pt x="336" y="15913"/>
                  </a:lnTo>
                  <a:lnTo>
                    <a:pt x="19581" y="8552"/>
                  </a:lnTo>
                  <a:lnTo>
                    <a:pt x="336" y="16266"/>
                  </a:lnTo>
                  <a:lnTo>
                    <a:pt x="19447" y="8993"/>
                  </a:lnTo>
                  <a:lnTo>
                    <a:pt x="336" y="16707"/>
                  </a:lnTo>
                  <a:lnTo>
                    <a:pt x="19245" y="9610"/>
                  </a:lnTo>
                  <a:lnTo>
                    <a:pt x="336" y="16971"/>
                  </a:lnTo>
                  <a:lnTo>
                    <a:pt x="19043" y="9962"/>
                  </a:lnTo>
                  <a:lnTo>
                    <a:pt x="336" y="17192"/>
                  </a:lnTo>
                  <a:lnTo>
                    <a:pt x="18841" y="10183"/>
                  </a:lnTo>
                  <a:lnTo>
                    <a:pt x="336" y="17677"/>
                  </a:lnTo>
                  <a:lnTo>
                    <a:pt x="18707" y="10800"/>
                  </a:lnTo>
                  <a:lnTo>
                    <a:pt x="336" y="18162"/>
                  </a:lnTo>
                  <a:lnTo>
                    <a:pt x="18303" y="11505"/>
                  </a:lnTo>
                  <a:lnTo>
                    <a:pt x="336" y="18250"/>
                  </a:lnTo>
                  <a:lnTo>
                    <a:pt x="18168" y="11638"/>
                  </a:lnTo>
                  <a:lnTo>
                    <a:pt x="336" y="18382"/>
                  </a:lnTo>
                  <a:lnTo>
                    <a:pt x="18168" y="11726"/>
                  </a:lnTo>
                  <a:lnTo>
                    <a:pt x="336" y="18514"/>
                  </a:lnTo>
                  <a:lnTo>
                    <a:pt x="17966" y="11990"/>
                  </a:lnTo>
                  <a:lnTo>
                    <a:pt x="336" y="18999"/>
                  </a:lnTo>
                  <a:lnTo>
                    <a:pt x="17630" y="12563"/>
                  </a:lnTo>
                  <a:lnTo>
                    <a:pt x="336" y="19087"/>
                  </a:lnTo>
                  <a:lnTo>
                    <a:pt x="17630" y="12563"/>
                  </a:lnTo>
                  <a:lnTo>
                    <a:pt x="336" y="19440"/>
                  </a:lnTo>
                  <a:lnTo>
                    <a:pt x="17226" y="13180"/>
                  </a:lnTo>
                  <a:lnTo>
                    <a:pt x="336" y="19572"/>
                  </a:lnTo>
                  <a:lnTo>
                    <a:pt x="17226" y="13180"/>
                  </a:lnTo>
                  <a:lnTo>
                    <a:pt x="336" y="20057"/>
                  </a:lnTo>
                  <a:lnTo>
                    <a:pt x="16688" y="13974"/>
                  </a:lnTo>
                  <a:lnTo>
                    <a:pt x="538" y="20410"/>
                  </a:lnTo>
                  <a:lnTo>
                    <a:pt x="16486" y="14238"/>
                  </a:lnTo>
                  <a:lnTo>
                    <a:pt x="538" y="20630"/>
                  </a:lnTo>
                  <a:lnTo>
                    <a:pt x="16351" y="14591"/>
                  </a:lnTo>
                  <a:lnTo>
                    <a:pt x="336" y="21115"/>
                  </a:lnTo>
                  <a:lnTo>
                    <a:pt x="15813" y="15296"/>
                  </a:lnTo>
                  <a:lnTo>
                    <a:pt x="0" y="21600"/>
                  </a:lnTo>
                  <a:lnTo>
                    <a:pt x="15611" y="15649"/>
                  </a:lnTo>
                </a:path>
              </a:pathLst>
            </a:custGeom>
            <a:noFill/>
            <a:ln w="3175" cap="rnd">
              <a:solidFill>
                <a:schemeClr val="accent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4" name="Freeform 22"/>
            <p:cNvSpPr/>
            <p:nvPr/>
          </p:nvSpPr>
          <p:spPr>
            <a:xfrm>
              <a:off x="471487" y="119062"/>
              <a:ext cx="350839" cy="457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250"/>
                  </a:moveTo>
                  <a:lnTo>
                    <a:pt x="18668" y="0"/>
                  </a:lnTo>
                  <a:lnTo>
                    <a:pt x="1759" y="7650"/>
                  </a:lnTo>
                  <a:lnTo>
                    <a:pt x="18961" y="225"/>
                  </a:lnTo>
                  <a:lnTo>
                    <a:pt x="3616" y="7650"/>
                  </a:lnTo>
                  <a:lnTo>
                    <a:pt x="19254" y="825"/>
                  </a:lnTo>
                  <a:lnTo>
                    <a:pt x="5278" y="7875"/>
                  </a:lnTo>
                  <a:lnTo>
                    <a:pt x="19450" y="1575"/>
                  </a:lnTo>
                  <a:lnTo>
                    <a:pt x="5278" y="7875"/>
                  </a:lnTo>
                  <a:lnTo>
                    <a:pt x="19450" y="1575"/>
                  </a:lnTo>
                  <a:lnTo>
                    <a:pt x="5767" y="8100"/>
                  </a:lnTo>
                  <a:lnTo>
                    <a:pt x="19450" y="2025"/>
                  </a:lnTo>
                  <a:lnTo>
                    <a:pt x="6548" y="8250"/>
                  </a:lnTo>
                  <a:lnTo>
                    <a:pt x="19743" y="2625"/>
                  </a:lnTo>
                  <a:lnTo>
                    <a:pt x="6842" y="8475"/>
                  </a:lnTo>
                  <a:lnTo>
                    <a:pt x="19743" y="2625"/>
                  </a:lnTo>
                  <a:lnTo>
                    <a:pt x="6842" y="8475"/>
                  </a:lnTo>
                  <a:lnTo>
                    <a:pt x="19743" y="2625"/>
                  </a:lnTo>
                  <a:lnTo>
                    <a:pt x="6842" y="8475"/>
                  </a:lnTo>
                  <a:lnTo>
                    <a:pt x="19743" y="2850"/>
                  </a:lnTo>
                  <a:lnTo>
                    <a:pt x="7037" y="8475"/>
                  </a:lnTo>
                  <a:lnTo>
                    <a:pt x="19743" y="3000"/>
                  </a:lnTo>
                  <a:lnTo>
                    <a:pt x="7624" y="8850"/>
                  </a:lnTo>
                  <a:lnTo>
                    <a:pt x="20036" y="3450"/>
                  </a:lnTo>
                  <a:lnTo>
                    <a:pt x="7917" y="9075"/>
                  </a:lnTo>
                  <a:lnTo>
                    <a:pt x="20036" y="3825"/>
                  </a:lnTo>
                  <a:lnTo>
                    <a:pt x="8405" y="9525"/>
                  </a:lnTo>
                  <a:lnTo>
                    <a:pt x="20232" y="4275"/>
                  </a:lnTo>
                  <a:lnTo>
                    <a:pt x="8699" y="9675"/>
                  </a:lnTo>
                  <a:lnTo>
                    <a:pt x="20232" y="4425"/>
                  </a:lnTo>
                  <a:lnTo>
                    <a:pt x="8894" y="9900"/>
                  </a:lnTo>
                  <a:lnTo>
                    <a:pt x="20232" y="4875"/>
                  </a:lnTo>
                  <a:lnTo>
                    <a:pt x="9187" y="10125"/>
                  </a:lnTo>
                  <a:lnTo>
                    <a:pt x="20232" y="5025"/>
                  </a:lnTo>
                  <a:lnTo>
                    <a:pt x="9676" y="10875"/>
                  </a:lnTo>
                  <a:lnTo>
                    <a:pt x="20525" y="6075"/>
                  </a:lnTo>
                  <a:lnTo>
                    <a:pt x="9969" y="11325"/>
                  </a:lnTo>
                  <a:lnTo>
                    <a:pt x="20818" y="6675"/>
                  </a:lnTo>
                  <a:lnTo>
                    <a:pt x="10262" y="12150"/>
                  </a:lnTo>
                  <a:lnTo>
                    <a:pt x="20818" y="7500"/>
                  </a:lnTo>
                  <a:lnTo>
                    <a:pt x="10262" y="12300"/>
                  </a:lnTo>
                  <a:lnTo>
                    <a:pt x="21111" y="7650"/>
                  </a:lnTo>
                  <a:lnTo>
                    <a:pt x="10556" y="13125"/>
                  </a:lnTo>
                  <a:lnTo>
                    <a:pt x="21111" y="8475"/>
                  </a:lnTo>
                  <a:lnTo>
                    <a:pt x="10556" y="13500"/>
                  </a:lnTo>
                  <a:lnTo>
                    <a:pt x="21111" y="8850"/>
                  </a:lnTo>
                  <a:lnTo>
                    <a:pt x="10751" y="14325"/>
                  </a:lnTo>
                  <a:lnTo>
                    <a:pt x="21307" y="9525"/>
                  </a:lnTo>
                  <a:lnTo>
                    <a:pt x="10751" y="14550"/>
                  </a:lnTo>
                  <a:lnTo>
                    <a:pt x="21307" y="9900"/>
                  </a:lnTo>
                  <a:lnTo>
                    <a:pt x="10556" y="15525"/>
                  </a:lnTo>
                  <a:lnTo>
                    <a:pt x="21600" y="10725"/>
                  </a:lnTo>
                  <a:lnTo>
                    <a:pt x="10556" y="15975"/>
                  </a:lnTo>
                  <a:lnTo>
                    <a:pt x="21600" y="11100"/>
                  </a:lnTo>
                  <a:lnTo>
                    <a:pt x="10556" y="16125"/>
                  </a:lnTo>
                  <a:lnTo>
                    <a:pt x="21600" y="11325"/>
                  </a:lnTo>
                  <a:lnTo>
                    <a:pt x="10556" y="16950"/>
                  </a:lnTo>
                  <a:lnTo>
                    <a:pt x="21600" y="12150"/>
                  </a:lnTo>
                  <a:lnTo>
                    <a:pt x="9969" y="18000"/>
                  </a:lnTo>
                  <a:lnTo>
                    <a:pt x="21600" y="12900"/>
                  </a:lnTo>
                  <a:lnTo>
                    <a:pt x="9676" y="18975"/>
                  </a:lnTo>
                  <a:lnTo>
                    <a:pt x="21600" y="13725"/>
                  </a:lnTo>
                  <a:lnTo>
                    <a:pt x="9676" y="18975"/>
                  </a:lnTo>
                  <a:lnTo>
                    <a:pt x="21600" y="13725"/>
                  </a:lnTo>
                  <a:lnTo>
                    <a:pt x="9481" y="19425"/>
                  </a:lnTo>
                  <a:lnTo>
                    <a:pt x="21600" y="13950"/>
                  </a:lnTo>
                  <a:lnTo>
                    <a:pt x="8112" y="20775"/>
                  </a:lnTo>
                  <a:lnTo>
                    <a:pt x="21600" y="14925"/>
                  </a:lnTo>
                  <a:lnTo>
                    <a:pt x="7037" y="21600"/>
                  </a:lnTo>
                  <a:lnTo>
                    <a:pt x="21600" y="15150"/>
                  </a:lnTo>
                </a:path>
              </a:pathLst>
            </a:custGeom>
            <a:noFill/>
            <a:ln w="3175" cap="rnd">
              <a:solidFill>
                <a:schemeClr val="accent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5" name="Freeform 23"/>
            <p:cNvSpPr/>
            <p:nvPr/>
          </p:nvSpPr>
          <p:spPr>
            <a:xfrm>
              <a:off x="315912" y="0"/>
              <a:ext cx="458789" cy="366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24" y="0"/>
                  </a:lnTo>
                  <a:lnTo>
                    <a:pt x="0" y="935"/>
                  </a:lnTo>
                  <a:lnTo>
                    <a:pt x="1271" y="0"/>
                  </a:lnTo>
                  <a:lnTo>
                    <a:pt x="0" y="1964"/>
                  </a:lnTo>
                  <a:lnTo>
                    <a:pt x="2616" y="0"/>
                  </a:lnTo>
                  <a:lnTo>
                    <a:pt x="0" y="2244"/>
                  </a:lnTo>
                  <a:lnTo>
                    <a:pt x="3289" y="0"/>
                  </a:lnTo>
                  <a:lnTo>
                    <a:pt x="0" y="3273"/>
                  </a:lnTo>
                  <a:lnTo>
                    <a:pt x="4634" y="0"/>
                  </a:lnTo>
                  <a:lnTo>
                    <a:pt x="0" y="4021"/>
                  </a:lnTo>
                  <a:lnTo>
                    <a:pt x="5680" y="0"/>
                  </a:lnTo>
                  <a:lnTo>
                    <a:pt x="0" y="4956"/>
                  </a:lnTo>
                  <a:lnTo>
                    <a:pt x="7100" y="0"/>
                  </a:lnTo>
                  <a:lnTo>
                    <a:pt x="0" y="5984"/>
                  </a:lnTo>
                  <a:lnTo>
                    <a:pt x="8520" y="0"/>
                  </a:lnTo>
                  <a:lnTo>
                    <a:pt x="0" y="6732"/>
                  </a:lnTo>
                  <a:lnTo>
                    <a:pt x="9492" y="0"/>
                  </a:lnTo>
                  <a:lnTo>
                    <a:pt x="0" y="7013"/>
                  </a:lnTo>
                  <a:lnTo>
                    <a:pt x="9940" y="0"/>
                  </a:lnTo>
                  <a:lnTo>
                    <a:pt x="0" y="7761"/>
                  </a:lnTo>
                  <a:lnTo>
                    <a:pt x="10912" y="0"/>
                  </a:lnTo>
                  <a:lnTo>
                    <a:pt x="0" y="8977"/>
                  </a:lnTo>
                  <a:lnTo>
                    <a:pt x="12556" y="0"/>
                  </a:lnTo>
                  <a:lnTo>
                    <a:pt x="0" y="10005"/>
                  </a:lnTo>
                  <a:lnTo>
                    <a:pt x="13976" y="0"/>
                  </a:lnTo>
                  <a:lnTo>
                    <a:pt x="0" y="10286"/>
                  </a:lnTo>
                  <a:lnTo>
                    <a:pt x="14350" y="0"/>
                  </a:lnTo>
                  <a:lnTo>
                    <a:pt x="0" y="11501"/>
                  </a:lnTo>
                  <a:lnTo>
                    <a:pt x="15994" y="0"/>
                  </a:lnTo>
                  <a:lnTo>
                    <a:pt x="0" y="12530"/>
                  </a:lnTo>
                  <a:lnTo>
                    <a:pt x="17564" y="0"/>
                  </a:lnTo>
                  <a:lnTo>
                    <a:pt x="0" y="13278"/>
                  </a:lnTo>
                  <a:lnTo>
                    <a:pt x="18610" y="0"/>
                  </a:lnTo>
                  <a:lnTo>
                    <a:pt x="0" y="14587"/>
                  </a:lnTo>
                  <a:lnTo>
                    <a:pt x="20030" y="0"/>
                  </a:lnTo>
                  <a:lnTo>
                    <a:pt x="0" y="15616"/>
                  </a:lnTo>
                  <a:lnTo>
                    <a:pt x="20180" y="935"/>
                  </a:lnTo>
                  <a:lnTo>
                    <a:pt x="0" y="16364"/>
                  </a:lnTo>
                  <a:lnTo>
                    <a:pt x="20404" y="1683"/>
                  </a:lnTo>
                  <a:lnTo>
                    <a:pt x="0" y="16831"/>
                  </a:lnTo>
                  <a:lnTo>
                    <a:pt x="20404" y="1964"/>
                  </a:lnTo>
                  <a:lnTo>
                    <a:pt x="0" y="17299"/>
                  </a:lnTo>
                  <a:lnTo>
                    <a:pt x="20628" y="2431"/>
                  </a:lnTo>
                  <a:lnTo>
                    <a:pt x="0" y="18608"/>
                  </a:lnTo>
                  <a:lnTo>
                    <a:pt x="21002" y="3740"/>
                  </a:lnTo>
                  <a:lnTo>
                    <a:pt x="0" y="19636"/>
                  </a:lnTo>
                  <a:lnTo>
                    <a:pt x="21226" y="4488"/>
                  </a:lnTo>
                  <a:lnTo>
                    <a:pt x="0" y="20104"/>
                  </a:lnTo>
                  <a:lnTo>
                    <a:pt x="21226" y="4769"/>
                  </a:lnTo>
                  <a:lnTo>
                    <a:pt x="0" y="20384"/>
                  </a:lnTo>
                  <a:lnTo>
                    <a:pt x="21226" y="4956"/>
                  </a:lnTo>
                  <a:lnTo>
                    <a:pt x="0" y="21132"/>
                  </a:lnTo>
                  <a:lnTo>
                    <a:pt x="21451" y="5704"/>
                  </a:lnTo>
                  <a:lnTo>
                    <a:pt x="0" y="21319"/>
                  </a:lnTo>
                  <a:lnTo>
                    <a:pt x="21451" y="5704"/>
                  </a:lnTo>
                  <a:lnTo>
                    <a:pt x="0" y="21600"/>
                  </a:lnTo>
                  <a:lnTo>
                    <a:pt x="21451" y="5984"/>
                  </a:lnTo>
                  <a:lnTo>
                    <a:pt x="598" y="21600"/>
                  </a:lnTo>
                  <a:lnTo>
                    <a:pt x="21600" y="6545"/>
                  </a:lnTo>
                  <a:lnTo>
                    <a:pt x="1420" y="21319"/>
                  </a:lnTo>
                  <a:lnTo>
                    <a:pt x="21600" y="6732"/>
                  </a:lnTo>
                  <a:lnTo>
                    <a:pt x="2840" y="21319"/>
                  </a:lnTo>
                  <a:lnTo>
                    <a:pt x="3438" y="20852"/>
                  </a:lnTo>
                  <a:lnTo>
                    <a:pt x="3064" y="21319"/>
                  </a:lnTo>
                  <a:lnTo>
                    <a:pt x="3289" y="21319"/>
                  </a:lnTo>
                </a:path>
              </a:pathLst>
            </a:custGeom>
            <a:noFill/>
            <a:ln w="3175" cap="rnd">
              <a:solidFill>
                <a:schemeClr val="accent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92" name="PA_组合 43"/>
          <p:cNvGrpSpPr/>
          <p:nvPr/>
        </p:nvGrpSpPr>
        <p:grpSpPr>
          <a:xfrm>
            <a:off x="3952874" y="2968624"/>
            <a:ext cx="852490" cy="1249364"/>
            <a:chOff x="0" y="0"/>
            <a:chExt cx="852488" cy="1249362"/>
          </a:xfrm>
        </p:grpSpPr>
        <p:sp>
          <p:nvSpPr>
            <p:cNvPr id="187" name="Freeform 5"/>
            <p:cNvSpPr/>
            <p:nvPr/>
          </p:nvSpPr>
          <p:spPr>
            <a:xfrm>
              <a:off x="415925" y="655637"/>
              <a:ext cx="436563" cy="252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0"/>
                  </a:lnTo>
                  <a:lnTo>
                    <a:pt x="393" y="21192"/>
                  </a:lnTo>
                  <a:lnTo>
                    <a:pt x="21600" y="272"/>
                  </a:lnTo>
                  <a:lnTo>
                    <a:pt x="1492" y="21192"/>
                  </a:lnTo>
                  <a:lnTo>
                    <a:pt x="21600" y="1358"/>
                  </a:lnTo>
                  <a:lnTo>
                    <a:pt x="2749" y="21192"/>
                  </a:lnTo>
                  <a:lnTo>
                    <a:pt x="21600" y="2445"/>
                  </a:lnTo>
                  <a:lnTo>
                    <a:pt x="4399" y="21192"/>
                  </a:lnTo>
                  <a:lnTo>
                    <a:pt x="21600" y="3940"/>
                  </a:lnTo>
                  <a:lnTo>
                    <a:pt x="6127" y="21192"/>
                  </a:lnTo>
                  <a:lnTo>
                    <a:pt x="21600" y="5842"/>
                  </a:lnTo>
                  <a:lnTo>
                    <a:pt x="6755" y="21192"/>
                  </a:lnTo>
                  <a:lnTo>
                    <a:pt x="21600" y="6521"/>
                  </a:lnTo>
                  <a:lnTo>
                    <a:pt x="7619" y="21192"/>
                  </a:lnTo>
                  <a:lnTo>
                    <a:pt x="21600" y="7200"/>
                  </a:lnTo>
                  <a:lnTo>
                    <a:pt x="9111" y="21192"/>
                  </a:lnTo>
                  <a:lnTo>
                    <a:pt x="21600" y="8694"/>
                  </a:lnTo>
                  <a:lnTo>
                    <a:pt x="9740" y="21192"/>
                  </a:lnTo>
                  <a:lnTo>
                    <a:pt x="21600" y="9509"/>
                  </a:lnTo>
                  <a:lnTo>
                    <a:pt x="10132" y="21192"/>
                  </a:lnTo>
                  <a:lnTo>
                    <a:pt x="21600" y="9781"/>
                  </a:lnTo>
                  <a:lnTo>
                    <a:pt x="11232" y="21192"/>
                  </a:lnTo>
                  <a:lnTo>
                    <a:pt x="21600" y="10868"/>
                  </a:lnTo>
                  <a:lnTo>
                    <a:pt x="12881" y="21192"/>
                  </a:lnTo>
                  <a:lnTo>
                    <a:pt x="21600" y="12362"/>
                  </a:lnTo>
                  <a:lnTo>
                    <a:pt x="14374" y="21192"/>
                  </a:lnTo>
                  <a:lnTo>
                    <a:pt x="21600" y="14264"/>
                  </a:lnTo>
                  <a:lnTo>
                    <a:pt x="15866" y="21192"/>
                  </a:lnTo>
                  <a:lnTo>
                    <a:pt x="21600" y="15623"/>
                  </a:lnTo>
                  <a:lnTo>
                    <a:pt x="15866" y="21192"/>
                  </a:lnTo>
                  <a:lnTo>
                    <a:pt x="21600" y="15623"/>
                  </a:lnTo>
                  <a:lnTo>
                    <a:pt x="16337" y="21192"/>
                  </a:lnTo>
                  <a:lnTo>
                    <a:pt x="21600" y="16030"/>
                  </a:lnTo>
                  <a:lnTo>
                    <a:pt x="16495" y="21192"/>
                  </a:lnTo>
                  <a:lnTo>
                    <a:pt x="21600" y="16030"/>
                  </a:lnTo>
                  <a:lnTo>
                    <a:pt x="17594" y="21192"/>
                  </a:lnTo>
                  <a:lnTo>
                    <a:pt x="21600" y="17117"/>
                  </a:lnTo>
                  <a:lnTo>
                    <a:pt x="18458" y="21192"/>
                  </a:lnTo>
                  <a:lnTo>
                    <a:pt x="21600" y="18204"/>
                  </a:lnTo>
                  <a:lnTo>
                    <a:pt x="18615" y="21192"/>
                  </a:lnTo>
                  <a:lnTo>
                    <a:pt x="21600" y="18204"/>
                  </a:lnTo>
                  <a:lnTo>
                    <a:pt x="19715" y="21192"/>
                  </a:lnTo>
                  <a:lnTo>
                    <a:pt x="21600" y="19291"/>
                  </a:lnTo>
                  <a:lnTo>
                    <a:pt x="21207" y="21192"/>
                  </a:lnTo>
                  <a:lnTo>
                    <a:pt x="21600" y="20785"/>
                  </a:lnTo>
                  <a:lnTo>
                    <a:pt x="21600" y="21192"/>
                  </a:lnTo>
                </a:path>
              </a:pathLst>
            </a:custGeom>
            <a:noFill/>
            <a:ln w="3175" cap="rnd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191" name="组合 42"/>
            <p:cNvGrpSpPr/>
            <p:nvPr/>
          </p:nvGrpSpPr>
          <p:grpSpPr>
            <a:xfrm>
              <a:off x="-1" y="-1"/>
              <a:ext cx="852490" cy="1249364"/>
              <a:chOff x="0" y="0"/>
              <a:chExt cx="852488" cy="1249362"/>
            </a:xfrm>
          </p:grpSpPr>
          <p:sp>
            <p:nvSpPr>
              <p:cNvPr id="188" name="Freeform 6"/>
              <p:cNvSpPr/>
              <p:nvPr/>
            </p:nvSpPr>
            <p:spPr>
              <a:xfrm>
                <a:off x="731837" y="393699"/>
                <a:ext cx="112714" cy="650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994" y="0"/>
                    </a:moveTo>
                    <a:lnTo>
                      <a:pt x="14907" y="0"/>
                    </a:lnTo>
                    <a:lnTo>
                      <a:pt x="3346" y="17385"/>
                    </a:lnTo>
                    <a:lnTo>
                      <a:pt x="21600" y="0"/>
                    </a:lnTo>
                    <a:lnTo>
                      <a:pt x="0" y="21600"/>
                    </a:lnTo>
                    <a:lnTo>
                      <a:pt x="21600" y="0"/>
                    </a:lnTo>
                  </a:path>
                </a:pathLst>
              </a:custGeom>
              <a:noFill/>
              <a:ln w="3175" cap="rnd">
                <a:solidFill>
                  <a:schemeClr val="accent5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89" name="Freeform 7"/>
              <p:cNvSpPr/>
              <p:nvPr/>
            </p:nvSpPr>
            <p:spPr>
              <a:xfrm>
                <a:off x="603250" y="22224"/>
                <a:ext cx="249239" cy="2095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5055"/>
                    </a:moveTo>
                    <a:lnTo>
                      <a:pt x="21600" y="0"/>
                    </a:lnTo>
                    <a:lnTo>
                      <a:pt x="3715" y="14073"/>
                    </a:lnTo>
                    <a:lnTo>
                      <a:pt x="21600" y="1800"/>
                    </a:lnTo>
                    <a:lnTo>
                      <a:pt x="5228" y="14073"/>
                    </a:lnTo>
                    <a:lnTo>
                      <a:pt x="21600" y="2618"/>
                    </a:lnTo>
                    <a:lnTo>
                      <a:pt x="5641" y="14073"/>
                    </a:lnTo>
                    <a:lnTo>
                      <a:pt x="21600" y="3600"/>
                    </a:lnTo>
                    <a:lnTo>
                      <a:pt x="7154" y="14564"/>
                    </a:lnTo>
                    <a:lnTo>
                      <a:pt x="21600" y="4418"/>
                    </a:lnTo>
                    <a:lnTo>
                      <a:pt x="8668" y="15382"/>
                    </a:lnTo>
                    <a:lnTo>
                      <a:pt x="21600" y="6545"/>
                    </a:lnTo>
                    <a:lnTo>
                      <a:pt x="10456" y="16364"/>
                    </a:lnTo>
                    <a:lnTo>
                      <a:pt x="21600" y="8836"/>
                    </a:lnTo>
                    <a:lnTo>
                      <a:pt x="10456" y="16364"/>
                    </a:lnTo>
                    <a:lnTo>
                      <a:pt x="21600" y="8836"/>
                    </a:lnTo>
                    <a:lnTo>
                      <a:pt x="11144" y="17182"/>
                    </a:lnTo>
                    <a:lnTo>
                      <a:pt x="21600" y="9655"/>
                    </a:lnTo>
                    <a:lnTo>
                      <a:pt x="11557" y="17182"/>
                    </a:lnTo>
                    <a:lnTo>
                      <a:pt x="21600" y="10636"/>
                    </a:lnTo>
                    <a:lnTo>
                      <a:pt x="12382" y="17673"/>
                    </a:lnTo>
                    <a:lnTo>
                      <a:pt x="21600" y="11455"/>
                    </a:lnTo>
                    <a:lnTo>
                      <a:pt x="13070" y="18491"/>
                    </a:lnTo>
                    <a:lnTo>
                      <a:pt x="21600" y="12764"/>
                    </a:lnTo>
                    <a:lnTo>
                      <a:pt x="13483" y="18982"/>
                    </a:lnTo>
                    <a:lnTo>
                      <a:pt x="21600" y="13255"/>
                    </a:lnTo>
                    <a:lnTo>
                      <a:pt x="14171" y="19309"/>
                    </a:lnTo>
                    <a:lnTo>
                      <a:pt x="21600" y="14073"/>
                    </a:lnTo>
                    <a:lnTo>
                      <a:pt x="14859" y="20291"/>
                    </a:lnTo>
                    <a:lnTo>
                      <a:pt x="21600" y="15873"/>
                    </a:lnTo>
                    <a:lnTo>
                      <a:pt x="15271" y="20782"/>
                    </a:lnTo>
                    <a:lnTo>
                      <a:pt x="21600" y="16364"/>
                    </a:lnTo>
                    <a:lnTo>
                      <a:pt x="15684" y="21109"/>
                    </a:lnTo>
                    <a:lnTo>
                      <a:pt x="21600" y="16691"/>
                    </a:lnTo>
                    <a:lnTo>
                      <a:pt x="16097" y="21600"/>
                    </a:lnTo>
                    <a:lnTo>
                      <a:pt x="21600" y="17673"/>
                    </a:lnTo>
                    <a:lnTo>
                      <a:pt x="16097" y="21600"/>
                    </a:lnTo>
                    <a:lnTo>
                      <a:pt x="21600" y="18000"/>
                    </a:lnTo>
                    <a:lnTo>
                      <a:pt x="17885" y="21600"/>
                    </a:lnTo>
                    <a:lnTo>
                      <a:pt x="21600" y="18982"/>
                    </a:lnTo>
                    <a:lnTo>
                      <a:pt x="19811" y="21600"/>
                    </a:lnTo>
                    <a:lnTo>
                      <a:pt x="21600" y="20291"/>
                    </a:lnTo>
                    <a:lnTo>
                      <a:pt x="21600" y="21600"/>
                    </a:lnTo>
                  </a:path>
                </a:pathLst>
              </a:custGeom>
              <a:noFill/>
              <a:ln w="3175" cap="rnd">
                <a:solidFill>
                  <a:schemeClr val="accent5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90" name="Freeform 8"/>
              <p:cNvSpPr/>
              <p:nvPr/>
            </p:nvSpPr>
            <p:spPr>
              <a:xfrm>
                <a:off x="-1" y="-1"/>
                <a:ext cx="852489" cy="12493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80" y="0"/>
                    </a:lnTo>
                    <a:lnTo>
                      <a:pt x="0" y="247"/>
                    </a:lnTo>
                    <a:lnTo>
                      <a:pt x="523" y="0"/>
                    </a:lnTo>
                    <a:lnTo>
                      <a:pt x="0" y="384"/>
                    </a:lnTo>
                    <a:lnTo>
                      <a:pt x="845" y="0"/>
                    </a:lnTo>
                    <a:lnTo>
                      <a:pt x="0" y="384"/>
                    </a:lnTo>
                    <a:lnTo>
                      <a:pt x="965" y="0"/>
                    </a:lnTo>
                    <a:lnTo>
                      <a:pt x="0" y="686"/>
                    </a:lnTo>
                    <a:lnTo>
                      <a:pt x="1730" y="0"/>
                    </a:lnTo>
                    <a:lnTo>
                      <a:pt x="0" y="906"/>
                    </a:lnTo>
                    <a:lnTo>
                      <a:pt x="2172" y="0"/>
                    </a:lnTo>
                    <a:lnTo>
                      <a:pt x="0" y="1208"/>
                    </a:lnTo>
                    <a:lnTo>
                      <a:pt x="2936" y="0"/>
                    </a:lnTo>
                    <a:lnTo>
                      <a:pt x="0" y="1482"/>
                    </a:lnTo>
                    <a:lnTo>
                      <a:pt x="3701" y="0"/>
                    </a:lnTo>
                    <a:lnTo>
                      <a:pt x="0" y="1564"/>
                    </a:lnTo>
                    <a:lnTo>
                      <a:pt x="3902" y="0"/>
                    </a:lnTo>
                    <a:lnTo>
                      <a:pt x="0" y="1866"/>
                    </a:lnTo>
                    <a:lnTo>
                      <a:pt x="4666" y="0"/>
                    </a:lnTo>
                    <a:lnTo>
                      <a:pt x="0" y="2004"/>
                    </a:lnTo>
                    <a:lnTo>
                      <a:pt x="5108" y="0"/>
                    </a:lnTo>
                    <a:lnTo>
                      <a:pt x="0" y="2223"/>
                    </a:lnTo>
                    <a:lnTo>
                      <a:pt x="5631" y="0"/>
                    </a:lnTo>
                    <a:lnTo>
                      <a:pt x="0" y="2525"/>
                    </a:lnTo>
                    <a:lnTo>
                      <a:pt x="6396" y="0"/>
                    </a:lnTo>
                    <a:lnTo>
                      <a:pt x="0" y="2827"/>
                    </a:lnTo>
                    <a:lnTo>
                      <a:pt x="7160" y="0"/>
                    </a:lnTo>
                    <a:lnTo>
                      <a:pt x="0" y="3129"/>
                    </a:lnTo>
                    <a:lnTo>
                      <a:pt x="7803" y="0"/>
                    </a:lnTo>
                    <a:lnTo>
                      <a:pt x="0" y="3348"/>
                    </a:lnTo>
                    <a:lnTo>
                      <a:pt x="8447" y="0"/>
                    </a:lnTo>
                    <a:lnTo>
                      <a:pt x="0" y="3623"/>
                    </a:lnTo>
                    <a:lnTo>
                      <a:pt x="9211" y="0"/>
                    </a:lnTo>
                    <a:lnTo>
                      <a:pt x="0" y="3705"/>
                    </a:lnTo>
                    <a:lnTo>
                      <a:pt x="9332" y="0"/>
                    </a:lnTo>
                    <a:lnTo>
                      <a:pt x="0" y="3788"/>
                    </a:lnTo>
                    <a:lnTo>
                      <a:pt x="9654" y="0"/>
                    </a:lnTo>
                    <a:lnTo>
                      <a:pt x="0" y="4007"/>
                    </a:lnTo>
                    <a:lnTo>
                      <a:pt x="10096" y="0"/>
                    </a:lnTo>
                    <a:lnTo>
                      <a:pt x="0" y="4309"/>
                    </a:lnTo>
                    <a:lnTo>
                      <a:pt x="10860" y="0"/>
                    </a:lnTo>
                    <a:lnTo>
                      <a:pt x="0" y="4446"/>
                    </a:lnTo>
                    <a:lnTo>
                      <a:pt x="11182" y="0"/>
                    </a:lnTo>
                    <a:lnTo>
                      <a:pt x="0" y="4529"/>
                    </a:lnTo>
                    <a:lnTo>
                      <a:pt x="11383" y="0"/>
                    </a:lnTo>
                    <a:lnTo>
                      <a:pt x="0" y="4666"/>
                    </a:lnTo>
                    <a:lnTo>
                      <a:pt x="11826" y="0"/>
                    </a:lnTo>
                    <a:lnTo>
                      <a:pt x="0" y="4666"/>
                    </a:lnTo>
                    <a:lnTo>
                      <a:pt x="11946" y="0"/>
                    </a:lnTo>
                    <a:lnTo>
                      <a:pt x="0" y="4968"/>
                    </a:lnTo>
                    <a:lnTo>
                      <a:pt x="12590" y="0"/>
                    </a:lnTo>
                    <a:lnTo>
                      <a:pt x="0" y="5050"/>
                    </a:lnTo>
                    <a:lnTo>
                      <a:pt x="12791" y="0"/>
                    </a:lnTo>
                    <a:lnTo>
                      <a:pt x="0" y="5325"/>
                    </a:lnTo>
                    <a:lnTo>
                      <a:pt x="13475" y="0"/>
                    </a:lnTo>
                    <a:lnTo>
                      <a:pt x="0" y="5572"/>
                    </a:lnTo>
                    <a:lnTo>
                      <a:pt x="14118" y="0"/>
                    </a:lnTo>
                    <a:lnTo>
                      <a:pt x="0" y="5928"/>
                    </a:lnTo>
                    <a:lnTo>
                      <a:pt x="14963" y="0"/>
                    </a:lnTo>
                    <a:lnTo>
                      <a:pt x="0" y="6148"/>
                    </a:lnTo>
                    <a:lnTo>
                      <a:pt x="15647" y="0"/>
                    </a:lnTo>
                    <a:lnTo>
                      <a:pt x="0" y="6532"/>
                    </a:lnTo>
                    <a:lnTo>
                      <a:pt x="16492" y="0"/>
                    </a:lnTo>
                    <a:lnTo>
                      <a:pt x="0" y="6532"/>
                    </a:lnTo>
                    <a:lnTo>
                      <a:pt x="16612" y="0"/>
                    </a:lnTo>
                    <a:lnTo>
                      <a:pt x="0" y="6807"/>
                    </a:lnTo>
                    <a:lnTo>
                      <a:pt x="17377" y="0"/>
                    </a:lnTo>
                    <a:lnTo>
                      <a:pt x="0" y="7026"/>
                    </a:lnTo>
                    <a:lnTo>
                      <a:pt x="17899" y="0"/>
                    </a:lnTo>
                    <a:lnTo>
                      <a:pt x="0" y="7410"/>
                    </a:lnTo>
                    <a:lnTo>
                      <a:pt x="18784" y="0"/>
                    </a:lnTo>
                    <a:lnTo>
                      <a:pt x="0" y="7493"/>
                    </a:lnTo>
                    <a:lnTo>
                      <a:pt x="18985" y="0"/>
                    </a:lnTo>
                    <a:lnTo>
                      <a:pt x="0" y="7850"/>
                    </a:lnTo>
                    <a:lnTo>
                      <a:pt x="19991" y="0"/>
                    </a:lnTo>
                    <a:lnTo>
                      <a:pt x="0" y="8151"/>
                    </a:lnTo>
                    <a:lnTo>
                      <a:pt x="20635" y="0"/>
                    </a:lnTo>
                    <a:lnTo>
                      <a:pt x="0" y="8206"/>
                    </a:lnTo>
                    <a:lnTo>
                      <a:pt x="20956" y="0"/>
                    </a:lnTo>
                    <a:lnTo>
                      <a:pt x="0" y="8453"/>
                    </a:lnTo>
                    <a:lnTo>
                      <a:pt x="21399" y="0"/>
                    </a:lnTo>
                    <a:lnTo>
                      <a:pt x="0" y="8453"/>
                    </a:lnTo>
                    <a:lnTo>
                      <a:pt x="21479" y="0"/>
                    </a:lnTo>
                    <a:lnTo>
                      <a:pt x="0" y="8508"/>
                    </a:lnTo>
                    <a:lnTo>
                      <a:pt x="21600" y="0"/>
                    </a:lnTo>
                    <a:lnTo>
                      <a:pt x="0" y="8508"/>
                    </a:lnTo>
                    <a:lnTo>
                      <a:pt x="21600" y="82"/>
                    </a:lnTo>
                    <a:lnTo>
                      <a:pt x="0" y="8893"/>
                    </a:lnTo>
                    <a:lnTo>
                      <a:pt x="21600" y="384"/>
                    </a:lnTo>
                    <a:lnTo>
                      <a:pt x="0" y="9112"/>
                    </a:lnTo>
                    <a:lnTo>
                      <a:pt x="14118" y="3568"/>
                    </a:lnTo>
                    <a:lnTo>
                      <a:pt x="0" y="9414"/>
                    </a:lnTo>
                    <a:lnTo>
                      <a:pt x="13877" y="3925"/>
                    </a:lnTo>
                    <a:lnTo>
                      <a:pt x="0" y="9551"/>
                    </a:lnTo>
                    <a:lnTo>
                      <a:pt x="13797" y="4144"/>
                    </a:lnTo>
                    <a:lnTo>
                      <a:pt x="0" y="9853"/>
                    </a:lnTo>
                    <a:lnTo>
                      <a:pt x="13555" y="4529"/>
                    </a:lnTo>
                    <a:lnTo>
                      <a:pt x="0" y="10073"/>
                    </a:lnTo>
                    <a:lnTo>
                      <a:pt x="13475" y="4830"/>
                    </a:lnTo>
                    <a:lnTo>
                      <a:pt x="0" y="10210"/>
                    </a:lnTo>
                    <a:lnTo>
                      <a:pt x="13475" y="4968"/>
                    </a:lnTo>
                    <a:lnTo>
                      <a:pt x="0" y="10512"/>
                    </a:lnTo>
                    <a:lnTo>
                      <a:pt x="13475" y="5187"/>
                    </a:lnTo>
                    <a:lnTo>
                      <a:pt x="0" y="10814"/>
                    </a:lnTo>
                    <a:lnTo>
                      <a:pt x="13475" y="5572"/>
                    </a:lnTo>
                    <a:lnTo>
                      <a:pt x="0" y="10869"/>
                    </a:lnTo>
                    <a:lnTo>
                      <a:pt x="13475" y="5626"/>
                    </a:lnTo>
                    <a:lnTo>
                      <a:pt x="0" y="11033"/>
                    </a:lnTo>
                    <a:lnTo>
                      <a:pt x="13475" y="5709"/>
                    </a:lnTo>
                    <a:lnTo>
                      <a:pt x="0" y="11171"/>
                    </a:lnTo>
                    <a:lnTo>
                      <a:pt x="13475" y="5846"/>
                    </a:lnTo>
                    <a:lnTo>
                      <a:pt x="0" y="11390"/>
                    </a:lnTo>
                    <a:lnTo>
                      <a:pt x="13555" y="6066"/>
                    </a:lnTo>
                    <a:lnTo>
                      <a:pt x="0" y="11692"/>
                    </a:lnTo>
                    <a:lnTo>
                      <a:pt x="13555" y="6367"/>
                    </a:lnTo>
                    <a:lnTo>
                      <a:pt x="0" y="12076"/>
                    </a:lnTo>
                    <a:lnTo>
                      <a:pt x="13676" y="6669"/>
                    </a:lnTo>
                    <a:lnTo>
                      <a:pt x="0" y="12213"/>
                    </a:lnTo>
                    <a:lnTo>
                      <a:pt x="13797" y="6807"/>
                    </a:lnTo>
                    <a:lnTo>
                      <a:pt x="0" y="12433"/>
                    </a:lnTo>
                    <a:lnTo>
                      <a:pt x="13877" y="7026"/>
                    </a:lnTo>
                    <a:lnTo>
                      <a:pt x="0" y="12570"/>
                    </a:lnTo>
                    <a:lnTo>
                      <a:pt x="13998" y="7109"/>
                    </a:lnTo>
                    <a:lnTo>
                      <a:pt x="0" y="12872"/>
                    </a:lnTo>
                    <a:lnTo>
                      <a:pt x="14199" y="7328"/>
                    </a:lnTo>
                    <a:lnTo>
                      <a:pt x="0" y="13092"/>
                    </a:lnTo>
                    <a:lnTo>
                      <a:pt x="14320" y="7493"/>
                    </a:lnTo>
                    <a:lnTo>
                      <a:pt x="0" y="13174"/>
                    </a:lnTo>
                    <a:lnTo>
                      <a:pt x="14320" y="7548"/>
                    </a:lnTo>
                    <a:lnTo>
                      <a:pt x="0" y="13394"/>
                    </a:lnTo>
                    <a:lnTo>
                      <a:pt x="14641" y="7712"/>
                    </a:lnTo>
                    <a:lnTo>
                      <a:pt x="0" y="13696"/>
                    </a:lnTo>
                    <a:lnTo>
                      <a:pt x="14883" y="7850"/>
                    </a:lnTo>
                    <a:lnTo>
                      <a:pt x="0" y="13997"/>
                    </a:lnTo>
                    <a:lnTo>
                      <a:pt x="15204" y="7987"/>
                    </a:lnTo>
                    <a:lnTo>
                      <a:pt x="0" y="14135"/>
                    </a:lnTo>
                    <a:lnTo>
                      <a:pt x="15406" y="8069"/>
                    </a:lnTo>
                    <a:lnTo>
                      <a:pt x="0" y="14272"/>
                    </a:lnTo>
                    <a:lnTo>
                      <a:pt x="15647" y="8151"/>
                    </a:lnTo>
                    <a:lnTo>
                      <a:pt x="0" y="14437"/>
                    </a:lnTo>
                    <a:lnTo>
                      <a:pt x="15848" y="8206"/>
                    </a:lnTo>
                    <a:lnTo>
                      <a:pt x="0" y="14711"/>
                    </a:lnTo>
                    <a:lnTo>
                      <a:pt x="16371" y="8289"/>
                    </a:lnTo>
                    <a:lnTo>
                      <a:pt x="0" y="14876"/>
                    </a:lnTo>
                    <a:lnTo>
                      <a:pt x="16733" y="8289"/>
                    </a:lnTo>
                    <a:lnTo>
                      <a:pt x="0" y="15095"/>
                    </a:lnTo>
                    <a:lnTo>
                      <a:pt x="17578" y="8206"/>
                    </a:lnTo>
                    <a:lnTo>
                      <a:pt x="0" y="15397"/>
                    </a:lnTo>
                    <a:lnTo>
                      <a:pt x="21600" y="6971"/>
                    </a:lnTo>
                    <a:lnTo>
                      <a:pt x="0" y="15617"/>
                    </a:lnTo>
                    <a:lnTo>
                      <a:pt x="21600" y="7191"/>
                    </a:lnTo>
                    <a:lnTo>
                      <a:pt x="0" y="15699"/>
                    </a:lnTo>
                    <a:lnTo>
                      <a:pt x="21600" y="7191"/>
                    </a:lnTo>
                    <a:lnTo>
                      <a:pt x="201" y="15754"/>
                    </a:lnTo>
                    <a:lnTo>
                      <a:pt x="21600" y="7328"/>
                    </a:lnTo>
                    <a:lnTo>
                      <a:pt x="845" y="15754"/>
                    </a:lnTo>
                    <a:lnTo>
                      <a:pt x="21600" y="7548"/>
                    </a:lnTo>
                    <a:lnTo>
                      <a:pt x="1408" y="15754"/>
                    </a:lnTo>
                    <a:lnTo>
                      <a:pt x="21600" y="7850"/>
                    </a:lnTo>
                    <a:lnTo>
                      <a:pt x="2373" y="15754"/>
                    </a:lnTo>
                    <a:lnTo>
                      <a:pt x="21600" y="8151"/>
                    </a:lnTo>
                    <a:lnTo>
                      <a:pt x="3137" y="15754"/>
                    </a:lnTo>
                    <a:lnTo>
                      <a:pt x="21600" y="8508"/>
                    </a:lnTo>
                    <a:lnTo>
                      <a:pt x="4022" y="15754"/>
                    </a:lnTo>
                    <a:lnTo>
                      <a:pt x="21600" y="8810"/>
                    </a:lnTo>
                    <a:lnTo>
                      <a:pt x="4223" y="15754"/>
                    </a:lnTo>
                    <a:lnTo>
                      <a:pt x="21600" y="8893"/>
                    </a:lnTo>
                    <a:lnTo>
                      <a:pt x="4425" y="15754"/>
                    </a:lnTo>
                    <a:lnTo>
                      <a:pt x="21600" y="9030"/>
                    </a:lnTo>
                    <a:lnTo>
                      <a:pt x="4867" y="15754"/>
                    </a:lnTo>
                    <a:lnTo>
                      <a:pt x="21600" y="9167"/>
                    </a:lnTo>
                    <a:lnTo>
                      <a:pt x="5511" y="15754"/>
                    </a:lnTo>
                    <a:lnTo>
                      <a:pt x="21600" y="9414"/>
                    </a:lnTo>
                    <a:lnTo>
                      <a:pt x="5953" y="15754"/>
                    </a:lnTo>
                    <a:lnTo>
                      <a:pt x="21600" y="9634"/>
                    </a:lnTo>
                    <a:lnTo>
                      <a:pt x="6838" y="15754"/>
                    </a:lnTo>
                    <a:lnTo>
                      <a:pt x="21600" y="9908"/>
                    </a:lnTo>
                    <a:lnTo>
                      <a:pt x="7602" y="15754"/>
                    </a:lnTo>
                    <a:lnTo>
                      <a:pt x="21600" y="10210"/>
                    </a:lnTo>
                    <a:lnTo>
                      <a:pt x="8125" y="15836"/>
                    </a:lnTo>
                    <a:lnTo>
                      <a:pt x="21600" y="10512"/>
                    </a:lnTo>
                    <a:lnTo>
                      <a:pt x="8366" y="15974"/>
                    </a:lnTo>
                    <a:lnTo>
                      <a:pt x="21600" y="10814"/>
                    </a:lnTo>
                    <a:lnTo>
                      <a:pt x="8447" y="16193"/>
                    </a:lnTo>
                    <a:lnTo>
                      <a:pt x="21600" y="11033"/>
                    </a:lnTo>
                    <a:lnTo>
                      <a:pt x="8447" y="16577"/>
                    </a:lnTo>
                    <a:lnTo>
                      <a:pt x="10217" y="15919"/>
                    </a:lnTo>
                    <a:lnTo>
                      <a:pt x="8447" y="16797"/>
                    </a:lnTo>
                    <a:lnTo>
                      <a:pt x="10217" y="16138"/>
                    </a:lnTo>
                    <a:lnTo>
                      <a:pt x="8447" y="17154"/>
                    </a:lnTo>
                    <a:lnTo>
                      <a:pt x="10217" y="16413"/>
                    </a:lnTo>
                    <a:lnTo>
                      <a:pt x="8447" y="17456"/>
                    </a:lnTo>
                    <a:lnTo>
                      <a:pt x="10217" y="16797"/>
                    </a:lnTo>
                    <a:lnTo>
                      <a:pt x="8447" y="17620"/>
                    </a:lnTo>
                    <a:lnTo>
                      <a:pt x="10217" y="16934"/>
                    </a:lnTo>
                    <a:lnTo>
                      <a:pt x="8447" y="17758"/>
                    </a:lnTo>
                    <a:lnTo>
                      <a:pt x="10217" y="17017"/>
                    </a:lnTo>
                    <a:lnTo>
                      <a:pt x="8447" y="17840"/>
                    </a:lnTo>
                    <a:lnTo>
                      <a:pt x="10217" y="17154"/>
                    </a:lnTo>
                    <a:lnTo>
                      <a:pt x="8447" y="17977"/>
                    </a:lnTo>
                    <a:lnTo>
                      <a:pt x="10217" y="17318"/>
                    </a:lnTo>
                    <a:lnTo>
                      <a:pt x="8366" y="18197"/>
                    </a:lnTo>
                    <a:lnTo>
                      <a:pt x="10217" y="17456"/>
                    </a:lnTo>
                    <a:lnTo>
                      <a:pt x="7280" y="18938"/>
                    </a:lnTo>
                    <a:lnTo>
                      <a:pt x="10217" y="17840"/>
                    </a:lnTo>
                    <a:lnTo>
                      <a:pt x="6838" y="19295"/>
                    </a:lnTo>
                    <a:lnTo>
                      <a:pt x="10217" y="17977"/>
                    </a:lnTo>
                    <a:lnTo>
                      <a:pt x="6516" y="19761"/>
                    </a:lnTo>
                    <a:lnTo>
                      <a:pt x="10539" y="18197"/>
                    </a:lnTo>
                    <a:lnTo>
                      <a:pt x="6516" y="19898"/>
                    </a:lnTo>
                    <a:lnTo>
                      <a:pt x="10740" y="18279"/>
                    </a:lnTo>
                    <a:lnTo>
                      <a:pt x="6516" y="20036"/>
                    </a:lnTo>
                    <a:lnTo>
                      <a:pt x="10860" y="18279"/>
                    </a:lnTo>
                    <a:lnTo>
                      <a:pt x="6516" y="20283"/>
                    </a:lnTo>
                    <a:lnTo>
                      <a:pt x="11182" y="18499"/>
                    </a:lnTo>
                    <a:lnTo>
                      <a:pt x="6597" y="20557"/>
                    </a:lnTo>
                    <a:lnTo>
                      <a:pt x="11383" y="18636"/>
                    </a:lnTo>
                    <a:lnTo>
                      <a:pt x="6717" y="20639"/>
                    </a:lnTo>
                    <a:lnTo>
                      <a:pt x="11504" y="18801"/>
                    </a:lnTo>
                    <a:lnTo>
                      <a:pt x="6838" y="20859"/>
                    </a:lnTo>
                    <a:lnTo>
                      <a:pt x="11826" y="18938"/>
                    </a:lnTo>
                    <a:lnTo>
                      <a:pt x="7160" y="21079"/>
                    </a:lnTo>
                    <a:lnTo>
                      <a:pt x="12027" y="19157"/>
                    </a:lnTo>
                    <a:lnTo>
                      <a:pt x="7361" y="21243"/>
                    </a:lnTo>
                    <a:lnTo>
                      <a:pt x="12147" y="19295"/>
                    </a:lnTo>
                    <a:lnTo>
                      <a:pt x="7803" y="21380"/>
                    </a:lnTo>
                    <a:lnTo>
                      <a:pt x="12389" y="19596"/>
                    </a:lnTo>
                    <a:lnTo>
                      <a:pt x="8045" y="21463"/>
                    </a:lnTo>
                    <a:lnTo>
                      <a:pt x="12389" y="19761"/>
                    </a:lnTo>
                    <a:lnTo>
                      <a:pt x="8246" y="21518"/>
                    </a:lnTo>
                    <a:lnTo>
                      <a:pt x="12469" y="19898"/>
                    </a:lnTo>
                    <a:lnTo>
                      <a:pt x="8568" y="21518"/>
                    </a:lnTo>
                    <a:lnTo>
                      <a:pt x="12469" y="19981"/>
                    </a:lnTo>
                    <a:lnTo>
                      <a:pt x="9332" y="21600"/>
                    </a:lnTo>
                    <a:lnTo>
                      <a:pt x="12469" y="20337"/>
                    </a:lnTo>
                    <a:lnTo>
                      <a:pt x="9975" y="21518"/>
                    </a:lnTo>
                    <a:lnTo>
                      <a:pt x="12389" y="20639"/>
                    </a:lnTo>
                    <a:lnTo>
                      <a:pt x="11383" y="21298"/>
                    </a:lnTo>
                    <a:lnTo>
                      <a:pt x="11625" y="21243"/>
                    </a:lnTo>
                  </a:path>
                </a:pathLst>
              </a:custGeom>
              <a:noFill/>
              <a:ln w="3175" cap="rnd">
                <a:solidFill>
                  <a:schemeClr val="accent5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197" name="PA_组合 54"/>
          <p:cNvGrpSpPr/>
          <p:nvPr/>
        </p:nvGrpSpPr>
        <p:grpSpPr>
          <a:xfrm>
            <a:off x="3055938" y="1100137"/>
            <a:ext cx="2190751" cy="1206501"/>
            <a:chOff x="0" y="0"/>
            <a:chExt cx="2190750" cy="1206500"/>
          </a:xfrm>
        </p:grpSpPr>
        <p:sp>
          <p:nvSpPr>
            <p:cNvPr id="193" name="Freeform 13"/>
            <p:cNvSpPr/>
            <p:nvPr/>
          </p:nvSpPr>
          <p:spPr>
            <a:xfrm>
              <a:off x="476250" y="214311"/>
              <a:ext cx="1252538" cy="663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875" y="0"/>
                  </a:lnTo>
                  <a:lnTo>
                    <a:pt x="520" y="21600"/>
                  </a:lnTo>
                  <a:lnTo>
                    <a:pt x="20122" y="258"/>
                  </a:lnTo>
                  <a:lnTo>
                    <a:pt x="1040" y="21600"/>
                  </a:lnTo>
                  <a:lnTo>
                    <a:pt x="20341" y="568"/>
                  </a:lnTo>
                  <a:lnTo>
                    <a:pt x="1560" y="21600"/>
                  </a:lnTo>
                  <a:lnTo>
                    <a:pt x="20560" y="827"/>
                  </a:lnTo>
                  <a:lnTo>
                    <a:pt x="1697" y="21600"/>
                  </a:lnTo>
                  <a:lnTo>
                    <a:pt x="20614" y="982"/>
                  </a:lnTo>
                  <a:lnTo>
                    <a:pt x="2300" y="21600"/>
                  </a:lnTo>
                  <a:lnTo>
                    <a:pt x="20916" y="1240"/>
                  </a:lnTo>
                  <a:lnTo>
                    <a:pt x="2519" y="21600"/>
                  </a:lnTo>
                  <a:lnTo>
                    <a:pt x="20998" y="1395"/>
                  </a:lnTo>
                  <a:lnTo>
                    <a:pt x="3176" y="21600"/>
                  </a:lnTo>
                  <a:lnTo>
                    <a:pt x="21299" y="1809"/>
                  </a:lnTo>
                  <a:lnTo>
                    <a:pt x="3340" y="21600"/>
                  </a:lnTo>
                  <a:lnTo>
                    <a:pt x="21354" y="1964"/>
                  </a:lnTo>
                  <a:lnTo>
                    <a:pt x="3614" y="21600"/>
                  </a:lnTo>
                  <a:lnTo>
                    <a:pt x="21518" y="2067"/>
                  </a:lnTo>
                  <a:lnTo>
                    <a:pt x="3915" y="21600"/>
                  </a:lnTo>
                  <a:lnTo>
                    <a:pt x="21600" y="2222"/>
                  </a:lnTo>
                  <a:lnTo>
                    <a:pt x="4298" y="21600"/>
                  </a:lnTo>
                  <a:lnTo>
                    <a:pt x="12867" y="12092"/>
                  </a:lnTo>
                  <a:lnTo>
                    <a:pt x="4517" y="21600"/>
                  </a:lnTo>
                  <a:lnTo>
                    <a:pt x="12648" y="12660"/>
                  </a:lnTo>
                  <a:lnTo>
                    <a:pt x="5174" y="21600"/>
                  </a:lnTo>
                  <a:lnTo>
                    <a:pt x="12429" y="13642"/>
                  </a:lnTo>
                  <a:lnTo>
                    <a:pt x="5256" y="21600"/>
                  </a:lnTo>
                  <a:lnTo>
                    <a:pt x="12429" y="13797"/>
                  </a:lnTo>
                  <a:lnTo>
                    <a:pt x="5612" y="21600"/>
                  </a:lnTo>
                  <a:lnTo>
                    <a:pt x="12347" y="14211"/>
                  </a:lnTo>
                  <a:lnTo>
                    <a:pt x="6132" y="21600"/>
                  </a:lnTo>
                  <a:lnTo>
                    <a:pt x="12347" y="14779"/>
                  </a:lnTo>
                  <a:lnTo>
                    <a:pt x="6351" y="21600"/>
                  </a:lnTo>
                  <a:lnTo>
                    <a:pt x="12347" y="15037"/>
                  </a:lnTo>
                  <a:lnTo>
                    <a:pt x="6570" y="21600"/>
                  </a:lnTo>
                  <a:lnTo>
                    <a:pt x="12347" y="15192"/>
                  </a:lnTo>
                  <a:lnTo>
                    <a:pt x="6817" y="21600"/>
                  </a:lnTo>
                  <a:lnTo>
                    <a:pt x="12429" y="15451"/>
                  </a:lnTo>
                  <a:lnTo>
                    <a:pt x="6954" y="21600"/>
                  </a:lnTo>
                  <a:lnTo>
                    <a:pt x="12429" y="15606"/>
                  </a:lnTo>
                  <a:lnTo>
                    <a:pt x="7255" y="21600"/>
                  </a:lnTo>
                  <a:lnTo>
                    <a:pt x="12429" y="15864"/>
                  </a:lnTo>
                  <a:lnTo>
                    <a:pt x="7693" y="21600"/>
                  </a:lnTo>
                  <a:lnTo>
                    <a:pt x="12484" y="16278"/>
                  </a:lnTo>
                  <a:lnTo>
                    <a:pt x="7775" y="21600"/>
                  </a:lnTo>
                  <a:lnTo>
                    <a:pt x="12484" y="16278"/>
                  </a:lnTo>
                  <a:lnTo>
                    <a:pt x="7830" y="21600"/>
                  </a:lnTo>
                  <a:lnTo>
                    <a:pt x="12566" y="16433"/>
                  </a:lnTo>
                  <a:lnTo>
                    <a:pt x="8131" y="21600"/>
                  </a:lnTo>
                  <a:lnTo>
                    <a:pt x="12566" y="16691"/>
                  </a:lnTo>
                  <a:lnTo>
                    <a:pt x="8569" y="21600"/>
                  </a:lnTo>
                  <a:lnTo>
                    <a:pt x="12730" y="17104"/>
                  </a:lnTo>
                  <a:lnTo>
                    <a:pt x="8870" y="21600"/>
                  </a:lnTo>
                  <a:lnTo>
                    <a:pt x="12785" y="17259"/>
                  </a:lnTo>
                  <a:lnTo>
                    <a:pt x="9472" y="21600"/>
                  </a:lnTo>
                  <a:lnTo>
                    <a:pt x="12949" y="17828"/>
                  </a:lnTo>
                  <a:lnTo>
                    <a:pt x="9609" y="21600"/>
                  </a:lnTo>
                  <a:lnTo>
                    <a:pt x="12949" y="17983"/>
                  </a:lnTo>
                  <a:lnTo>
                    <a:pt x="9691" y="21600"/>
                  </a:lnTo>
                  <a:lnTo>
                    <a:pt x="13004" y="17983"/>
                  </a:lnTo>
                  <a:lnTo>
                    <a:pt x="9992" y="21600"/>
                  </a:lnTo>
                  <a:lnTo>
                    <a:pt x="13086" y="18086"/>
                  </a:lnTo>
                  <a:lnTo>
                    <a:pt x="9992" y="21600"/>
                  </a:lnTo>
                  <a:lnTo>
                    <a:pt x="13086" y="18241"/>
                  </a:lnTo>
                  <a:lnTo>
                    <a:pt x="10266" y="21600"/>
                  </a:lnTo>
                  <a:lnTo>
                    <a:pt x="13168" y="18396"/>
                  </a:lnTo>
                  <a:lnTo>
                    <a:pt x="10649" y="21600"/>
                  </a:lnTo>
                  <a:lnTo>
                    <a:pt x="13305" y="18655"/>
                  </a:lnTo>
                  <a:lnTo>
                    <a:pt x="10786" y="21600"/>
                  </a:lnTo>
                  <a:lnTo>
                    <a:pt x="13387" y="18810"/>
                  </a:lnTo>
                  <a:lnTo>
                    <a:pt x="11252" y="21600"/>
                  </a:lnTo>
                  <a:lnTo>
                    <a:pt x="13524" y="18913"/>
                  </a:lnTo>
                  <a:lnTo>
                    <a:pt x="11471" y="21600"/>
                  </a:lnTo>
                  <a:lnTo>
                    <a:pt x="13688" y="19068"/>
                  </a:lnTo>
                  <a:lnTo>
                    <a:pt x="11909" y="21600"/>
                  </a:lnTo>
                  <a:lnTo>
                    <a:pt x="13743" y="19481"/>
                  </a:lnTo>
                  <a:lnTo>
                    <a:pt x="12265" y="21600"/>
                  </a:lnTo>
                  <a:lnTo>
                    <a:pt x="13743" y="19895"/>
                  </a:lnTo>
                  <a:lnTo>
                    <a:pt x="12730" y="21600"/>
                  </a:lnTo>
                  <a:lnTo>
                    <a:pt x="13743" y="20463"/>
                  </a:lnTo>
                  <a:lnTo>
                    <a:pt x="13223" y="21600"/>
                  </a:lnTo>
                  <a:lnTo>
                    <a:pt x="13743" y="20877"/>
                  </a:lnTo>
                  <a:lnTo>
                    <a:pt x="13305" y="21600"/>
                  </a:lnTo>
                  <a:lnTo>
                    <a:pt x="13743" y="21032"/>
                  </a:lnTo>
                  <a:lnTo>
                    <a:pt x="13606" y="21600"/>
                  </a:lnTo>
                  <a:lnTo>
                    <a:pt x="13743" y="21445"/>
                  </a:lnTo>
                  <a:lnTo>
                    <a:pt x="13743" y="21600"/>
                  </a:lnTo>
                </a:path>
              </a:pathLst>
            </a:custGeom>
            <a:noFill/>
            <a:ln w="3175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196" name="组合 53"/>
            <p:cNvGrpSpPr/>
            <p:nvPr/>
          </p:nvGrpSpPr>
          <p:grpSpPr>
            <a:xfrm>
              <a:off x="-1" y="0"/>
              <a:ext cx="2190751" cy="1206500"/>
              <a:chOff x="0" y="0"/>
              <a:chExt cx="2190750" cy="1206500"/>
            </a:xfrm>
          </p:grpSpPr>
          <p:sp>
            <p:nvSpPr>
              <p:cNvPr id="194" name="Freeform 12"/>
              <p:cNvSpPr/>
              <p:nvPr/>
            </p:nvSpPr>
            <p:spPr>
              <a:xfrm>
                <a:off x="1257300" y="287337"/>
                <a:ext cx="933450" cy="5857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244"/>
                    </a:moveTo>
                    <a:lnTo>
                      <a:pt x="11094" y="0"/>
                    </a:lnTo>
                    <a:lnTo>
                      <a:pt x="1580" y="9600"/>
                    </a:lnTo>
                    <a:lnTo>
                      <a:pt x="11498" y="468"/>
                    </a:lnTo>
                    <a:lnTo>
                      <a:pt x="2278" y="9424"/>
                    </a:lnTo>
                    <a:lnTo>
                      <a:pt x="11792" y="761"/>
                    </a:lnTo>
                    <a:lnTo>
                      <a:pt x="2351" y="9424"/>
                    </a:lnTo>
                    <a:lnTo>
                      <a:pt x="11792" y="937"/>
                    </a:lnTo>
                    <a:lnTo>
                      <a:pt x="3049" y="9600"/>
                    </a:lnTo>
                    <a:lnTo>
                      <a:pt x="12086" y="1229"/>
                    </a:lnTo>
                    <a:lnTo>
                      <a:pt x="3343" y="9776"/>
                    </a:lnTo>
                    <a:lnTo>
                      <a:pt x="12269" y="1405"/>
                    </a:lnTo>
                    <a:lnTo>
                      <a:pt x="3637" y="9776"/>
                    </a:lnTo>
                    <a:lnTo>
                      <a:pt x="12490" y="1756"/>
                    </a:lnTo>
                    <a:lnTo>
                      <a:pt x="3747" y="9951"/>
                    </a:lnTo>
                    <a:lnTo>
                      <a:pt x="12563" y="1873"/>
                    </a:lnTo>
                    <a:lnTo>
                      <a:pt x="4041" y="9951"/>
                    </a:lnTo>
                    <a:lnTo>
                      <a:pt x="12673" y="2049"/>
                    </a:lnTo>
                    <a:lnTo>
                      <a:pt x="4445" y="10244"/>
                    </a:lnTo>
                    <a:lnTo>
                      <a:pt x="13078" y="2517"/>
                    </a:lnTo>
                    <a:lnTo>
                      <a:pt x="4629" y="10420"/>
                    </a:lnTo>
                    <a:lnTo>
                      <a:pt x="13188" y="2693"/>
                    </a:lnTo>
                    <a:lnTo>
                      <a:pt x="4959" y="10712"/>
                    </a:lnTo>
                    <a:lnTo>
                      <a:pt x="13371" y="2810"/>
                    </a:lnTo>
                    <a:lnTo>
                      <a:pt x="5143" y="11005"/>
                    </a:lnTo>
                    <a:lnTo>
                      <a:pt x="13665" y="3278"/>
                    </a:lnTo>
                    <a:lnTo>
                      <a:pt x="5327" y="11356"/>
                    </a:lnTo>
                    <a:lnTo>
                      <a:pt x="13886" y="3629"/>
                    </a:lnTo>
                    <a:lnTo>
                      <a:pt x="5437" y="11532"/>
                    </a:lnTo>
                    <a:lnTo>
                      <a:pt x="13959" y="3629"/>
                    </a:lnTo>
                    <a:lnTo>
                      <a:pt x="5437" y="11532"/>
                    </a:lnTo>
                    <a:lnTo>
                      <a:pt x="13959" y="3629"/>
                    </a:lnTo>
                    <a:lnTo>
                      <a:pt x="5547" y="11649"/>
                    </a:lnTo>
                    <a:lnTo>
                      <a:pt x="14069" y="3805"/>
                    </a:lnTo>
                    <a:lnTo>
                      <a:pt x="5620" y="12117"/>
                    </a:lnTo>
                    <a:lnTo>
                      <a:pt x="14253" y="4098"/>
                    </a:lnTo>
                    <a:lnTo>
                      <a:pt x="5620" y="12117"/>
                    </a:lnTo>
                    <a:lnTo>
                      <a:pt x="14363" y="4098"/>
                    </a:lnTo>
                    <a:lnTo>
                      <a:pt x="5731" y="12293"/>
                    </a:lnTo>
                    <a:lnTo>
                      <a:pt x="14473" y="4273"/>
                    </a:lnTo>
                    <a:lnTo>
                      <a:pt x="5731" y="12468"/>
                    </a:lnTo>
                    <a:lnTo>
                      <a:pt x="14473" y="4390"/>
                    </a:lnTo>
                    <a:lnTo>
                      <a:pt x="5841" y="12937"/>
                    </a:lnTo>
                    <a:lnTo>
                      <a:pt x="14767" y="4741"/>
                    </a:lnTo>
                    <a:lnTo>
                      <a:pt x="5841" y="13405"/>
                    </a:lnTo>
                    <a:lnTo>
                      <a:pt x="14951" y="5034"/>
                    </a:lnTo>
                    <a:lnTo>
                      <a:pt x="5951" y="13873"/>
                    </a:lnTo>
                    <a:lnTo>
                      <a:pt x="15171" y="5327"/>
                    </a:lnTo>
                    <a:lnTo>
                      <a:pt x="5841" y="14517"/>
                    </a:lnTo>
                    <a:lnTo>
                      <a:pt x="15355" y="5678"/>
                    </a:lnTo>
                    <a:lnTo>
                      <a:pt x="5841" y="14634"/>
                    </a:lnTo>
                    <a:lnTo>
                      <a:pt x="15465" y="5854"/>
                    </a:lnTo>
                    <a:lnTo>
                      <a:pt x="5731" y="15454"/>
                    </a:lnTo>
                    <a:lnTo>
                      <a:pt x="15759" y="6322"/>
                    </a:lnTo>
                    <a:lnTo>
                      <a:pt x="5547" y="16215"/>
                    </a:lnTo>
                    <a:lnTo>
                      <a:pt x="15943" y="6615"/>
                    </a:lnTo>
                    <a:lnTo>
                      <a:pt x="5327" y="17034"/>
                    </a:lnTo>
                    <a:lnTo>
                      <a:pt x="16163" y="7083"/>
                    </a:lnTo>
                    <a:lnTo>
                      <a:pt x="4849" y="18146"/>
                    </a:lnTo>
                    <a:lnTo>
                      <a:pt x="16457" y="7551"/>
                    </a:lnTo>
                    <a:lnTo>
                      <a:pt x="4041" y="19200"/>
                    </a:lnTo>
                    <a:lnTo>
                      <a:pt x="16641" y="7902"/>
                    </a:lnTo>
                    <a:lnTo>
                      <a:pt x="4041" y="19376"/>
                    </a:lnTo>
                    <a:lnTo>
                      <a:pt x="16641" y="7902"/>
                    </a:lnTo>
                    <a:lnTo>
                      <a:pt x="4041" y="19727"/>
                    </a:lnTo>
                    <a:lnTo>
                      <a:pt x="16751" y="8020"/>
                    </a:lnTo>
                    <a:lnTo>
                      <a:pt x="4041" y="20020"/>
                    </a:lnTo>
                    <a:lnTo>
                      <a:pt x="16861" y="8371"/>
                    </a:lnTo>
                    <a:lnTo>
                      <a:pt x="4041" y="20312"/>
                    </a:lnTo>
                    <a:lnTo>
                      <a:pt x="16935" y="8488"/>
                    </a:lnTo>
                    <a:lnTo>
                      <a:pt x="4041" y="20663"/>
                    </a:lnTo>
                    <a:lnTo>
                      <a:pt x="17155" y="8663"/>
                    </a:lnTo>
                    <a:lnTo>
                      <a:pt x="4041" y="20780"/>
                    </a:lnTo>
                    <a:lnTo>
                      <a:pt x="17155" y="8839"/>
                    </a:lnTo>
                    <a:lnTo>
                      <a:pt x="4041" y="21600"/>
                    </a:lnTo>
                    <a:lnTo>
                      <a:pt x="17449" y="9307"/>
                    </a:lnTo>
                    <a:lnTo>
                      <a:pt x="4335" y="21600"/>
                    </a:lnTo>
                    <a:lnTo>
                      <a:pt x="17522" y="9600"/>
                    </a:lnTo>
                    <a:lnTo>
                      <a:pt x="5033" y="21600"/>
                    </a:lnTo>
                    <a:lnTo>
                      <a:pt x="17633" y="9951"/>
                    </a:lnTo>
                    <a:lnTo>
                      <a:pt x="5327" y="21600"/>
                    </a:lnTo>
                    <a:lnTo>
                      <a:pt x="17853" y="10244"/>
                    </a:lnTo>
                    <a:lnTo>
                      <a:pt x="6024" y="21600"/>
                    </a:lnTo>
                    <a:lnTo>
                      <a:pt x="17927" y="10537"/>
                    </a:lnTo>
                    <a:lnTo>
                      <a:pt x="6318" y="21600"/>
                    </a:lnTo>
                    <a:lnTo>
                      <a:pt x="18037" y="10888"/>
                    </a:lnTo>
                    <a:lnTo>
                      <a:pt x="6539" y="21600"/>
                    </a:lnTo>
                    <a:lnTo>
                      <a:pt x="18147" y="11005"/>
                    </a:lnTo>
                    <a:lnTo>
                      <a:pt x="6833" y="21600"/>
                    </a:lnTo>
                    <a:lnTo>
                      <a:pt x="18220" y="11180"/>
                    </a:lnTo>
                    <a:lnTo>
                      <a:pt x="6833" y="21600"/>
                    </a:lnTo>
                    <a:lnTo>
                      <a:pt x="18220" y="11180"/>
                    </a:lnTo>
                    <a:lnTo>
                      <a:pt x="7237" y="21600"/>
                    </a:lnTo>
                    <a:lnTo>
                      <a:pt x="18331" y="11532"/>
                    </a:lnTo>
                    <a:lnTo>
                      <a:pt x="8008" y="21600"/>
                    </a:lnTo>
                    <a:lnTo>
                      <a:pt x="18514" y="12000"/>
                    </a:lnTo>
                    <a:lnTo>
                      <a:pt x="8118" y="21600"/>
                    </a:lnTo>
                    <a:lnTo>
                      <a:pt x="18624" y="12000"/>
                    </a:lnTo>
                    <a:lnTo>
                      <a:pt x="8816" y="21600"/>
                    </a:lnTo>
                    <a:lnTo>
                      <a:pt x="18735" y="12468"/>
                    </a:lnTo>
                    <a:lnTo>
                      <a:pt x="9220" y="21600"/>
                    </a:lnTo>
                    <a:lnTo>
                      <a:pt x="18845" y="12761"/>
                    </a:lnTo>
                    <a:lnTo>
                      <a:pt x="9294" y="21600"/>
                    </a:lnTo>
                    <a:lnTo>
                      <a:pt x="18918" y="12761"/>
                    </a:lnTo>
                    <a:lnTo>
                      <a:pt x="9992" y="21600"/>
                    </a:lnTo>
                    <a:lnTo>
                      <a:pt x="19029" y="13229"/>
                    </a:lnTo>
                    <a:lnTo>
                      <a:pt x="10102" y="21600"/>
                    </a:lnTo>
                    <a:lnTo>
                      <a:pt x="19139" y="13405"/>
                    </a:lnTo>
                    <a:lnTo>
                      <a:pt x="10580" y="21600"/>
                    </a:lnTo>
                    <a:lnTo>
                      <a:pt x="19212" y="13698"/>
                    </a:lnTo>
                    <a:lnTo>
                      <a:pt x="11278" y="21600"/>
                    </a:lnTo>
                    <a:lnTo>
                      <a:pt x="19433" y="14166"/>
                    </a:lnTo>
                    <a:lnTo>
                      <a:pt x="11388" y="21600"/>
                    </a:lnTo>
                    <a:lnTo>
                      <a:pt x="19433" y="14166"/>
                    </a:lnTo>
                    <a:lnTo>
                      <a:pt x="11792" y="21600"/>
                    </a:lnTo>
                    <a:lnTo>
                      <a:pt x="19506" y="14517"/>
                    </a:lnTo>
                    <a:lnTo>
                      <a:pt x="12380" y="21600"/>
                    </a:lnTo>
                    <a:lnTo>
                      <a:pt x="19727" y="14985"/>
                    </a:lnTo>
                    <a:lnTo>
                      <a:pt x="13188" y="21600"/>
                    </a:lnTo>
                    <a:lnTo>
                      <a:pt x="19837" y="15454"/>
                    </a:lnTo>
                    <a:lnTo>
                      <a:pt x="13886" y="21600"/>
                    </a:lnTo>
                    <a:lnTo>
                      <a:pt x="20020" y="15922"/>
                    </a:lnTo>
                    <a:lnTo>
                      <a:pt x="14473" y="21600"/>
                    </a:lnTo>
                    <a:lnTo>
                      <a:pt x="20131" y="16390"/>
                    </a:lnTo>
                    <a:lnTo>
                      <a:pt x="14657" y="21600"/>
                    </a:lnTo>
                    <a:lnTo>
                      <a:pt x="20204" y="16566"/>
                    </a:lnTo>
                    <a:lnTo>
                      <a:pt x="14878" y="21600"/>
                    </a:lnTo>
                    <a:lnTo>
                      <a:pt x="20204" y="16683"/>
                    </a:lnTo>
                    <a:lnTo>
                      <a:pt x="15539" y="21600"/>
                    </a:lnTo>
                    <a:lnTo>
                      <a:pt x="20424" y="17151"/>
                    </a:lnTo>
                    <a:lnTo>
                      <a:pt x="15943" y="21600"/>
                    </a:lnTo>
                    <a:lnTo>
                      <a:pt x="20498" y="17327"/>
                    </a:lnTo>
                    <a:lnTo>
                      <a:pt x="16641" y="21600"/>
                    </a:lnTo>
                    <a:lnTo>
                      <a:pt x="20608" y="17971"/>
                    </a:lnTo>
                    <a:lnTo>
                      <a:pt x="17339" y="21600"/>
                    </a:lnTo>
                    <a:lnTo>
                      <a:pt x="20829" y="18439"/>
                    </a:lnTo>
                    <a:lnTo>
                      <a:pt x="17633" y="21600"/>
                    </a:lnTo>
                    <a:lnTo>
                      <a:pt x="20829" y="18615"/>
                    </a:lnTo>
                    <a:lnTo>
                      <a:pt x="18331" y="21600"/>
                    </a:lnTo>
                    <a:lnTo>
                      <a:pt x="21012" y="19200"/>
                    </a:lnTo>
                    <a:lnTo>
                      <a:pt x="18514" y="21600"/>
                    </a:lnTo>
                    <a:lnTo>
                      <a:pt x="21012" y="19200"/>
                    </a:lnTo>
                    <a:lnTo>
                      <a:pt x="19029" y="21600"/>
                    </a:lnTo>
                    <a:lnTo>
                      <a:pt x="21122" y="19727"/>
                    </a:lnTo>
                    <a:lnTo>
                      <a:pt x="19433" y="21600"/>
                    </a:lnTo>
                    <a:lnTo>
                      <a:pt x="21196" y="19844"/>
                    </a:lnTo>
                    <a:lnTo>
                      <a:pt x="19727" y="21600"/>
                    </a:lnTo>
                    <a:lnTo>
                      <a:pt x="21306" y="20195"/>
                    </a:lnTo>
                    <a:lnTo>
                      <a:pt x="20314" y="21600"/>
                    </a:lnTo>
                    <a:lnTo>
                      <a:pt x="21416" y="20488"/>
                    </a:lnTo>
                    <a:lnTo>
                      <a:pt x="20498" y="21600"/>
                    </a:lnTo>
                    <a:lnTo>
                      <a:pt x="21416" y="20780"/>
                    </a:lnTo>
                    <a:lnTo>
                      <a:pt x="20829" y="21600"/>
                    </a:lnTo>
                    <a:lnTo>
                      <a:pt x="21490" y="20956"/>
                    </a:lnTo>
                    <a:lnTo>
                      <a:pt x="21012" y="21600"/>
                    </a:lnTo>
                    <a:lnTo>
                      <a:pt x="21490" y="21132"/>
                    </a:lnTo>
                    <a:lnTo>
                      <a:pt x="21600" y="21600"/>
                    </a:lnTo>
                  </a:path>
                </a:pathLst>
              </a:custGeom>
              <a:noFill/>
              <a:ln w="3175" cap="rnd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95" name="Freeform 14"/>
              <p:cNvSpPr/>
              <p:nvPr/>
            </p:nvSpPr>
            <p:spPr>
              <a:xfrm>
                <a:off x="-1" y="0"/>
                <a:ext cx="1628776" cy="12065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37" y="4149"/>
                    </a:moveTo>
                    <a:lnTo>
                      <a:pt x="2505" y="3069"/>
                    </a:lnTo>
                    <a:lnTo>
                      <a:pt x="0" y="5229"/>
                    </a:lnTo>
                    <a:lnTo>
                      <a:pt x="3937" y="2160"/>
                    </a:lnTo>
                    <a:lnTo>
                      <a:pt x="0" y="5457"/>
                    </a:lnTo>
                    <a:lnTo>
                      <a:pt x="4947" y="1620"/>
                    </a:lnTo>
                    <a:lnTo>
                      <a:pt x="0" y="5741"/>
                    </a:lnTo>
                    <a:lnTo>
                      <a:pt x="5747" y="1307"/>
                    </a:lnTo>
                    <a:lnTo>
                      <a:pt x="0" y="5912"/>
                    </a:lnTo>
                    <a:lnTo>
                      <a:pt x="6253" y="1080"/>
                    </a:lnTo>
                    <a:lnTo>
                      <a:pt x="0" y="6054"/>
                    </a:lnTo>
                    <a:lnTo>
                      <a:pt x="6653" y="938"/>
                    </a:lnTo>
                    <a:lnTo>
                      <a:pt x="0" y="6224"/>
                    </a:lnTo>
                    <a:lnTo>
                      <a:pt x="6821" y="853"/>
                    </a:lnTo>
                    <a:lnTo>
                      <a:pt x="0" y="6452"/>
                    </a:lnTo>
                    <a:lnTo>
                      <a:pt x="7516" y="625"/>
                    </a:lnTo>
                    <a:lnTo>
                      <a:pt x="0" y="6821"/>
                    </a:lnTo>
                    <a:lnTo>
                      <a:pt x="8189" y="483"/>
                    </a:lnTo>
                    <a:lnTo>
                      <a:pt x="0" y="7219"/>
                    </a:lnTo>
                    <a:lnTo>
                      <a:pt x="8884" y="313"/>
                    </a:lnTo>
                    <a:lnTo>
                      <a:pt x="0" y="7361"/>
                    </a:lnTo>
                    <a:lnTo>
                      <a:pt x="9158" y="227"/>
                    </a:lnTo>
                    <a:lnTo>
                      <a:pt x="0" y="7674"/>
                    </a:lnTo>
                    <a:lnTo>
                      <a:pt x="9621" y="171"/>
                    </a:lnTo>
                    <a:lnTo>
                      <a:pt x="0" y="7986"/>
                    </a:lnTo>
                    <a:lnTo>
                      <a:pt x="10189" y="85"/>
                    </a:lnTo>
                    <a:lnTo>
                      <a:pt x="0" y="8128"/>
                    </a:lnTo>
                    <a:lnTo>
                      <a:pt x="10358" y="85"/>
                    </a:lnTo>
                    <a:lnTo>
                      <a:pt x="0" y="8214"/>
                    </a:lnTo>
                    <a:lnTo>
                      <a:pt x="10421" y="85"/>
                    </a:lnTo>
                    <a:lnTo>
                      <a:pt x="0" y="8214"/>
                    </a:lnTo>
                    <a:lnTo>
                      <a:pt x="10526" y="85"/>
                    </a:lnTo>
                    <a:lnTo>
                      <a:pt x="0" y="8441"/>
                    </a:lnTo>
                    <a:lnTo>
                      <a:pt x="10758" y="85"/>
                    </a:lnTo>
                    <a:lnTo>
                      <a:pt x="0" y="8725"/>
                    </a:lnTo>
                    <a:lnTo>
                      <a:pt x="11263" y="0"/>
                    </a:lnTo>
                    <a:lnTo>
                      <a:pt x="0" y="8981"/>
                    </a:lnTo>
                    <a:lnTo>
                      <a:pt x="11558" y="0"/>
                    </a:lnTo>
                    <a:lnTo>
                      <a:pt x="0" y="9123"/>
                    </a:lnTo>
                    <a:lnTo>
                      <a:pt x="11726" y="0"/>
                    </a:lnTo>
                    <a:lnTo>
                      <a:pt x="0" y="9351"/>
                    </a:lnTo>
                    <a:lnTo>
                      <a:pt x="12000" y="0"/>
                    </a:lnTo>
                    <a:lnTo>
                      <a:pt x="0" y="9351"/>
                    </a:lnTo>
                    <a:lnTo>
                      <a:pt x="12000" y="0"/>
                    </a:lnTo>
                    <a:lnTo>
                      <a:pt x="0" y="9663"/>
                    </a:lnTo>
                    <a:lnTo>
                      <a:pt x="12337" y="0"/>
                    </a:lnTo>
                    <a:lnTo>
                      <a:pt x="0" y="9720"/>
                    </a:lnTo>
                    <a:lnTo>
                      <a:pt x="12505" y="85"/>
                    </a:lnTo>
                    <a:lnTo>
                      <a:pt x="0" y="9976"/>
                    </a:lnTo>
                    <a:lnTo>
                      <a:pt x="12800" y="85"/>
                    </a:lnTo>
                    <a:lnTo>
                      <a:pt x="0" y="10260"/>
                    </a:lnTo>
                    <a:lnTo>
                      <a:pt x="13137" y="85"/>
                    </a:lnTo>
                    <a:lnTo>
                      <a:pt x="0" y="10487"/>
                    </a:lnTo>
                    <a:lnTo>
                      <a:pt x="13368" y="85"/>
                    </a:lnTo>
                    <a:lnTo>
                      <a:pt x="0" y="10885"/>
                    </a:lnTo>
                    <a:lnTo>
                      <a:pt x="13768" y="171"/>
                    </a:lnTo>
                    <a:lnTo>
                      <a:pt x="0" y="10971"/>
                    </a:lnTo>
                    <a:lnTo>
                      <a:pt x="13937" y="171"/>
                    </a:lnTo>
                    <a:lnTo>
                      <a:pt x="0" y="11198"/>
                    </a:lnTo>
                    <a:lnTo>
                      <a:pt x="14105" y="227"/>
                    </a:lnTo>
                    <a:lnTo>
                      <a:pt x="0" y="11425"/>
                    </a:lnTo>
                    <a:lnTo>
                      <a:pt x="14337" y="227"/>
                    </a:lnTo>
                    <a:lnTo>
                      <a:pt x="0" y="11653"/>
                    </a:lnTo>
                    <a:lnTo>
                      <a:pt x="14611" y="313"/>
                    </a:lnTo>
                    <a:lnTo>
                      <a:pt x="0" y="11880"/>
                    </a:lnTo>
                    <a:lnTo>
                      <a:pt x="14905" y="313"/>
                    </a:lnTo>
                    <a:lnTo>
                      <a:pt x="0" y="12022"/>
                    </a:lnTo>
                    <a:lnTo>
                      <a:pt x="15011" y="398"/>
                    </a:lnTo>
                    <a:lnTo>
                      <a:pt x="0" y="12420"/>
                    </a:lnTo>
                    <a:lnTo>
                      <a:pt x="15347" y="483"/>
                    </a:lnTo>
                    <a:lnTo>
                      <a:pt x="0" y="12733"/>
                    </a:lnTo>
                    <a:lnTo>
                      <a:pt x="15705" y="540"/>
                    </a:lnTo>
                    <a:lnTo>
                      <a:pt x="0" y="12789"/>
                    </a:lnTo>
                    <a:lnTo>
                      <a:pt x="15747" y="540"/>
                    </a:lnTo>
                    <a:lnTo>
                      <a:pt x="0" y="13102"/>
                    </a:lnTo>
                    <a:lnTo>
                      <a:pt x="16042" y="625"/>
                    </a:lnTo>
                    <a:lnTo>
                      <a:pt x="0" y="13102"/>
                    </a:lnTo>
                    <a:lnTo>
                      <a:pt x="16042" y="625"/>
                    </a:lnTo>
                    <a:lnTo>
                      <a:pt x="0" y="13329"/>
                    </a:lnTo>
                    <a:lnTo>
                      <a:pt x="16211" y="711"/>
                    </a:lnTo>
                    <a:lnTo>
                      <a:pt x="0" y="13329"/>
                    </a:lnTo>
                    <a:lnTo>
                      <a:pt x="16274" y="711"/>
                    </a:lnTo>
                    <a:lnTo>
                      <a:pt x="0" y="13557"/>
                    </a:lnTo>
                    <a:lnTo>
                      <a:pt x="16484" y="767"/>
                    </a:lnTo>
                    <a:lnTo>
                      <a:pt x="0" y="13869"/>
                    </a:lnTo>
                    <a:lnTo>
                      <a:pt x="16779" y="853"/>
                    </a:lnTo>
                    <a:lnTo>
                      <a:pt x="0" y="14239"/>
                    </a:lnTo>
                    <a:lnTo>
                      <a:pt x="17053" y="995"/>
                    </a:lnTo>
                    <a:lnTo>
                      <a:pt x="0" y="14466"/>
                    </a:lnTo>
                    <a:lnTo>
                      <a:pt x="17284" y="1080"/>
                    </a:lnTo>
                    <a:lnTo>
                      <a:pt x="0" y="14637"/>
                    </a:lnTo>
                    <a:lnTo>
                      <a:pt x="17411" y="1165"/>
                    </a:lnTo>
                    <a:lnTo>
                      <a:pt x="0" y="14949"/>
                    </a:lnTo>
                    <a:lnTo>
                      <a:pt x="17684" y="1251"/>
                    </a:lnTo>
                    <a:lnTo>
                      <a:pt x="0" y="15177"/>
                    </a:lnTo>
                    <a:lnTo>
                      <a:pt x="17853" y="1307"/>
                    </a:lnTo>
                    <a:lnTo>
                      <a:pt x="0" y="15546"/>
                    </a:lnTo>
                    <a:lnTo>
                      <a:pt x="18147" y="1478"/>
                    </a:lnTo>
                    <a:lnTo>
                      <a:pt x="126" y="15546"/>
                    </a:lnTo>
                    <a:lnTo>
                      <a:pt x="18189" y="1535"/>
                    </a:lnTo>
                    <a:lnTo>
                      <a:pt x="400" y="15546"/>
                    </a:lnTo>
                    <a:lnTo>
                      <a:pt x="18379" y="1620"/>
                    </a:lnTo>
                    <a:lnTo>
                      <a:pt x="632" y="15546"/>
                    </a:lnTo>
                    <a:lnTo>
                      <a:pt x="18484" y="1705"/>
                    </a:lnTo>
                    <a:lnTo>
                      <a:pt x="1032" y="15546"/>
                    </a:lnTo>
                    <a:lnTo>
                      <a:pt x="18716" y="1762"/>
                    </a:lnTo>
                    <a:lnTo>
                      <a:pt x="1432" y="15546"/>
                    </a:lnTo>
                    <a:lnTo>
                      <a:pt x="18989" y="1933"/>
                    </a:lnTo>
                    <a:lnTo>
                      <a:pt x="1705" y="15546"/>
                    </a:lnTo>
                    <a:lnTo>
                      <a:pt x="19158" y="1989"/>
                    </a:lnTo>
                    <a:lnTo>
                      <a:pt x="1895" y="15546"/>
                    </a:lnTo>
                    <a:lnTo>
                      <a:pt x="19284" y="2075"/>
                    </a:lnTo>
                    <a:lnTo>
                      <a:pt x="2063" y="15546"/>
                    </a:lnTo>
                    <a:lnTo>
                      <a:pt x="19326" y="2160"/>
                    </a:lnTo>
                    <a:lnTo>
                      <a:pt x="2505" y="15546"/>
                    </a:lnTo>
                    <a:lnTo>
                      <a:pt x="19558" y="2302"/>
                    </a:lnTo>
                    <a:lnTo>
                      <a:pt x="2968" y="15546"/>
                    </a:lnTo>
                    <a:lnTo>
                      <a:pt x="19853" y="2473"/>
                    </a:lnTo>
                    <a:lnTo>
                      <a:pt x="3032" y="15546"/>
                    </a:lnTo>
                    <a:lnTo>
                      <a:pt x="19853" y="2473"/>
                    </a:lnTo>
                    <a:lnTo>
                      <a:pt x="3200" y="15546"/>
                    </a:lnTo>
                    <a:lnTo>
                      <a:pt x="19958" y="2529"/>
                    </a:lnTo>
                    <a:lnTo>
                      <a:pt x="3642" y="15546"/>
                    </a:lnTo>
                    <a:lnTo>
                      <a:pt x="20189" y="2700"/>
                    </a:lnTo>
                    <a:lnTo>
                      <a:pt x="3705" y="15546"/>
                    </a:lnTo>
                    <a:lnTo>
                      <a:pt x="20189" y="2700"/>
                    </a:lnTo>
                    <a:lnTo>
                      <a:pt x="3979" y="15546"/>
                    </a:lnTo>
                    <a:lnTo>
                      <a:pt x="20358" y="2842"/>
                    </a:lnTo>
                    <a:lnTo>
                      <a:pt x="4274" y="15546"/>
                    </a:lnTo>
                    <a:lnTo>
                      <a:pt x="20526" y="2927"/>
                    </a:lnTo>
                    <a:lnTo>
                      <a:pt x="4547" y="15546"/>
                    </a:lnTo>
                    <a:lnTo>
                      <a:pt x="20653" y="3069"/>
                    </a:lnTo>
                    <a:lnTo>
                      <a:pt x="4905" y="15546"/>
                    </a:lnTo>
                    <a:lnTo>
                      <a:pt x="20821" y="3240"/>
                    </a:lnTo>
                    <a:lnTo>
                      <a:pt x="5116" y="15774"/>
                    </a:lnTo>
                    <a:lnTo>
                      <a:pt x="21032" y="3382"/>
                    </a:lnTo>
                    <a:lnTo>
                      <a:pt x="5179" y="15859"/>
                    </a:lnTo>
                    <a:lnTo>
                      <a:pt x="21095" y="3467"/>
                    </a:lnTo>
                    <a:lnTo>
                      <a:pt x="5179" y="16001"/>
                    </a:lnTo>
                    <a:lnTo>
                      <a:pt x="21221" y="3524"/>
                    </a:lnTo>
                    <a:lnTo>
                      <a:pt x="5179" y="16314"/>
                    </a:lnTo>
                    <a:lnTo>
                      <a:pt x="21432" y="3695"/>
                    </a:lnTo>
                    <a:lnTo>
                      <a:pt x="5179" y="16541"/>
                    </a:lnTo>
                    <a:lnTo>
                      <a:pt x="21600" y="3837"/>
                    </a:lnTo>
                    <a:lnTo>
                      <a:pt x="5179" y="16939"/>
                    </a:lnTo>
                    <a:lnTo>
                      <a:pt x="6147" y="16172"/>
                    </a:lnTo>
                    <a:lnTo>
                      <a:pt x="5179" y="17081"/>
                    </a:lnTo>
                    <a:lnTo>
                      <a:pt x="6147" y="16399"/>
                    </a:lnTo>
                    <a:lnTo>
                      <a:pt x="5179" y="17166"/>
                    </a:lnTo>
                    <a:lnTo>
                      <a:pt x="6147" y="16399"/>
                    </a:lnTo>
                    <a:lnTo>
                      <a:pt x="5179" y="17223"/>
                    </a:lnTo>
                    <a:lnTo>
                      <a:pt x="6084" y="16541"/>
                    </a:lnTo>
                    <a:lnTo>
                      <a:pt x="5179" y="17223"/>
                    </a:lnTo>
                    <a:lnTo>
                      <a:pt x="6084" y="16541"/>
                    </a:lnTo>
                    <a:lnTo>
                      <a:pt x="5179" y="17621"/>
                    </a:lnTo>
                    <a:lnTo>
                      <a:pt x="6084" y="16939"/>
                    </a:lnTo>
                    <a:lnTo>
                      <a:pt x="5179" y="17621"/>
                    </a:lnTo>
                    <a:lnTo>
                      <a:pt x="6084" y="16939"/>
                    </a:lnTo>
                    <a:lnTo>
                      <a:pt x="5179" y="17848"/>
                    </a:lnTo>
                    <a:lnTo>
                      <a:pt x="6084" y="17166"/>
                    </a:lnTo>
                    <a:lnTo>
                      <a:pt x="5116" y="18161"/>
                    </a:lnTo>
                    <a:lnTo>
                      <a:pt x="6084" y="17394"/>
                    </a:lnTo>
                    <a:lnTo>
                      <a:pt x="4842" y="18474"/>
                    </a:lnTo>
                    <a:lnTo>
                      <a:pt x="6084" y="17479"/>
                    </a:lnTo>
                    <a:lnTo>
                      <a:pt x="4442" y="19071"/>
                    </a:lnTo>
                    <a:lnTo>
                      <a:pt x="6084" y="17763"/>
                    </a:lnTo>
                    <a:lnTo>
                      <a:pt x="4337" y="19298"/>
                    </a:lnTo>
                    <a:lnTo>
                      <a:pt x="6084" y="17934"/>
                    </a:lnTo>
                    <a:lnTo>
                      <a:pt x="4337" y="19383"/>
                    </a:lnTo>
                    <a:lnTo>
                      <a:pt x="6147" y="17934"/>
                    </a:lnTo>
                    <a:lnTo>
                      <a:pt x="4274" y="19696"/>
                    </a:lnTo>
                    <a:lnTo>
                      <a:pt x="6253" y="18161"/>
                    </a:lnTo>
                    <a:lnTo>
                      <a:pt x="4211" y="19838"/>
                    </a:lnTo>
                    <a:lnTo>
                      <a:pt x="6316" y="18218"/>
                    </a:lnTo>
                    <a:lnTo>
                      <a:pt x="4211" y="19923"/>
                    </a:lnTo>
                    <a:lnTo>
                      <a:pt x="6442" y="18218"/>
                    </a:lnTo>
                    <a:lnTo>
                      <a:pt x="4211" y="19980"/>
                    </a:lnTo>
                    <a:lnTo>
                      <a:pt x="6442" y="18303"/>
                    </a:lnTo>
                    <a:lnTo>
                      <a:pt x="4274" y="20293"/>
                    </a:lnTo>
                    <a:lnTo>
                      <a:pt x="6611" y="18474"/>
                    </a:lnTo>
                    <a:lnTo>
                      <a:pt x="4274" y="20293"/>
                    </a:lnTo>
                    <a:lnTo>
                      <a:pt x="6653" y="18474"/>
                    </a:lnTo>
                    <a:lnTo>
                      <a:pt x="4379" y="20605"/>
                    </a:lnTo>
                    <a:lnTo>
                      <a:pt x="6821" y="18701"/>
                    </a:lnTo>
                    <a:lnTo>
                      <a:pt x="4379" y="20691"/>
                    </a:lnTo>
                    <a:lnTo>
                      <a:pt x="6884" y="18758"/>
                    </a:lnTo>
                    <a:lnTo>
                      <a:pt x="4505" y="20918"/>
                    </a:lnTo>
                    <a:lnTo>
                      <a:pt x="7011" y="18928"/>
                    </a:lnTo>
                    <a:lnTo>
                      <a:pt x="4611" y="21145"/>
                    </a:lnTo>
                    <a:lnTo>
                      <a:pt x="7116" y="19156"/>
                    </a:lnTo>
                    <a:lnTo>
                      <a:pt x="4674" y="21145"/>
                    </a:lnTo>
                    <a:lnTo>
                      <a:pt x="7179" y="19156"/>
                    </a:lnTo>
                    <a:lnTo>
                      <a:pt x="4779" y="21287"/>
                    </a:lnTo>
                    <a:lnTo>
                      <a:pt x="7221" y="19383"/>
                    </a:lnTo>
                    <a:lnTo>
                      <a:pt x="5011" y="21458"/>
                    </a:lnTo>
                    <a:lnTo>
                      <a:pt x="7284" y="19696"/>
                    </a:lnTo>
                    <a:lnTo>
                      <a:pt x="5074" y="21458"/>
                    </a:lnTo>
                    <a:lnTo>
                      <a:pt x="7284" y="19753"/>
                    </a:lnTo>
                    <a:lnTo>
                      <a:pt x="5242" y="21515"/>
                    </a:lnTo>
                    <a:lnTo>
                      <a:pt x="7284" y="19980"/>
                    </a:lnTo>
                    <a:lnTo>
                      <a:pt x="5347" y="21600"/>
                    </a:lnTo>
                    <a:lnTo>
                      <a:pt x="7284" y="20065"/>
                    </a:lnTo>
                    <a:lnTo>
                      <a:pt x="5642" y="21600"/>
                    </a:lnTo>
                    <a:lnTo>
                      <a:pt x="7221" y="20378"/>
                    </a:lnTo>
                    <a:lnTo>
                      <a:pt x="5916" y="21600"/>
                    </a:lnTo>
                    <a:lnTo>
                      <a:pt x="7179" y="20605"/>
                    </a:lnTo>
                    <a:lnTo>
                      <a:pt x="6316" y="21458"/>
                    </a:lnTo>
                    <a:lnTo>
                      <a:pt x="6947" y="20918"/>
                    </a:lnTo>
                    <a:lnTo>
                      <a:pt x="6611" y="21287"/>
                    </a:lnTo>
                    <a:lnTo>
                      <a:pt x="6821" y="21145"/>
                    </a:lnTo>
                  </a:path>
                </a:pathLst>
              </a:custGeom>
              <a:noFill/>
              <a:ln w="3175" cap="rnd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203" name="PA_组合 37"/>
          <p:cNvGrpSpPr/>
          <p:nvPr/>
        </p:nvGrpSpPr>
        <p:grpSpPr>
          <a:xfrm>
            <a:off x="3952875" y="1690688"/>
            <a:ext cx="1174751" cy="1236663"/>
            <a:chOff x="0" y="0"/>
            <a:chExt cx="1174750" cy="1236662"/>
          </a:xfrm>
        </p:grpSpPr>
        <p:sp>
          <p:nvSpPr>
            <p:cNvPr id="198" name="Freeform 16"/>
            <p:cNvSpPr/>
            <p:nvPr/>
          </p:nvSpPr>
          <p:spPr>
            <a:xfrm>
              <a:off x="976312" y="658812"/>
              <a:ext cx="138114" cy="76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24" y="4950"/>
                  </a:moveTo>
                  <a:lnTo>
                    <a:pt x="13407" y="2250"/>
                  </a:lnTo>
                  <a:lnTo>
                    <a:pt x="0" y="21600"/>
                  </a:lnTo>
                  <a:lnTo>
                    <a:pt x="21600" y="0"/>
                  </a:lnTo>
                </a:path>
              </a:pathLst>
            </a:custGeom>
            <a:noFill/>
            <a:ln w="3175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202" name="组合 36"/>
            <p:cNvGrpSpPr/>
            <p:nvPr/>
          </p:nvGrpSpPr>
          <p:grpSpPr>
            <a:xfrm>
              <a:off x="-1" y="-1"/>
              <a:ext cx="1174752" cy="1236664"/>
              <a:chOff x="0" y="0"/>
              <a:chExt cx="1174751" cy="1236662"/>
            </a:xfrm>
          </p:grpSpPr>
          <p:sp>
            <p:nvSpPr>
              <p:cNvPr id="199" name="Freeform 15"/>
              <p:cNvSpPr/>
              <p:nvPr/>
            </p:nvSpPr>
            <p:spPr>
              <a:xfrm>
                <a:off x="865187" y="658812"/>
                <a:ext cx="309564" cy="222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4503"/>
                    </a:moveTo>
                    <a:lnTo>
                      <a:pt x="17945" y="0"/>
                    </a:lnTo>
                    <a:lnTo>
                      <a:pt x="886" y="14194"/>
                    </a:lnTo>
                    <a:lnTo>
                      <a:pt x="18277" y="463"/>
                    </a:lnTo>
                    <a:lnTo>
                      <a:pt x="3655" y="14194"/>
                    </a:lnTo>
                    <a:lnTo>
                      <a:pt x="19495" y="1234"/>
                    </a:lnTo>
                    <a:lnTo>
                      <a:pt x="4209" y="14194"/>
                    </a:lnTo>
                    <a:lnTo>
                      <a:pt x="19717" y="1697"/>
                    </a:lnTo>
                    <a:lnTo>
                      <a:pt x="5982" y="14194"/>
                    </a:lnTo>
                    <a:lnTo>
                      <a:pt x="20382" y="2931"/>
                    </a:lnTo>
                    <a:lnTo>
                      <a:pt x="7200" y="14194"/>
                    </a:lnTo>
                    <a:lnTo>
                      <a:pt x="20603" y="3240"/>
                    </a:lnTo>
                    <a:lnTo>
                      <a:pt x="8086" y="14503"/>
                    </a:lnTo>
                    <a:lnTo>
                      <a:pt x="20935" y="4166"/>
                    </a:lnTo>
                    <a:lnTo>
                      <a:pt x="8640" y="15429"/>
                    </a:lnTo>
                    <a:lnTo>
                      <a:pt x="21268" y="5400"/>
                    </a:lnTo>
                    <a:lnTo>
                      <a:pt x="9305" y="16200"/>
                    </a:lnTo>
                    <a:lnTo>
                      <a:pt x="21600" y="6171"/>
                    </a:lnTo>
                    <a:lnTo>
                      <a:pt x="9305" y="16200"/>
                    </a:lnTo>
                    <a:lnTo>
                      <a:pt x="21600" y="6634"/>
                    </a:lnTo>
                    <a:lnTo>
                      <a:pt x="9858" y="16971"/>
                    </a:lnTo>
                    <a:lnTo>
                      <a:pt x="21600" y="7869"/>
                    </a:lnTo>
                    <a:lnTo>
                      <a:pt x="10191" y="17434"/>
                    </a:lnTo>
                    <a:lnTo>
                      <a:pt x="21600" y="8331"/>
                    </a:lnTo>
                    <a:lnTo>
                      <a:pt x="10745" y="18206"/>
                    </a:lnTo>
                    <a:lnTo>
                      <a:pt x="21600" y="9566"/>
                    </a:lnTo>
                    <a:lnTo>
                      <a:pt x="11963" y="19594"/>
                    </a:lnTo>
                    <a:lnTo>
                      <a:pt x="21600" y="11571"/>
                    </a:lnTo>
                    <a:lnTo>
                      <a:pt x="12628" y="19903"/>
                    </a:lnTo>
                    <a:lnTo>
                      <a:pt x="21600" y="12806"/>
                    </a:lnTo>
                    <a:lnTo>
                      <a:pt x="13182" y="20366"/>
                    </a:lnTo>
                    <a:lnTo>
                      <a:pt x="21268" y="14194"/>
                    </a:lnTo>
                    <a:lnTo>
                      <a:pt x="14068" y="21137"/>
                    </a:lnTo>
                    <a:lnTo>
                      <a:pt x="21268" y="15429"/>
                    </a:lnTo>
                    <a:lnTo>
                      <a:pt x="15618" y="21600"/>
                    </a:lnTo>
                    <a:lnTo>
                      <a:pt x="20382" y="17434"/>
                    </a:lnTo>
                    <a:lnTo>
                      <a:pt x="17612" y="21137"/>
                    </a:lnTo>
                    <a:lnTo>
                      <a:pt x="18831" y="20366"/>
                    </a:lnTo>
                  </a:path>
                </a:pathLst>
              </a:custGeom>
              <a:noFill/>
              <a:ln w="3175" cap="rnd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00" name="Freeform 17"/>
              <p:cNvSpPr/>
              <p:nvPr/>
            </p:nvSpPr>
            <p:spPr>
              <a:xfrm>
                <a:off x="-1" y="287337"/>
                <a:ext cx="968376" cy="9493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975"/>
                    </a:moveTo>
                    <a:lnTo>
                      <a:pt x="71" y="975"/>
                    </a:lnTo>
                    <a:lnTo>
                      <a:pt x="0" y="1336"/>
                    </a:lnTo>
                    <a:lnTo>
                      <a:pt x="673" y="975"/>
                    </a:lnTo>
                    <a:lnTo>
                      <a:pt x="0" y="1734"/>
                    </a:lnTo>
                    <a:lnTo>
                      <a:pt x="1416" y="975"/>
                    </a:lnTo>
                    <a:lnTo>
                      <a:pt x="0" y="2239"/>
                    </a:lnTo>
                    <a:lnTo>
                      <a:pt x="2089" y="975"/>
                    </a:lnTo>
                    <a:lnTo>
                      <a:pt x="0" y="2312"/>
                    </a:lnTo>
                    <a:lnTo>
                      <a:pt x="2372" y="975"/>
                    </a:lnTo>
                    <a:lnTo>
                      <a:pt x="0" y="2528"/>
                    </a:lnTo>
                    <a:lnTo>
                      <a:pt x="2762" y="975"/>
                    </a:lnTo>
                    <a:lnTo>
                      <a:pt x="0" y="2601"/>
                    </a:lnTo>
                    <a:lnTo>
                      <a:pt x="2868" y="975"/>
                    </a:lnTo>
                    <a:lnTo>
                      <a:pt x="0" y="2817"/>
                    </a:lnTo>
                    <a:lnTo>
                      <a:pt x="3151" y="975"/>
                    </a:lnTo>
                    <a:lnTo>
                      <a:pt x="0" y="3287"/>
                    </a:lnTo>
                    <a:lnTo>
                      <a:pt x="4001" y="975"/>
                    </a:lnTo>
                    <a:lnTo>
                      <a:pt x="0" y="3395"/>
                    </a:lnTo>
                    <a:lnTo>
                      <a:pt x="4108" y="975"/>
                    </a:lnTo>
                    <a:lnTo>
                      <a:pt x="0" y="3684"/>
                    </a:lnTo>
                    <a:lnTo>
                      <a:pt x="4674" y="975"/>
                    </a:lnTo>
                    <a:lnTo>
                      <a:pt x="0" y="3865"/>
                    </a:lnTo>
                    <a:lnTo>
                      <a:pt x="5064" y="975"/>
                    </a:lnTo>
                    <a:lnTo>
                      <a:pt x="0" y="4262"/>
                    </a:lnTo>
                    <a:lnTo>
                      <a:pt x="5736" y="975"/>
                    </a:lnTo>
                    <a:lnTo>
                      <a:pt x="0" y="4551"/>
                    </a:lnTo>
                    <a:lnTo>
                      <a:pt x="6197" y="975"/>
                    </a:lnTo>
                    <a:lnTo>
                      <a:pt x="0" y="4948"/>
                    </a:lnTo>
                    <a:lnTo>
                      <a:pt x="6763" y="975"/>
                    </a:lnTo>
                    <a:lnTo>
                      <a:pt x="0" y="5129"/>
                    </a:lnTo>
                    <a:lnTo>
                      <a:pt x="7153" y="975"/>
                    </a:lnTo>
                    <a:lnTo>
                      <a:pt x="0" y="5526"/>
                    </a:lnTo>
                    <a:lnTo>
                      <a:pt x="7826" y="975"/>
                    </a:lnTo>
                    <a:lnTo>
                      <a:pt x="0" y="5635"/>
                    </a:lnTo>
                    <a:lnTo>
                      <a:pt x="7932" y="975"/>
                    </a:lnTo>
                    <a:lnTo>
                      <a:pt x="0" y="5743"/>
                    </a:lnTo>
                    <a:lnTo>
                      <a:pt x="8038" y="975"/>
                    </a:lnTo>
                    <a:lnTo>
                      <a:pt x="0" y="6032"/>
                    </a:lnTo>
                    <a:lnTo>
                      <a:pt x="8675" y="975"/>
                    </a:lnTo>
                    <a:lnTo>
                      <a:pt x="0" y="6393"/>
                    </a:lnTo>
                    <a:lnTo>
                      <a:pt x="10977" y="0"/>
                    </a:lnTo>
                    <a:lnTo>
                      <a:pt x="0" y="6682"/>
                    </a:lnTo>
                    <a:lnTo>
                      <a:pt x="10977" y="289"/>
                    </a:lnTo>
                    <a:lnTo>
                      <a:pt x="0" y="6899"/>
                    </a:lnTo>
                    <a:lnTo>
                      <a:pt x="10977" y="470"/>
                    </a:lnTo>
                    <a:lnTo>
                      <a:pt x="0" y="7369"/>
                    </a:lnTo>
                    <a:lnTo>
                      <a:pt x="11190" y="759"/>
                    </a:lnTo>
                    <a:lnTo>
                      <a:pt x="0" y="7477"/>
                    </a:lnTo>
                    <a:lnTo>
                      <a:pt x="11260" y="867"/>
                    </a:lnTo>
                    <a:lnTo>
                      <a:pt x="0" y="7477"/>
                    </a:lnTo>
                    <a:lnTo>
                      <a:pt x="11367" y="867"/>
                    </a:lnTo>
                    <a:lnTo>
                      <a:pt x="0" y="7766"/>
                    </a:lnTo>
                    <a:lnTo>
                      <a:pt x="11756" y="867"/>
                    </a:lnTo>
                    <a:lnTo>
                      <a:pt x="0" y="8272"/>
                    </a:lnTo>
                    <a:lnTo>
                      <a:pt x="12500" y="867"/>
                    </a:lnTo>
                    <a:lnTo>
                      <a:pt x="0" y="8272"/>
                    </a:lnTo>
                    <a:lnTo>
                      <a:pt x="12606" y="867"/>
                    </a:lnTo>
                    <a:lnTo>
                      <a:pt x="0" y="8741"/>
                    </a:lnTo>
                    <a:lnTo>
                      <a:pt x="13385" y="867"/>
                    </a:lnTo>
                    <a:lnTo>
                      <a:pt x="0" y="8922"/>
                    </a:lnTo>
                    <a:lnTo>
                      <a:pt x="13774" y="867"/>
                    </a:lnTo>
                    <a:lnTo>
                      <a:pt x="0" y="9138"/>
                    </a:lnTo>
                    <a:lnTo>
                      <a:pt x="14058" y="867"/>
                    </a:lnTo>
                    <a:lnTo>
                      <a:pt x="0" y="9319"/>
                    </a:lnTo>
                    <a:lnTo>
                      <a:pt x="14412" y="867"/>
                    </a:lnTo>
                    <a:lnTo>
                      <a:pt x="0" y="9825"/>
                    </a:lnTo>
                    <a:lnTo>
                      <a:pt x="15191" y="867"/>
                    </a:lnTo>
                    <a:lnTo>
                      <a:pt x="0" y="10186"/>
                    </a:lnTo>
                    <a:lnTo>
                      <a:pt x="15970" y="867"/>
                    </a:lnTo>
                    <a:lnTo>
                      <a:pt x="0" y="10692"/>
                    </a:lnTo>
                    <a:lnTo>
                      <a:pt x="16713" y="867"/>
                    </a:lnTo>
                    <a:lnTo>
                      <a:pt x="0" y="10800"/>
                    </a:lnTo>
                    <a:lnTo>
                      <a:pt x="16926" y="867"/>
                    </a:lnTo>
                    <a:lnTo>
                      <a:pt x="0" y="10872"/>
                    </a:lnTo>
                    <a:lnTo>
                      <a:pt x="17103" y="867"/>
                    </a:lnTo>
                    <a:lnTo>
                      <a:pt x="0" y="11089"/>
                    </a:lnTo>
                    <a:lnTo>
                      <a:pt x="17492" y="867"/>
                    </a:lnTo>
                    <a:lnTo>
                      <a:pt x="0" y="11161"/>
                    </a:lnTo>
                    <a:lnTo>
                      <a:pt x="17599" y="867"/>
                    </a:lnTo>
                    <a:lnTo>
                      <a:pt x="0" y="11559"/>
                    </a:lnTo>
                    <a:lnTo>
                      <a:pt x="18165" y="867"/>
                    </a:lnTo>
                    <a:lnTo>
                      <a:pt x="0" y="11667"/>
                    </a:lnTo>
                    <a:lnTo>
                      <a:pt x="18342" y="867"/>
                    </a:lnTo>
                    <a:lnTo>
                      <a:pt x="0" y="11775"/>
                    </a:lnTo>
                    <a:lnTo>
                      <a:pt x="18555" y="867"/>
                    </a:lnTo>
                    <a:lnTo>
                      <a:pt x="0" y="12136"/>
                    </a:lnTo>
                    <a:lnTo>
                      <a:pt x="18909" y="1047"/>
                    </a:lnTo>
                    <a:lnTo>
                      <a:pt x="0" y="12353"/>
                    </a:lnTo>
                    <a:lnTo>
                      <a:pt x="18909" y="1264"/>
                    </a:lnTo>
                    <a:lnTo>
                      <a:pt x="0" y="12823"/>
                    </a:lnTo>
                    <a:lnTo>
                      <a:pt x="18909" y="1734"/>
                    </a:lnTo>
                    <a:lnTo>
                      <a:pt x="0" y="13220"/>
                    </a:lnTo>
                    <a:lnTo>
                      <a:pt x="18909" y="2131"/>
                    </a:lnTo>
                    <a:lnTo>
                      <a:pt x="0" y="13617"/>
                    </a:lnTo>
                    <a:lnTo>
                      <a:pt x="18909" y="2528"/>
                    </a:lnTo>
                    <a:lnTo>
                      <a:pt x="0" y="13906"/>
                    </a:lnTo>
                    <a:lnTo>
                      <a:pt x="18909" y="2890"/>
                    </a:lnTo>
                    <a:lnTo>
                      <a:pt x="0" y="14195"/>
                    </a:lnTo>
                    <a:lnTo>
                      <a:pt x="18909" y="3106"/>
                    </a:lnTo>
                    <a:lnTo>
                      <a:pt x="0" y="14593"/>
                    </a:lnTo>
                    <a:lnTo>
                      <a:pt x="18909" y="3504"/>
                    </a:lnTo>
                    <a:lnTo>
                      <a:pt x="0" y="14882"/>
                    </a:lnTo>
                    <a:lnTo>
                      <a:pt x="18909" y="3793"/>
                    </a:lnTo>
                    <a:lnTo>
                      <a:pt x="0" y="15171"/>
                    </a:lnTo>
                    <a:lnTo>
                      <a:pt x="18909" y="4154"/>
                    </a:lnTo>
                    <a:lnTo>
                      <a:pt x="0" y="15460"/>
                    </a:lnTo>
                    <a:lnTo>
                      <a:pt x="18909" y="4371"/>
                    </a:lnTo>
                    <a:lnTo>
                      <a:pt x="0" y="15568"/>
                    </a:lnTo>
                    <a:lnTo>
                      <a:pt x="18909" y="4443"/>
                    </a:lnTo>
                    <a:lnTo>
                      <a:pt x="0" y="15640"/>
                    </a:lnTo>
                    <a:lnTo>
                      <a:pt x="18909" y="4551"/>
                    </a:lnTo>
                    <a:lnTo>
                      <a:pt x="0" y="15929"/>
                    </a:lnTo>
                    <a:lnTo>
                      <a:pt x="18909" y="4840"/>
                    </a:lnTo>
                    <a:lnTo>
                      <a:pt x="0" y="16435"/>
                    </a:lnTo>
                    <a:lnTo>
                      <a:pt x="18909" y="5346"/>
                    </a:lnTo>
                    <a:lnTo>
                      <a:pt x="0" y="16832"/>
                    </a:lnTo>
                    <a:lnTo>
                      <a:pt x="18909" y="5743"/>
                    </a:lnTo>
                    <a:lnTo>
                      <a:pt x="0" y="17302"/>
                    </a:lnTo>
                    <a:lnTo>
                      <a:pt x="18909" y="6213"/>
                    </a:lnTo>
                    <a:lnTo>
                      <a:pt x="0" y="17410"/>
                    </a:lnTo>
                    <a:lnTo>
                      <a:pt x="18909" y="6321"/>
                    </a:lnTo>
                    <a:lnTo>
                      <a:pt x="0" y="17482"/>
                    </a:lnTo>
                    <a:lnTo>
                      <a:pt x="18909" y="6393"/>
                    </a:lnTo>
                    <a:lnTo>
                      <a:pt x="0" y="17591"/>
                    </a:lnTo>
                    <a:lnTo>
                      <a:pt x="18909" y="6502"/>
                    </a:lnTo>
                    <a:lnTo>
                      <a:pt x="0" y="17880"/>
                    </a:lnTo>
                    <a:lnTo>
                      <a:pt x="18909" y="6791"/>
                    </a:lnTo>
                    <a:lnTo>
                      <a:pt x="0" y="18096"/>
                    </a:lnTo>
                    <a:lnTo>
                      <a:pt x="18909" y="7007"/>
                    </a:lnTo>
                    <a:lnTo>
                      <a:pt x="0" y="18385"/>
                    </a:lnTo>
                    <a:lnTo>
                      <a:pt x="18909" y="7296"/>
                    </a:lnTo>
                    <a:lnTo>
                      <a:pt x="0" y="18458"/>
                    </a:lnTo>
                    <a:lnTo>
                      <a:pt x="18909" y="7477"/>
                    </a:lnTo>
                    <a:lnTo>
                      <a:pt x="0" y="18746"/>
                    </a:lnTo>
                    <a:lnTo>
                      <a:pt x="18909" y="7658"/>
                    </a:lnTo>
                    <a:lnTo>
                      <a:pt x="0" y="19252"/>
                    </a:lnTo>
                    <a:lnTo>
                      <a:pt x="18909" y="8163"/>
                    </a:lnTo>
                    <a:lnTo>
                      <a:pt x="0" y="19433"/>
                    </a:lnTo>
                    <a:lnTo>
                      <a:pt x="18909" y="8344"/>
                    </a:lnTo>
                    <a:lnTo>
                      <a:pt x="0" y="19649"/>
                    </a:lnTo>
                    <a:lnTo>
                      <a:pt x="18909" y="8561"/>
                    </a:lnTo>
                    <a:lnTo>
                      <a:pt x="0" y="20011"/>
                    </a:lnTo>
                    <a:lnTo>
                      <a:pt x="18909" y="8922"/>
                    </a:lnTo>
                    <a:lnTo>
                      <a:pt x="0" y="20336"/>
                    </a:lnTo>
                    <a:lnTo>
                      <a:pt x="18909" y="9211"/>
                    </a:lnTo>
                    <a:lnTo>
                      <a:pt x="0" y="20516"/>
                    </a:lnTo>
                    <a:lnTo>
                      <a:pt x="18909" y="9427"/>
                    </a:lnTo>
                    <a:lnTo>
                      <a:pt x="0" y="20697"/>
                    </a:lnTo>
                    <a:lnTo>
                      <a:pt x="18909" y="9608"/>
                    </a:lnTo>
                    <a:lnTo>
                      <a:pt x="0" y="20697"/>
                    </a:lnTo>
                    <a:lnTo>
                      <a:pt x="18909" y="9608"/>
                    </a:lnTo>
                    <a:lnTo>
                      <a:pt x="0" y="21203"/>
                    </a:lnTo>
                    <a:lnTo>
                      <a:pt x="19015" y="10005"/>
                    </a:lnTo>
                    <a:lnTo>
                      <a:pt x="0" y="21492"/>
                    </a:lnTo>
                    <a:lnTo>
                      <a:pt x="19192" y="10186"/>
                    </a:lnTo>
                    <a:lnTo>
                      <a:pt x="673" y="21600"/>
                    </a:lnTo>
                    <a:lnTo>
                      <a:pt x="19971" y="10294"/>
                    </a:lnTo>
                    <a:lnTo>
                      <a:pt x="850" y="21600"/>
                    </a:lnTo>
                    <a:lnTo>
                      <a:pt x="20077" y="10294"/>
                    </a:lnTo>
                    <a:lnTo>
                      <a:pt x="1346" y="21600"/>
                    </a:lnTo>
                    <a:lnTo>
                      <a:pt x="20538" y="10294"/>
                    </a:lnTo>
                    <a:lnTo>
                      <a:pt x="1523" y="21600"/>
                    </a:lnTo>
                    <a:lnTo>
                      <a:pt x="20750" y="10294"/>
                    </a:lnTo>
                    <a:lnTo>
                      <a:pt x="2372" y="21600"/>
                    </a:lnTo>
                    <a:lnTo>
                      <a:pt x="21600" y="10294"/>
                    </a:lnTo>
                    <a:lnTo>
                      <a:pt x="3045" y="21600"/>
                    </a:lnTo>
                    <a:lnTo>
                      <a:pt x="19015" y="12136"/>
                    </a:lnTo>
                    <a:lnTo>
                      <a:pt x="3258" y="21600"/>
                    </a:lnTo>
                    <a:lnTo>
                      <a:pt x="19015" y="12353"/>
                    </a:lnTo>
                    <a:lnTo>
                      <a:pt x="3612" y="21600"/>
                    </a:lnTo>
                    <a:lnTo>
                      <a:pt x="19015" y="12534"/>
                    </a:lnTo>
                    <a:lnTo>
                      <a:pt x="3824" y="21600"/>
                    </a:lnTo>
                    <a:lnTo>
                      <a:pt x="19015" y="12642"/>
                    </a:lnTo>
                    <a:lnTo>
                      <a:pt x="4568" y="21600"/>
                    </a:lnTo>
                    <a:lnTo>
                      <a:pt x="19015" y="13039"/>
                    </a:lnTo>
                    <a:lnTo>
                      <a:pt x="4957" y="21600"/>
                    </a:lnTo>
                    <a:lnTo>
                      <a:pt x="19015" y="13328"/>
                    </a:lnTo>
                    <a:lnTo>
                      <a:pt x="5630" y="21600"/>
                    </a:lnTo>
                    <a:lnTo>
                      <a:pt x="19015" y="13690"/>
                    </a:lnTo>
                    <a:lnTo>
                      <a:pt x="5913" y="21600"/>
                    </a:lnTo>
                    <a:lnTo>
                      <a:pt x="19015" y="13906"/>
                    </a:lnTo>
                    <a:lnTo>
                      <a:pt x="6480" y="21600"/>
                    </a:lnTo>
                    <a:lnTo>
                      <a:pt x="19015" y="14195"/>
                    </a:lnTo>
                    <a:lnTo>
                      <a:pt x="7153" y="21600"/>
                    </a:lnTo>
                    <a:lnTo>
                      <a:pt x="19015" y="14593"/>
                    </a:lnTo>
                    <a:lnTo>
                      <a:pt x="7259" y="21600"/>
                    </a:lnTo>
                    <a:lnTo>
                      <a:pt x="19015" y="14665"/>
                    </a:lnTo>
                    <a:lnTo>
                      <a:pt x="8038" y="21600"/>
                    </a:lnTo>
                    <a:lnTo>
                      <a:pt x="19015" y="15171"/>
                    </a:lnTo>
                    <a:lnTo>
                      <a:pt x="8782" y="21600"/>
                    </a:lnTo>
                    <a:lnTo>
                      <a:pt x="19015" y="15568"/>
                    </a:lnTo>
                    <a:lnTo>
                      <a:pt x="9454" y="21600"/>
                    </a:lnTo>
                    <a:lnTo>
                      <a:pt x="19015" y="15929"/>
                    </a:lnTo>
                    <a:lnTo>
                      <a:pt x="9561" y="21600"/>
                    </a:lnTo>
                    <a:lnTo>
                      <a:pt x="19015" y="16037"/>
                    </a:lnTo>
                    <a:lnTo>
                      <a:pt x="9950" y="21600"/>
                    </a:lnTo>
                    <a:lnTo>
                      <a:pt x="19015" y="16218"/>
                    </a:lnTo>
                    <a:lnTo>
                      <a:pt x="10588" y="21600"/>
                    </a:lnTo>
                    <a:lnTo>
                      <a:pt x="19015" y="16615"/>
                    </a:lnTo>
                    <a:lnTo>
                      <a:pt x="11367" y="21600"/>
                    </a:lnTo>
                    <a:lnTo>
                      <a:pt x="19015" y="17121"/>
                    </a:lnTo>
                    <a:lnTo>
                      <a:pt x="11650" y="21600"/>
                    </a:lnTo>
                    <a:lnTo>
                      <a:pt x="19015" y="17193"/>
                    </a:lnTo>
                    <a:lnTo>
                      <a:pt x="12216" y="21600"/>
                    </a:lnTo>
                    <a:lnTo>
                      <a:pt x="19015" y="17591"/>
                    </a:lnTo>
                    <a:lnTo>
                      <a:pt x="12995" y="21600"/>
                    </a:lnTo>
                    <a:lnTo>
                      <a:pt x="19015" y="18096"/>
                    </a:lnTo>
                    <a:lnTo>
                      <a:pt x="13385" y="21600"/>
                    </a:lnTo>
                    <a:lnTo>
                      <a:pt x="19015" y="18277"/>
                    </a:lnTo>
                    <a:lnTo>
                      <a:pt x="13456" y="21600"/>
                    </a:lnTo>
                    <a:lnTo>
                      <a:pt x="19015" y="18277"/>
                    </a:lnTo>
                    <a:lnTo>
                      <a:pt x="14235" y="21600"/>
                    </a:lnTo>
                    <a:lnTo>
                      <a:pt x="19015" y="18746"/>
                    </a:lnTo>
                    <a:lnTo>
                      <a:pt x="14624" y="21600"/>
                    </a:lnTo>
                    <a:lnTo>
                      <a:pt x="19015" y="18963"/>
                    </a:lnTo>
                    <a:lnTo>
                      <a:pt x="15014" y="21600"/>
                    </a:lnTo>
                    <a:lnTo>
                      <a:pt x="19015" y="19144"/>
                    </a:lnTo>
                    <a:lnTo>
                      <a:pt x="15580" y="21600"/>
                    </a:lnTo>
                    <a:lnTo>
                      <a:pt x="19015" y="19541"/>
                    </a:lnTo>
                    <a:lnTo>
                      <a:pt x="15864" y="21600"/>
                    </a:lnTo>
                    <a:lnTo>
                      <a:pt x="19015" y="19722"/>
                    </a:lnTo>
                    <a:lnTo>
                      <a:pt x="16430" y="21600"/>
                    </a:lnTo>
                    <a:lnTo>
                      <a:pt x="19015" y="20011"/>
                    </a:lnTo>
                    <a:lnTo>
                      <a:pt x="16820" y="21600"/>
                    </a:lnTo>
                    <a:lnTo>
                      <a:pt x="19015" y="20227"/>
                    </a:lnTo>
                    <a:lnTo>
                      <a:pt x="17103" y="21600"/>
                    </a:lnTo>
                    <a:lnTo>
                      <a:pt x="19015" y="20408"/>
                    </a:lnTo>
                    <a:lnTo>
                      <a:pt x="17882" y="21600"/>
                    </a:lnTo>
                    <a:lnTo>
                      <a:pt x="19015" y="20914"/>
                    </a:lnTo>
                    <a:lnTo>
                      <a:pt x="18059" y="21600"/>
                    </a:lnTo>
                    <a:lnTo>
                      <a:pt x="19015" y="20986"/>
                    </a:lnTo>
                    <a:lnTo>
                      <a:pt x="18342" y="21600"/>
                    </a:lnTo>
                    <a:lnTo>
                      <a:pt x="19015" y="21203"/>
                    </a:lnTo>
                    <a:lnTo>
                      <a:pt x="18732" y="21600"/>
                    </a:lnTo>
                    <a:lnTo>
                      <a:pt x="19015" y="21383"/>
                    </a:lnTo>
                    <a:lnTo>
                      <a:pt x="19015" y="21600"/>
                    </a:lnTo>
                  </a:path>
                </a:pathLst>
              </a:custGeom>
              <a:noFill/>
              <a:ln w="3175" cap="rnd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01" name="Freeform 18"/>
              <p:cNvSpPr/>
              <p:nvPr/>
            </p:nvSpPr>
            <p:spPr>
              <a:xfrm>
                <a:off x="342899" y="-1"/>
                <a:ext cx="227014" cy="3254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870" y="1159"/>
                    </a:moveTo>
                    <a:lnTo>
                      <a:pt x="3625" y="843"/>
                    </a:lnTo>
                    <a:lnTo>
                      <a:pt x="302" y="3161"/>
                    </a:lnTo>
                    <a:lnTo>
                      <a:pt x="7703" y="0"/>
                    </a:lnTo>
                    <a:lnTo>
                      <a:pt x="0" y="4320"/>
                    </a:lnTo>
                    <a:lnTo>
                      <a:pt x="11027" y="0"/>
                    </a:lnTo>
                    <a:lnTo>
                      <a:pt x="0" y="5374"/>
                    </a:lnTo>
                    <a:lnTo>
                      <a:pt x="12990" y="0"/>
                    </a:lnTo>
                    <a:lnTo>
                      <a:pt x="0" y="6217"/>
                    </a:lnTo>
                    <a:lnTo>
                      <a:pt x="14652" y="316"/>
                    </a:lnTo>
                    <a:lnTo>
                      <a:pt x="302" y="7060"/>
                    </a:lnTo>
                    <a:lnTo>
                      <a:pt x="16615" y="632"/>
                    </a:lnTo>
                    <a:lnTo>
                      <a:pt x="755" y="8219"/>
                    </a:lnTo>
                    <a:lnTo>
                      <a:pt x="18730" y="1159"/>
                    </a:lnTo>
                    <a:lnTo>
                      <a:pt x="1208" y="8535"/>
                    </a:lnTo>
                    <a:lnTo>
                      <a:pt x="19183" y="1475"/>
                    </a:lnTo>
                    <a:lnTo>
                      <a:pt x="1964" y="9378"/>
                    </a:lnTo>
                    <a:lnTo>
                      <a:pt x="19938" y="2002"/>
                    </a:lnTo>
                    <a:lnTo>
                      <a:pt x="2417" y="9904"/>
                    </a:lnTo>
                    <a:lnTo>
                      <a:pt x="20694" y="2529"/>
                    </a:lnTo>
                    <a:lnTo>
                      <a:pt x="3172" y="10537"/>
                    </a:lnTo>
                    <a:lnTo>
                      <a:pt x="21147" y="3372"/>
                    </a:lnTo>
                    <a:lnTo>
                      <a:pt x="4078" y="11063"/>
                    </a:lnTo>
                    <a:lnTo>
                      <a:pt x="21600" y="4004"/>
                    </a:lnTo>
                    <a:lnTo>
                      <a:pt x="4380" y="11380"/>
                    </a:lnTo>
                    <a:lnTo>
                      <a:pt x="21600" y="4531"/>
                    </a:lnTo>
                    <a:lnTo>
                      <a:pt x="6042" y="12222"/>
                    </a:lnTo>
                    <a:lnTo>
                      <a:pt x="21600" y="6006"/>
                    </a:lnTo>
                    <a:lnTo>
                      <a:pt x="6948" y="12749"/>
                    </a:lnTo>
                    <a:lnTo>
                      <a:pt x="21147" y="6849"/>
                    </a:lnTo>
                    <a:lnTo>
                      <a:pt x="6948" y="12749"/>
                    </a:lnTo>
                    <a:lnTo>
                      <a:pt x="21147" y="7060"/>
                    </a:lnTo>
                    <a:lnTo>
                      <a:pt x="7250" y="13065"/>
                    </a:lnTo>
                    <a:lnTo>
                      <a:pt x="20694" y="7692"/>
                    </a:lnTo>
                    <a:lnTo>
                      <a:pt x="7250" y="14224"/>
                    </a:lnTo>
                    <a:lnTo>
                      <a:pt x="19485" y="9378"/>
                    </a:lnTo>
                    <a:lnTo>
                      <a:pt x="7250" y="14751"/>
                    </a:lnTo>
                    <a:lnTo>
                      <a:pt x="18730" y="10220"/>
                    </a:lnTo>
                    <a:lnTo>
                      <a:pt x="7250" y="15910"/>
                    </a:lnTo>
                    <a:lnTo>
                      <a:pt x="14652" y="12749"/>
                    </a:lnTo>
                    <a:lnTo>
                      <a:pt x="7250" y="15910"/>
                    </a:lnTo>
                    <a:lnTo>
                      <a:pt x="14652" y="13065"/>
                    </a:lnTo>
                    <a:lnTo>
                      <a:pt x="7250" y="16226"/>
                    </a:lnTo>
                    <a:lnTo>
                      <a:pt x="14199" y="13381"/>
                    </a:lnTo>
                    <a:lnTo>
                      <a:pt x="7250" y="16753"/>
                    </a:lnTo>
                    <a:lnTo>
                      <a:pt x="14199" y="14224"/>
                    </a:lnTo>
                    <a:lnTo>
                      <a:pt x="7250" y="17280"/>
                    </a:lnTo>
                    <a:lnTo>
                      <a:pt x="14199" y="14435"/>
                    </a:lnTo>
                    <a:lnTo>
                      <a:pt x="7250" y="18228"/>
                    </a:lnTo>
                    <a:lnTo>
                      <a:pt x="14199" y="15383"/>
                    </a:lnTo>
                    <a:lnTo>
                      <a:pt x="7250" y="18755"/>
                    </a:lnTo>
                    <a:lnTo>
                      <a:pt x="14199" y="15910"/>
                    </a:lnTo>
                    <a:lnTo>
                      <a:pt x="7250" y="19282"/>
                    </a:lnTo>
                    <a:lnTo>
                      <a:pt x="14199" y="16437"/>
                    </a:lnTo>
                    <a:lnTo>
                      <a:pt x="7250" y="20125"/>
                    </a:lnTo>
                    <a:lnTo>
                      <a:pt x="14199" y="17280"/>
                    </a:lnTo>
                    <a:lnTo>
                      <a:pt x="7250" y="20441"/>
                    </a:lnTo>
                    <a:lnTo>
                      <a:pt x="14199" y="17912"/>
                    </a:lnTo>
                    <a:lnTo>
                      <a:pt x="7250" y="20968"/>
                    </a:lnTo>
                    <a:lnTo>
                      <a:pt x="14199" y="18228"/>
                    </a:lnTo>
                    <a:lnTo>
                      <a:pt x="6495" y="21600"/>
                    </a:lnTo>
                    <a:lnTo>
                      <a:pt x="14199" y="18439"/>
                    </a:lnTo>
                  </a:path>
                </a:pathLst>
              </a:custGeom>
              <a:noFill/>
              <a:ln w="3175" cap="rnd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206" name="PA_组合 44"/>
          <p:cNvGrpSpPr/>
          <p:nvPr/>
        </p:nvGrpSpPr>
        <p:grpSpPr>
          <a:xfrm>
            <a:off x="3090863" y="3917950"/>
            <a:ext cx="1701801" cy="701677"/>
            <a:chOff x="0" y="0"/>
            <a:chExt cx="1701800" cy="701675"/>
          </a:xfrm>
        </p:grpSpPr>
        <p:sp>
          <p:nvSpPr>
            <p:cNvPr id="204" name="Freeform 24"/>
            <p:cNvSpPr/>
            <p:nvPr/>
          </p:nvSpPr>
          <p:spPr>
            <a:xfrm>
              <a:off x="1308100" y="0"/>
              <a:ext cx="393700" cy="307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002"/>
                  </a:lnTo>
                  <a:lnTo>
                    <a:pt x="1394" y="0"/>
                  </a:lnTo>
                  <a:lnTo>
                    <a:pt x="0" y="1225"/>
                  </a:lnTo>
                  <a:lnTo>
                    <a:pt x="1568" y="0"/>
                  </a:lnTo>
                  <a:lnTo>
                    <a:pt x="0" y="1559"/>
                  </a:lnTo>
                  <a:lnTo>
                    <a:pt x="2090" y="0"/>
                  </a:lnTo>
                  <a:lnTo>
                    <a:pt x="0" y="2449"/>
                  </a:lnTo>
                  <a:lnTo>
                    <a:pt x="3223" y="0"/>
                  </a:lnTo>
                  <a:lnTo>
                    <a:pt x="0" y="3674"/>
                  </a:lnTo>
                  <a:lnTo>
                    <a:pt x="4877" y="0"/>
                  </a:lnTo>
                  <a:lnTo>
                    <a:pt x="0" y="4231"/>
                  </a:lnTo>
                  <a:lnTo>
                    <a:pt x="5574" y="0"/>
                  </a:lnTo>
                  <a:lnTo>
                    <a:pt x="174" y="5122"/>
                  </a:lnTo>
                  <a:lnTo>
                    <a:pt x="7229" y="0"/>
                  </a:lnTo>
                  <a:lnTo>
                    <a:pt x="435" y="5122"/>
                  </a:lnTo>
                  <a:lnTo>
                    <a:pt x="7490" y="0"/>
                  </a:lnTo>
                  <a:lnTo>
                    <a:pt x="697" y="5456"/>
                  </a:lnTo>
                  <a:lnTo>
                    <a:pt x="8187" y="0"/>
                  </a:lnTo>
                  <a:lnTo>
                    <a:pt x="1132" y="6012"/>
                  </a:lnTo>
                  <a:lnTo>
                    <a:pt x="9406" y="0"/>
                  </a:lnTo>
                  <a:lnTo>
                    <a:pt x="1568" y="6346"/>
                  </a:lnTo>
                  <a:lnTo>
                    <a:pt x="10539" y="0"/>
                  </a:lnTo>
                  <a:lnTo>
                    <a:pt x="1829" y="6903"/>
                  </a:lnTo>
                  <a:lnTo>
                    <a:pt x="11235" y="0"/>
                  </a:lnTo>
                  <a:lnTo>
                    <a:pt x="2090" y="7237"/>
                  </a:lnTo>
                  <a:lnTo>
                    <a:pt x="11932" y="0"/>
                  </a:lnTo>
                  <a:lnTo>
                    <a:pt x="2352" y="7571"/>
                  </a:lnTo>
                  <a:lnTo>
                    <a:pt x="12455" y="0"/>
                  </a:lnTo>
                  <a:lnTo>
                    <a:pt x="2787" y="8128"/>
                  </a:lnTo>
                  <a:lnTo>
                    <a:pt x="13848" y="0"/>
                  </a:lnTo>
                  <a:lnTo>
                    <a:pt x="3223" y="8796"/>
                  </a:lnTo>
                  <a:lnTo>
                    <a:pt x="14981" y="0"/>
                  </a:lnTo>
                  <a:lnTo>
                    <a:pt x="3745" y="9687"/>
                  </a:lnTo>
                  <a:lnTo>
                    <a:pt x="16897" y="0"/>
                  </a:lnTo>
                  <a:lnTo>
                    <a:pt x="4181" y="10577"/>
                  </a:lnTo>
                  <a:lnTo>
                    <a:pt x="18552" y="0"/>
                  </a:lnTo>
                  <a:lnTo>
                    <a:pt x="4181" y="10800"/>
                  </a:lnTo>
                  <a:lnTo>
                    <a:pt x="18813" y="0"/>
                  </a:lnTo>
                  <a:lnTo>
                    <a:pt x="4442" y="11134"/>
                  </a:lnTo>
                  <a:lnTo>
                    <a:pt x="19684" y="0"/>
                  </a:lnTo>
                  <a:lnTo>
                    <a:pt x="4442" y="11468"/>
                  </a:lnTo>
                  <a:lnTo>
                    <a:pt x="20206" y="0"/>
                  </a:lnTo>
                  <a:lnTo>
                    <a:pt x="4442" y="11468"/>
                  </a:lnTo>
                  <a:lnTo>
                    <a:pt x="20206" y="0"/>
                  </a:lnTo>
                  <a:lnTo>
                    <a:pt x="4442" y="11691"/>
                  </a:lnTo>
                  <a:lnTo>
                    <a:pt x="20381" y="0"/>
                  </a:lnTo>
                  <a:lnTo>
                    <a:pt x="4703" y="12915"/>
                  </a:lnTo>
                  <a:lnTo>
                    <a:pt x="21600" y="334"/>
                  </a:lnTo>
                  <a:lnTo>
                    <a:pt x="4877" y="13806"/>
                  </a:lnTo>
                  <a:lnTo>
                    <a:pt x="21165" y="1893"/>
                  </a:lnTo>
                  <a:lnTo>
                    <a:pt x="4877" y="14140"/>
                  </a:lnTo>
                  <a:lnTo>
                    <a:pt x="21165" y="2115"/>
                  </a:lnTo>
                  <a:lnTo>
                    <a:pt x="4877" y="14697"/>
                  </a:lnTo>
                  <a:lnTo>
                    <a:pt x="20642" y="3006"/>
                  </a:lnTo>
                  <a:lnTo>
                    <a:pt x="4877" y="15031"/>
                  </a:lnTo>
                  <a:lnTo>
                    <a:pt x="20642" y="3340"/>
                  </a:lnTo>
                  <a:lnTo>
                    <a:pt x="4877" y="15031"/>
                  </a:lnTo>
                  <a:lnTo>
                    <a:pt x="20381" y="3674"/>
                  </a:lnTo>
                  <a:lnTo>
                    <a:pt x="4877" y="16256"/>
                  </a:lnTo>
                  <a:lnTo>
                    <a:pt x="20206" y="4899"/>
                  </a:lnTo>
                  <a:lnTo>
                    <a:pt x="4877" y="16812"/>
                  </a:lnTo>
                  <a:lnTo>
                    <a:pt x="19684" y="5790"/>
                  </a:lnTo>
                  <a:lnTo>
                    <a:pt x="4442" y="18037"/>
                  </a:lnTo>
                  <a:lnTo>
                    <a:pt x="19248" y="7237"/>
                  </a:lnTo>
                  <a:lnTo>
                    <a:pt x="3745" y="20153"/>
                  </a:lnTo>
                  <a:lnTo>
                    <a:pt x="18987" y="8796"/>
                  </a:lnTo>
                  <a:lnTo>
                    <a:pt x="2352" y="21600"/>
                  </a:lnTo>
                  <a:lnTo>
                    <a:pt x="18813" y="9687"/>
                  </a:lnTo>
                </a:path>
              </a:pathLst>
            </a:custGeom>
            <a:noFill/>
            <a:ln w="3175" cap="rnd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5" name="Freeform 25"/>
            <p:cNvSpPr/>
            <p:nvPr/>
          </p:nvSpPr>
          <p:spPr>
            <a:xfrm>
              <a:off x="-1" y="4763"/>
              <a:ext cx="1651001" cy="696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62" y="295"/>
                  </a:lnTo>
                  <a:lnTo>
                    <a:pt x="228" y="0"/>
                  </a:lnTo>
                  <a:lnTo>
                    <a:pt x="104" y="787"/>
                  </a:lnTo>
                  <a:lnTo>
                    <a:pt x="727" y="0"/>
                  </a:lnTo>
                  <a:lnTo>
                    <a:pt x="104" y="935"/>
                  </a:lnTo>
                  <a:lnTo>
                    <a:pt x="727" y="0"/>
                  </a:lnTo>
                  <a:lnTo>
                    <a:pt x="166" y="1328"/>
                  </a:lnTo>
                  <a:lnTo>
                    <a:pt x="1122" y="0"/>
                  </a:lnTo>
                  <a:lnTo>
                    <a:pt x="228" y="1476"/>
                  </a:lnTo>
                  <a:lnTo>
                    <a:pt x="1288" y="0"/>
                  </a:lnTo>
                  <a:lnTo>
                    <a:pt x="228" y="1574"/>
                  </a:lnTo>
                  <a:lnTo>
                    <a:pt x="1412" y="0"/>
                  </a:lnTo>
                  <a:lnTo>
                    <a:pt x="291" y="2017"/>
                  </a:lnTo>
                  <a:lnTo>
                    <a:pt x="1682" y="0"/>
                  </a:lnTo>
                  <a:lnTo>
                    <a:pt x="332" y="2411"/>
                  </a:lnTo>
                  <a:lnTo>
                    <a:pt x="2139" y="0"/>
                  </a:lnTo>
                  <a:lnTo>
                    <a:pt x="395" y="2903"/>
                  </a:lnTo>
                  <a:lnTo>
                    <a:pt x="2534" y="0"/>
                  </a:lnTo>
                  <a:lnTo>
                    <a:pt x="457" y="3198"/>
                  </a:lnTo>
                  <a:lnTo>
                    <a:pt x="2804" y="0"/>
                  </a:lnTo>
                  <a:lnTo>
                    <a:pt x="498" y="3592"/>
                  </a:lnTo>
                  <a:lnTo>
                    <a:pt x="3095" y="0"/>
                  </a:lnTo>
                  <a:lnTo>
                    <a:pt x="561" y="4133"/>
                  </a:lnTo>
                  <a:lnTo>
                    <a:pt x="3593" y="0"/>
                  </a:lnTo>
                  <a:lnTo>
                    <a:pt x="561" y="4527"/>
                  </a:lnTo>
                  <a:lnTo>
                    <a:pt x="3863" y="0"/>
                  </a:lnTo>
                  <a:lnTo>
                    <a:pt x="561" y="4625"/>
                  </a:lnTo>
                  <a:lnTo>
                    <a:pt x="3988" y="0"/>
                  </a:lnTo>
                  <a:lnTo>
                    <a:pt x="623" y="4773"/>
                  </a:lnTo>
                  <a:lnTo>
                    <a:pt x="4092" y="0"/>
                  </a:lnTo>
                  <a:lnTo>
                    <a:pt x="623" y="4920"/>
                  </a:lnTo>
                  <a:lnTo>
                    <a:pt x="4216" y="0"/>
                  </a:lnTo>
                  <a:lnTo>
                    <a:pt x="623" y="5314"/>
                  </a:lnTo>
                  <a:lnTo>
                    <a:pt x="4486" y="0"/>
                  </a:lnTo>
                  <a:lnTo>
                    <a:pt x="623" y="5462"/>
                  </a:lnTo>
                  <a:lnTo>
                    <a:pt x="4548" y="0"/>
                  </a:lnTo>
                  <a:lnTo>
                    <a:pt x="623" y="5462"/>
                  </a:lnTo>
                  <a:lnTo>
                    <a:pt x="4590" y="0"/>
                  </a:lnTo>
                  <a:lnTo>
                    <a:pt x="623" y="5855"/>
                  </a:lnTo>
                  <a:lnTo>
                    <a:pt x="4881" y="0"/>
                  </a:lnTo>
                  <a:lnTo>
                    <a:pt x="623" y="6347"/>
                  </a:lnTo>
                  <a:lnTo>
                    <a:pt x="5338" y="0"/>
                  </a:lnTo>
                  <a:lnTo>
                    <a:pt x="623" y="6495"/>
                  </a:lnTo>
                  <a:lnTo>
                    <a:pt x="5379" y="0"/>
                  </a:lnTo>
                  <a:lnTo>
                    <a:pt x="623" y="6790"/>
                  </a:lnTo>
                  <a:lnTo>
                    <a:pt x="5545" y="0"/>
                  </a:lnTo>
                  <a:lnTo>
                    <a:pt x="623" y="7036"/>
                  </a:lnTo>
                  <a:lnTo>
                    <a:pt x="5712" y="0"/>
                  </a:lnTo>
                  <a:lnTo>
                    <a:pt x="623" y="7036"/>
                  </a:lnTo>
                  <a:lnTo>
                    <a:pt x="5774" y="0"/>
                  </a:lnTo>
                  <a:lnTo>
                    <a:pt x="623" y="7577"/>
                  </a:lnTo>
                  <a:lnTo>
                    <a:pt x="6168" y="0"/>
                  </a:lnTo>
                  <a:lnTo>
                    <a:pt x="623" y="7676"/>
                  </a:lnTo>
                  <a:lnTo>
                    <a:pt x="6272" y="0"/>
                  </a:lnTo>
                  <a:lnTo>
                    <a:pt x="623" y="7971"/>
                  </a:lnTo>
                  <a:lnTo>
                    <a:pt x="6459" y="0"/>
                  </a:lnTo>
                  <a:lnTo>
                    <a:pt x="623" y="8217"/>
                  </a:lnTo>
                  <a:lnTo>
                    <a:pt x="6667" y="0"/>
                  </a:lnTo>
                  <a:lnTo>
                    <a:pt x="623" y="8364"/>
                  </a:lnTo>
                  <a:lnTo>
                    <a:pt x="6729" y="0"/>
                  </a:lnTo>
                  <a:lnTo>
                    <a:pt x="665" y="8758"/>
                  </a:lnTo>
                  <a:lnTo>
                    <a:pt x="7062" y="0"/>
                  </a:lnTo>
                  <a:lnTo>
                    <a:pt x="665" y="9004"/>
                  </a:lnTo>
                  <a:lnTo>
                    <a:pt x="7290" y="0"/>
                  </a:lnTo>
                  <a:lnTo>
                    <a:pt x="665" y="9545"/>
                  </a:lnTo>
                  <a:lnTo>
                    <a:pt x="7685" y="0"/>
                  </a:lnTo>
                  <a:lnTo>
                    <a:pt x="665" y="9693"/>
                  </a:lnTo>
                  <a:lnTo>
                    <a:pt x="7788" y="0"/>
                  </a:lnTo>
                  <a:lnTo>
                    <a:pt x="727" y="10234"/>
                  </a:lnTo>
                  <a:lnTo>
                    <a:pt x="8183" y="0"/>
                  </a:lnTo>
                  <a:lnTo>
                    <a:pt x="727" y="10480"/>
                  </a:lnTo>
                  <a:lnTo>
                    <a:pt x="8349" y="0"/>
                  </a:lnTo>
                  <a:lnTo>
                    <a:pt x="727" y="10726"/>
                  </a:lnTo>
                  <a:lnTo>
                    <a:pt x="8578" y="0"/>
                  </a:lnTo>
                  <a:lnTo>
                    <a:pt x="727" y="11267"/>
                  </a:lnTo>
                  <a:lnTo>
                    <a:pt x="8972" y="0"/>
                  </a:lnTo>
                  <a:lnTo>
                    <a:pt x="789" y="11661"/>
                  </a:lnTo>
                  <a:lnTo>
                    <a:pt x="9305" y="0"/>
                  </a:lnTo>
                  <a:lnTo>
                    <a:pt x="789" y="11809"/>
                  </a:lnTo>
                  <a:lnTo>
                    <a:pt x="9429" y="0"/>
                  </a:lnTo>
                  <a:lnTo>
                    <a:pt x="852" y="12202"/>
                  </a:lnTo>
                  <a:lnTo>
                    <a:pt x="9762" y="0"/>
                  </a:lnTo>
                  <a:lnTo>
                    <a:pt x="852" y="12350"/>
                  </a:lnTo>
                  <a:lnTo>
                    <a:pt x="9865" y="0"/>
                  </a:lnTo>
                  <a:lnTo>
                    <a:pt x="893" y="12990"/>
                  </a:lnTo>
                  <a:lnTo>
                    <a:pt x="10385" y="0"/>
                  </a:lnTo>
                  <a:lnTo>
                    <a:pt x="893" y="12990"/>
                  </a:lnTo>
                  <a:lnTo>
                    <a:pt x="10426" y="0"/>
                  </a:lnTo>
                  <a:lnTo>
                    <a:pt x="955" y="13383"/>
                  </a:lnTo>
                  <a:lnTo>
                    <a:pt x="10758" y="0"/>
                  </a:lnTo>
                  <a:lnTo>
                    <a:pt x="1018" y="13777"/>
                  </a:lnTo>
                  <a:lnTo>
                    <a:pt x="11049" y="0"/>
                  </a:lnTo>
                  <a:lnTo>
                    <a:pt x="1018" y="13924"/>
                  </a:lnTo>
                  <a:lnTo>
                    <a:pt x="11215" y="0"/>
                  </a:lnTo>
                  <a:lnTo>
                    <a:pt x="1059" y="14318"/>
                  </a:lnTo>
                  <a:lnTo>
                    <a:pt x="11610" y="0"/>
                  </a:lnTo>
                  <a:lnTo>
                    <a:pt x="1122" y="14564"/>
                  </a:lnTo>
                  <a:lnTo>
                    <a:pt x="11776" y="0"/>
                  </a:lnTo>
                  <a:lnTo>
                    <a:pt x="1122" y="14712"/>
                  </a:lnTo>
                  <a:lnTo>
                    <a:pt x="11838" y="0"/>
                  </a:lnTo>
                  <a:lnTo>
                    <a:pt x="1122" y="14712"/>
                  </a:lnTo>
                  <a:lnTo>
                    <a:pt x="11880" y="0"/>
                  </a:lnTo>
                  <a:lnTo>
                    <a:pt x="1184" y="15007"/>
                  </a:lnTo>
                  <a:lnTo>
                    <a:pt x="12108" y="0"/>
                  </a:lnTo>
                  <a:lnTo>
                    <a:pt x="1184" y="15105"/>
                  </a:lnTo>
                  <a:lnTo>
                    <a:pt x="12275" y="0"/>
                  </a:lnTo>
                  <a:lnTo>
                    <a:pt x="1225" y="15253"/>
                  </a:lnTo>
                  <a:lnTo>
                    <a:pt x="12337" y="0"/>
                  </a:lnTo>
                  <a:lnTo>
                    <a:pt x="1288" y="15499"/>
                  </a:lnTo>
                  <a:lnTo>
                    <a:pt x="12628" y="0"/>
                  </a:lnTo>
                  <a:lnTo>
                    <a:pt x="1288" y="15646"/>
                  </a:lnTo>
                  <a:lnTo>
                    <a:pt x="12794" y="0"/>
                  </a:lnTo>
                  <a:lnTo>
                    <a:pt x="1350" y="16040"/>
                  </a:lnTo>
                  <a:lnTo>
                    <a:pt x="13064" y="0"/>
                  </a:lnTo>
                  <a:lnTo>
                    <a:pt x="1412" y="16286"/>
                  </a:lnTo>
                  <a:lnTo>
                    <a:pt x="13355" y="0"/>
                  </a:lnTo>
                  <a:lnTo>
                    <a:pt x="1454" y="16581"/>
                  </a:lnTo>
                  <a:lnTo>
                    <a:pt x="13562" y="0"/>
                  </a:lnTo>
                  <a:lnTo>
                    <a:pt x="1516" y="16581"/>
                  </a:lnTo>
                  <a:lnTo>
                    <a:pt x="13687" y="0"/>
                  </a:lnTo>
                  <a:lnTo>
                    <a:pt x="1516" y="16729"/>
                  </a:lnTo>
                  <a:lnTo>
                    <a:pt x="13749" y="0"/>
                  </a:lnTo>
                  <a:lnTo>
                    <a:pt x="1516" y="16827"/>
                  </a:lnTo>
                  <a:lnTo>
                    <a:pt x="13791" y="0"/>
                  </a:lnTo>
                  <a:lnTo>
                    <a:pt x="1578" y="17123"/>
                  </a:lnTo>
                  <a:lnTo>
                    <a:pt x="14082" y="0"/>
                  </a:lnTo>
                  <a:lnTo>
                    <a:pt x="1620" y="17221"/>
                  </a:lnTo>
                  <a:lnTo>
                    <a:pt x="14310" y="0"/>
                  </a:lnTo>
                  <a:lnTo>
                    <a:pt x="1682" y="17369"/>
                  </a:lnTo>
                  <a:lnTo>
                    <a:pt x="14414" y="0"/>
                  </a:lnTo>
                  <a:lnTo>
                    <a:pt x="1682" y="17516"/>
                  </a:lnTo>
                  <a:lnTo>
                    <a:pt x="14476" y="0"/>
                  </a:lnTo>
                  <a:lnTo>
                    <a:pt x="1786" y="17910"/>
                  </a:lnTo>
                  <a:lnTo>
                    <a:pt x="14871" y="0"/>
                  </a:lnTo>
                  <a:lnTo>
                    <a:pt x="1848" y="18008"/>
                  </a:lnTo>
                  <a:lnTo>
                    <a:pt x="15037" y="0"/>
                  </a:lnTo>
                  <a:lnTo>
                    <a:pt x="1911" y="18008"/>
                  </a:lnTo>
                  <a:lnTo>
                    <a:pt x="15078" y="148"/>
                  </a:lnTo>
                  <a:lnTo>
                    <a:pt x="2015" y="18451"/>
                  </a:lnTo>
                  <a:lnTo>
                    <a:pt x="15078" y="689"/>
                  </a:lnTo>
                  <a:lnTo>
                    <a:pt x="2015" y="18549"/>
                  </a:lnTo>
                  <a:lnTo>
                    <a:pt x="15078" y="689"/>
                  </a:lnTo>
                  <a:lnTo>
                    <a:pt x="2139" y="18697"/>
                  </a:lnTo>
                  <a:lnTo>
                    <a:pt x="15078" y="1082"/>
                  </a:lnTo>
                  <a:lnTo>
                    <a:pt x="2243" y="19091"/>
                  </a:lnTo>
                  <a:lnTo>
                    <a:pt x="15078" y="1476"/>
                  </a:lnTo>
                  <a:lnTo>
                    <a:pt x="2347" y="19337"/>
                  </a:lnTo>
                  <a:lnTo>
                    <a:pt x="15078" y="2116"/>
                  </a:lnTo>
                  <a:lnTo>
                    <a:pt x="2472" y="19632"/>
                  </a:lnTo>
                  <a:lnTo>
                    <a:pt x="14871" y="2657"/>
                  </a:lnTo>
                  <a:lnTo>
                    <a:pt x="2534" y="19730"/>
                  </a:lnTo>
                  <a:lnTo>
                    <a:pt x="14746" y="3051"/>
                  </a:lnTo>
                  <a:lnTo>
                    <a:pt x="2575" y="19730"/>
                  </a:lnTo>
                  <a:lnTo>
                    <a:pt x="14642" y="3297"/>
                  </a:lnTo>
                  <a:lnTo>
                    <a:pt x="2638" y="19878"/>
                  </a:lnTo>
                  <a:lnTo>
                    <a:pt x="14518" y="3739"/>
                  </a:lnTo>
                  <a:lnTo>
                    <a:pt x="2700" y="20026"/>
                  </a:lnTo>
                  <a:lnTo>
                    <a:pt x="14352" y="4133"/>
                  </a:lnTo>
                  <a:lnTo>
                    <a:pt x="2742" y="20173"/>
                  </a:lnTo>
                  <a:lnTo>
                    <a:pt x="14310" y="4379"/>
                  </a:lnTo>
                  <a:lnTo>
                    <a:pt x="2908" y="20419"/>
                  </a:lnTo>
                  <a:lnTo>
                    <a:pt x="14123" y="5019"/>
                  </a:lnTo>
                  <a:lnTo>
                    <a:pt x="3136" y="20665"/>
                  </a:lnTo>
                  <a:lnTo>
                    <a:pt x="14082" y="5708"/>
                  </a:lnTo>
                  <a:lnTo>
                    <a:pt x="3365" y="21059"/>
                  </a:lnTo>
                  <a:lnTo>
                    <a:pt x="14019" y="6495"/>
                  </a:lnTo>
                  <a:lnTo>
                    <a:pt x="3427" y="21059"/>
                  </a:lnTo>
                  <a:lnTo>
                    <a:pt x="14082" y="6495"/>
                  </a:lnTo>
                  <a:lnTo>
                    <a:pt x="3468" y="21206"/>
                  </a:lnTo>
                  <a:lnTo>
                    <a:pt x="14082" y="6642"/>
                  </a:lnTo>
                  <a:lnTo>
                    <a:pt x="3697" y="21354"/>
                  </a:lnTo>
                  <a:lnTo>
                    <a:pt x="14082" y="7184"/>
                  </a:lnTo>
                  <a:lnTo>
                    <a:pt x="3988" y="21452"/>
                  </a:lnTo>
                  <a:lnTo>
                    <a:pt x="14123" y="7676"/>
                  </a:lnTo>
                  <a:lnTo>
                    <a:pt x="4154" y="21600"/>
                  </a:lnTo>
                  <a:lnTo>
                    <a:pt x="14185" y="7823"/>
                  </a:lnTo>
                  <a:lnTo>
                    <a:pt x="4258" y="21600"/>
                  </a:lnTo>
                  <a:lnTo>
                    <a:pt x="14185" y="8069"/>
                  </a:lnTo>
                  <a:lnTo>
                    <a:pt x="4652" y="21600"/>
                  </a:lnTo>
                  <a:lnTo>
                    <a:pt x="14310" y="8512"/>
                  </a:lnTo>
                  <a:lnTo>
                    <a:pt x="4943" y="21600"/>
                  </a:lnTo>
                  <a:lnTo>
                    <a:pt x="14352" y="8758"/>
                  </a:lnTo>
                  <a:lnTo>
                    <a:pt x="5047" y="21600"/>
                  </a:lnTo>
                  <a:lnTo>
                    <a:pt x="14414" y="8906"/>
                  </a:lnTo>
                  <a:lnTo>
                    <a:pt x="5213" y="21600"/>
                  </a:lnTo>
                  <a:lnTo>
                    <a:pt x="14476" y="9004"/>
                  </a:lnTo>
                  <a:lnTo>
                    <a:pt x="5442" y="21600"/>
                  </a:lnTo>
                  <a:lnTo>
                    <a:pt x="14518" y="9152"/>
                  </a:lnTo>
                  <a:lnTo>
                    <a:pt x="5670" y="21600"/>
                  </a:lnTo>
                  <a:lnTo>
                    <a:pt x="14642" y="9398"/>
                  </a:lnTo>
                  <a:lnTo>
                    <a:pt x="5712" y="21600"/>
                  </a:lnTo>
                  <a:lnTo>
                    <a:pt x="14642" y="9398"/>
                  </a:lnTo>
                  <a:lnTo>
                    <a:pt x="5836" y="21600"/>
                  </a:lnTo>
                  <a:lnTo>
                    <a:pt x="14684" y="9545"/>
                  </a:lnTo>
                  <a:lnTo>
                    <a:pt x="6231" y="21600"/>
                  </a:lnTo>
                  <a:lnTo>
                    <a:pt x="14871" y="9791"/>
                  </a:lnTo>
                  <a:lnTo>
                    <a:pt x="6272" y="21600"/>
                  </a:lnTo>
                  <a:lnTo>
                    <a:pt x="14912" y="9791"/>
                  </a:lnTo>
                  <a:lnTo>
                    <a:pt x="6625" y="21600"/>
                  </a:lnTo>
                  <a:lnTo>
                    <a:pt x="15078" y="10087"/>
                  </a:lnTo>
                  <a:lnTo>
                    <a:pt x="6729" y="21600"/>
                  </a:lnTo>
                  <a:lnTo>
                    <a:pt x="15141" y="10087"/>
                  </a:lnTo>
                  <a:lnTo>
                    <a:pt x="7186" y="21600"/>
                  </a:lnTo>
                  <a:lnTo>
                    <a:pt x="15473" y="10333"/>
                  </a:lnTo>
                  <a:lnTo>
                    <a:pt x="7581" y="21600"/>
                  </a:lnTo>
                  <a:lnTo>
                    <a:pt x="15764" y="10480"/>
                  </a:lnTo>
                  <a:lnTo>
                    <a:pt x="7851" y="21600"/>
                  </a:lnTo>
                  <a:lnTo>
                    <a:pt x="15992" y="10480"/>
                  </a:lnTo>
                  <a:lnTo>
                    <a:pt x="8079" y="21600"/>
                  </a:lnTo>
                  <a:lnTo>
                    <a:pt x="16262" y="10480"/>
                  </a:lnTo>
                  <a:lnTo>
                    <a:pt x="8349" y="21600"/>
                  </a:lnTo>
                  <a:lnTo>
                    <a:pt x="16595" y="10333"/>
                  </a:lnTo>
                  <a:lnTo>
                    <a:pt x="8744" y="21600"/>
                  </a:lnTo>
                  <a:lnTo>
                    <a:pt x="17550" y="9693"/>
                  </a:lnTo>
                  <a:lnTo>
                    <a:pt x="9035" y="21600"/>
                  </a:lnTo>
                  <a:lnTo>
                    <a:pt x="21600" y="4379"/>
                  </a:lnTo>
                  <a:lnTo>
                    <a:pt x="9367" y="21600"/>
                  </a:lnTo>
                  <a:lnTo>
                    <a:pt x="21600" y="4920"/>
                  </a:lnTo>
                  <a:lnTo>
                    <a:pt x="9533" y="21600"/>
                  </a:lnTo>
                  <a:lnTo>
                    <a:pt x="21538" y="5166"/>
                  </a:lnTo>
                  <a:lnTo>
                    <a:pt x="9990" y="21600"/>
                  </a:lnTo>
                  <a:lnTo>
                    <a:pt x="21538" y="5855"/>
                  </a:lnTo>
                  <a:lnTo>
                    <a:pt x="10426" y="21600"/>
                  </a:lnTo>
                  <a:lnTo>
                    <a:pt x="21538" y="6495"/>
                  </a:lnTo>
                  <a:lnTo>
                    <a:pt x="10821" y="21600"/>
                  </a:lnTo>
                  <a:lnTo>
                    <a:pt x="21538" y="7036"/>
                  </a:lnTo>
                  <a:lnTo>
                    <a:pt x="11278" y="21600"/>
                  </a:lnTo>
                  <a:lnTo>
                    <a:pt x="21475" y="7676"/>
                  </a:lnTo>
                  <a:lnTo>
                    <a:pt x="11610" y="21600"/>
                  </a:lnTo>
                  <a:lnTo>
                    <a:pt x="21475" y="8069"/>
                  </a:lnTo>
                  <a:lnTo>
                    <a:pt x="11942" y="21600"/>
                  </a:lnTo>
                  <a:lnTo>
                    <a:pt x="21475" y="8610"/>
                  </a:lnTo>
                  <a:lnTo>
                    <a:pt x="11942" y="21600"/>
                  </a:lnTo>
                  <a:lnTo>
                    <a:pt x="21475" y="8610"/>
                  </a:lnTo>
                  <a:lnTo>
                    <a:pt x="12233" y="21600"/>
                  </a:lnTo>
                  <a:lnTo>
                    <a:pt x="21475" y="9004"/>
                  </a:lnTo>
                  <a:lnTo>
                    <a:pt x="12441" y="21600"/>
                  </a:lnTo>
                  <a:lnTo>
                    <a:pt x="21475" y="9299"/>
                  </a:lnTo>
                  <a:lnTo>
                    <a:pt x="12669" y="21600"/>
                  </a:lnTo>
                  <a:lnTo>
                    <a:pt x="21475" y="9693"/>
                  </a:lnTo>
                  <a:lnTo>
                    <a:pt x="13126" y="21600"/>
                  </a:lnTo>
                  <a:lnTo>
                    <a:pt x="21475" y="10234"/>
                  </a:lnTo>
                  <a:lnTo>
                    <a:pt x="13396" y="21600"/>
                  </a:lnTo>
                  <a:lnTo>
                    <a:pt x="21413" y="10628"/>
                  </a:lnTo>
                  <a:lnTo>
                    <a:pt x="13625" y="21600"/>
                  </a:lnTo>
                  <a:lnTo>
                    <a:pt x="21413" y="11021"/>
                  </a:lnTo>
                  <a:lnTo>
                    <a:pt x="13915" y="21600"/>
                  </a:lnTo>
                  <a:lnTo>
                    <a:pt x="21413" y="11415"/>
                  </a:lnTo>
                  <a:lnTo>
                    <a:pt x="14414" y="21600"/>
                  </a:lnTo>
                  <a:lnTo>
                    <a:pt x="21372" y="12055"/>
                  </a:lnTo>
                  <a:lnTo>
                    <a:pt x="14871" y="21600"/>
                  </a:lnTo>
                  <a:lnTo>
                    <a:pt x="21309" y="12744"/>
                  </a:lnTo>
                  <a:lnTo>
                    <a:pt x="15078" y="21600"/>
                  </a:lnTo>
                  <a:lnTo>
                    <a:pt x="21309" y="13137"/>
                  </a:lnTo>
                  <a:lnTo>
                    <a:pt x="15369" y="21600"/>
                  </a:lnTo>
                  <a:lnTo>
                    <a:pt x="21247" y="13678"/>
                  </a:lnTo>
                  <a:lnTo>
                    <a:pt x="15805" y="21600"/>
                  </a:lnTo>
                  <a:lnTo>
                    <a:pt x="21143" y="14318"/>
                  </a:lnTo>
                  <a:lnTo>
                    <a:pt x="15805" y="21600"/>
                  </a:lnTo>
                  <a:lnTo>
                    <a:pt x="21143" y="14466"/>
                  </a:lnTo>
                  <a:lnTo>
                    <a:pt x="15992" y="21600"/>
                  </a:lnTo>
                  <a:lnTo>
                    <a:pt x="21081" y="14712"/>
                  </a:lnTo>
                  <a:lnTo>
                    <a:pt x="16262" y="21600"/>
                  </a:lnTo>
                  <a:lnTo>
                    <a:pt x="20977" y="15253"/>
                  </a:lnTo>
                  <a:lnTo>
                    <a:pt x="16325" y="21600"/>
                  </a:lnTo>
                  <a:lnTo>
                    <a:pt x="20977" y="15253"/>
                  </a:lnTo>
                  <a:lnTo>
                    <a:pt x="16491" y="21600"/>
                  </a:lnTo>
                  <a:lnTo>
                    <a:pt x="20852" y="15646"/>
                  </a:lnTo>
                  <a:lnTo>
                    <a:pt x="16823" y="21600"/>
                  </a:lnTo>
                  <a:lnTo>
                    <a:pt x="20686" y="16286"/>
                  </a:lnTo>
                  <a:lnTo>
                    <a:pt x="17052" y="21600"/>
                  </a:lnTo>
                  <a:lnTo>
                    <a:pt x="20582" y="16827"/>
                  </a:lnTo>
                  <a:lnTo>
                    <a:pt x="17155" y="21600"/>
                  </a:lnTo>
                  <a:lnTo>
                    <a:pt x="20520" y="16975"/>
                  </a:lnTo>
                  <a:lnTo>
                    <a:pt x="17384" y="21600"/>
                  </a:lnTo>
                  <a:lnTo>
                    <a:pt x="20416" y="17516"/>
                  </a:lnTo>
                  <a:lnTo>
                    <a:pt x="17675" y="21600"/>
                  </a:lnTo>
                  <a:lnTo>
                    <a:pt x="20188" y="18156"/>
                  </a:lnTo>
                  <a:lnTo>
                    <a:pt x="17945" y="21600"/>
                  </a:lnTo>
                  <a:lnTo>
                    <a:pt x="19918" y="18943"/>
                  </a:lnTo>
                  <a:lnTo>
                    <a:pt x="18277" y="21452"/>
                  </a:lnTo>
                  <a:lnTo>
                    <a:pt x="19565" y="19730"/>
                  </a:lnTo>
                  <a:lnTo>
                    <a:pt x="18900" y="20960"/>
                  </a:lnTo>
                  <a:lnTo>
                    <a:pt x="19004" y="20813"/>
                  </a:lnTo>
                </a:path>
              </a:pathLst>
            </a:custGeom>
            <a:noFill/>
            <a:ln w="3175" cap="rnd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10" name="PA_组合 40"/>
          <p:cNvGrpSpPr/>
          <p:nvPr/>
        </p:nvGrpSpPr>
        <p:grpSpPr>
          <a:xfrm>
            <a:off x="3055938" y="2968625"/>
            <a:ext cx="854076" cy="911226"/>
            <a:chOff x="0" y="0"/>
            <a:chExt cx="854075" cy="911225"/>
          </a:xfrm>
        </p:grpSpPr>
        <p:sp>
          <p:nvSpPr>
            <p:cNvPr id="207" name="Freeform 9"/>
            <p:cNvSpPr/>
            <p:nvPr/>
          </p:nvSpPr>
          <p:spPr>
            <a:xfrm>
              <a:off x="0" y="112713"/>
              <a:ext cx="854075" cy="798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7257"/>
                  </a:moveTo>
                  <a:lnTo>
                    <a:pt x="0" y="7601"/>
                  </a:lnTo>
                  <a:lnTo>
                    <a:pt x="562" y="7257"/>
                  </a:lnTo>
                  <a:lnTo>
                    <a:pt x="0" y="7601"/>
                  </a:lnTo>
                  <a:lnTo>
                    <a:pt x="683" y="7257"/>
                  </a:lnTo>
                  <a:lnTo>
                    <a:pt x="0" y="8202"/>
                  </a:lnTo>
                  <a:lnTo>
                    <a:pt x="1445" y="7257"/>
                  </a:lnTo>
                  <a:lnTo>
                    <a:pt x="0" y="8546"/>
                  </a:lnTo>
                  <a:lnTo>
                    <a:pt x="1767" y="7386"/>
                  </a:lnTo>
                  <a:lnTo>
                    <a:pt x="0" y="8674"/>
                  </a:lnTo>
                  <a:lnTo>
                    <a:pt x="1847" y="7515"/>
                  </a:lnTo>
                  <a:lnTo>
                    <a:pt x="0" y="9018"/>
                  </a:lnTo>
                  <a:lnTo>
                    <a:pt x="1967" y="7858"/>
                  </a:lnTo>
                  <a:lnTo>
                    <a:pt x="0" y="9233"/>
                  </a:lnTo>
                  <a:lnTo>
                    <a:pt x="2088" y="7944"/>
                  </a:lnTo>
                  <a:lnTo>
                    <a:pt x="0" y="9361"/>
                  </a:lnTo>
                  <a:lnTo>
                    <a:pt x="2088" y="7944"/>
                  </a:lnTo>
                  <a:lnTo>
                    <a:pt x="0" y="9791"/>
                  </a:lnTo>
                  <a:lnTo>
                    <a:pt x="2409" y="8288"/>
                  </a:lnTo>
                  <a:lnTo>
                    <a:pt x="0" y="10177"/>
                  </a:lnTo>
                  <a:lnTo>
                    <a:pt x="2610" y="8546"/>
                  </a:lnTo>
                  <a:lnTo>
                    <a:pt x="0" y="10521"/>
                  </a:lnTo>
                  <a:lnTo>
                    <a:pt x="2851" y="8760"/>
                  </a:lnTo>
                  <a:lnTo>
                    <a:pt x="0" y="10950"/>
                  </a:lnTo>
                  <a:lnTo>
                    <a:pt x="3252" y="9018"/>
                  </a:lnTo>
                  <a:lnTo>
                    <a:pt x="0" y="11551"/>
                  </a:lnTo>
                  <a:lnTo>
                    <a:pt x="3814" y="9233"/>
                  </a:lnTo>
                  <a:lnTo>
                    <a:pt x="0" y="11766"/>
                  </a:lnTo>
                  <a:lnTo>
                    <a:pt x="4015" y="9233"/>
                  </a:lnTo>
                  <a:lnTo>
                    <a:pt x="0" y="12110"/>
                  </a:lnTo>
                  <a:lnTo>
                    <a:pt x="4457" y="9361"/>
                  </a:lnTo>
                  <a:lnTo>
                    <a:pt x="0" y="12711"/>
                  </a:lnTo>
                  <a:lnTo>
                    <a:pt x="5219" y="9447"/>
                  </a:lnTo>
                  <a:lnTo>
                    <a:pt x="0" y="12926"/>
                  </a:lnTo>
                  <a:lnTo>
                    <a:pt x="5781" y="9361"/>
                  </a:lnTo>
                  <a:lnTo>
                    <a:pt x="0" y="13269"/>
                  </a:lnTo>
                  <a:lnTo>
                    <a:pt x="21600" y="0"/>
                  </a:lnTo>
                  <a:lnTo>
                    <a:pt x="0" y="13613"/>
                  </a:lnTo>
                  <a:lnTo>
                    <a:pt x="21600" y="215"/>
                  </a:lnTo>
                  <a:lnTo>
                    <a:pt x="0" y="13742"/>
                  </a:lnTo>
                  <a:lnTo>
                    <a:pt x="21600" y="429"/>
                  </a:lnTo>
                  <a:lnTo>
                    <a:pt x="0" y="14343"/>
                  </a:lnTo>
                  <a:lnTo>
                    <a:pt x="21600" y="1031"/>
                  </a:lnTo>
                  <a:lnTo>
                    <a:pt x="0" y="14557"/>
                  </a:lnTo>
                  <a:lnTo>
                    <a:pt x="21600" y="1117"/>
                  </a:lnTo>
                  <a:lnTo>
                    <a:pt x="0" y="15030"/>
                  </a:lnTo>
                  <a:lnTo>
                    <a:pt x="21600" y="1718"/>
                  </a:lnTo>
                  <a:lnTo>
                    <a:pt x="0" y="15459"/>
                  </a:lnTo>
                  <a:lnTo>
                    <a:pt x="21600" y="2061"/>
                  </a:lnTo>
                  <a:lnTo>
                    <a:pt x="0" y="15588"/>
                  </a:lnTo>
                  <a:lnTo>
                    <a:pt x="21600" y="2276"/>
                  </a:lnTo>
                  <a:lnTo>
                    <a:pt x="0" y="15932"/>
                  </a:lnTo>
                  <a:lnTo>
                    <a:pt x="21600" y="2619"/>
                  </a:lnTo>
                  <a:lnTo>
                    <a:pt x="0" y="16189"/>
                  </a:lnTo>
                  <a:lnTo>
                    <a:pt x="21600" y="2877"/>
                  </a:lnTo>
                  <a:lnTo>
                    <a:pt x="0" y="16275"/>
                  </a:lnTo>
                  <a:lnTo>
                    <a:pt x="21600" y="3006"/>
                  </a:lnTo>
                  <a:lnTo>
                    <a:pt x="0" y="16876"/>
                  </a:lnTo>
                  <a:lnTo>
                    <a:pt x="21600" y="3564"/>
                  </a:lnTo>
                  <a:lnTo>
                    <a:pt x="0" y="17091"/>
                  </a:lnTo>
                  <a:lnTo>
                    <a:pt x="21600" y="3693"/>
                  </a:lnTo>
                  <a:lnTo>
                    <a:pt x="0" y="17435"/>
                  </a:lnTo>
                  <a:lnTo>
                    <a:pt x="21600" y="4122"/>
                  </a:lnTo>
                  <a:lnTo>
                    <a:pt x="0" y="17692"/>
                  </a:lnTo>
                  <a:lnTo>
                    <a:pt x="21600" y="4380"/>
                  </a:lnTo>
                  <a:lnTo>
                    <a:pt x="0" y="17907"/>
                  </a:lnTo>
                  <a:lnTo>
                    <a:pt x="21600" y="4595"/>
                  </a:lnTo>
                  <a:lnTo>
                    <a:pt x="0" y="18250"/>
                  </a:lnTo>
                  <a:lnTo>
                    <a:pt x="21600" y="4938"/>
                  </a:lnTo>
                  <a:lnTo>
                    <a:pt x="0" y="18723"/>
                  </a:lnTo>
                  <a:lnTo>
                    <a:pt x="21600" y="5411"/>
                  </a:lnTo>
                  <a:lnTo>
                    <a:pt x="0" y="19066"/>
                  </a:lnTo>
                  <a:lnTo>
                    <a:pt x="21600" y="5754"/>
                  </a:lnTo>
                  <a:lnTo>
                    <a:pt x="0" y="19410"/>
                  </a:lnTo>
                  <a:lnTo>
                    <a:pt x="21600" y="6012"/>
                  </a:lnTo>
                  <a:lnTo>
                    <a:pt x="0" y="19753"/>
                  </a:lnTo>
                  <a:lnTo>
                    <a:pt x="21600" y="6441"/>
                  </a:lnTo>
                  <a:lnTo>
                    <a:pt x="0" y="19882"/>
                  </a:lnTo>
                  <a:lnTo>
                    <a:pt x="21600" y="6570"/>
                  </a:lnTo>
                  <a:lnTo>
                    <a:pt x="0" y="20097"/>
                  </a:lnTo>
                  <a:lnTo>
                    <a:pt x="21600" y="6785"/>
                  </a:lnTo>
                  <a:lnTo>
                    <a:pt x="0" y="20569"/>
                  </a:lnTo>
                  <a:lnTo>
                    <a:pt x="21600" y="7257"/>
                  </a:lnTo>
                  <a:lnTo>
                    <a:pt x="120" y="20784"/>
                  </a:lnTo>
                  <a:lnTo>
                    <a:pt x="21600" y="7515"/>
                  </a:lnTo>
                  <a:lnTo>
                    <a:pt x="241" y="21128"/>
                  </a:lnTo>
                  <a:lnTo>
                    <a:pt x="21600" y="7944"/>
                  </a:lnTo>
                  <a:lnTo>
                    <a:pt x="361" y="21514"/>
                  </a:lnTo>
                  <a:lnTo>
                    <a:pt x="21600" y="8417"/>
                  </a:lnTo>
                  <a:lnTo>
                    <a:pt x="683" y="21600"/>
                  </a:lnTo>
                  <a:lnTo>
                    <a:pt x="21600" y="8674"/>
                  </a:lnTo>
                  <a:lnTo>
                    <a:pt x="883" y="21600"/>
                  </a:lnTo>
                  <a:lnTo>
                    <a:pt x="21600" y="8889"/>
                  </a:lnTo>
                  <a:lnTo>
                    <a:pt x="1204" y="21600"/>
                  </a:lnTo>
                  <a:lnTo>
                    <a:pt x="21600" y="9104"/>
                  </a:lnTo>
                  <a:lnTo>
                    <a:pt x="1847" y="21600"/>
                  </a:lnTo>
                  <a:lnTo>
                    <a:pt x="21600" y="9447"/>
                  </a:lnTo>
                  <a:lnTo>
                    <a:pt x="2610" y="21600"/>
                  </a:lnTo>
                  <a:lnTo>
                    <a:pt x="21600" y="9920"/>
                  </a:lnTo>
                  <a:lnTo>
                    <a:pt x="3051" y="21600"/>
                  </a:lnTo>
                  <a:lnTo>
                    <a:pt x="21600" y="10177"/>
                  </a:lnTo>
                  <a:lnTo>
                    <a:pt x="3814" y="21600"/>
                  </a:lnTo>
                  <a:lnTo>
                    <a:pt x="21600" y="10607"/>
                  </a:lnTo>
                  <a:lnTo>
                    <a:pt x="4336" y="21600"/>
                  </a:lnTo>
                  <a:lnTo>
                    <a:pt x="21600" y="10950"/>
                  </a:lnTo>
                  <a:lnTo>
                    <a:pt x="5019" y="21600"/>
                  </a:lnTo>
                  <a:lnTo>
                    <a:pt x="21600" y="11294"/>
                  </a:lnTo>
                  <a:lnTo>
                    <a:pt x="5661" y="21600"/>
                  </a:lnTo>
                  <a:lnTo>
                    <a:pt x="21600" y="11766"/>
                  </a:lnTo>
                  <a:lnTo>
                    <a:pt x="6103" y="21600"/>
                  </a:lnTo>
                  <a:lnTo>
                    <a:pt x="21600" y="12024"/>
                  </a:lnTo>
                  <a:lnTo>
                    <a:pt x="6504" y="21600"/>
                  </a:lnTo>
                  <a:lnTo>
                    <a:pt x="21600" y="12367"/>
                  </a:lnTo>
                  <a:lnTo>
                    <a:pt x="6745" y="21600"/>
                  </a:lnTo>
                  <a:lnTo>
                    <a:pt x="21600" y="12453"/>
                  </a:lnTo>
                  <a:lnTo>
                    <a:pt x="7588" y="21600"/>
                  </a:lnTo>
                  <a:lnTo>
                    <a:pt x="21600" y="12926"/>
                  </a:lnTo>
                  <a:lnTo>
                    <a:pt x="7829" y="21600"/>
                  </a:lnTo>
                  <a:lnTo>
                    <a:pt x="21600" y="13054"/>
                  </a:lnTo>
                  <a:lnTo>
                    <a:pt x="8672" y="21600"/>
                  </a:lnTo>
                  <a:lnTo>
                    <a:pt x="21600" y="13613"/>
                  </a:lnTo>
                  <a:lnTo>
                    <a:pt x="8672" y="21600"/>
                  </a:lnTo>
                  <a:lnTo>
                    <a:pt x="21600" y="13613"/>
                  </a:lnTo>
                  <a:lnTo>
                    <a:pt x="9676" y="21600"/>
                  </a:lnTo>
                  <a:lnTo>
                    <a:pt x="21600" y="14214"/>
                  </a:lnTo>
                  <a:lnTo>
                    <a:pt x="9756" y="21600"/>
                  </a:lnTo>
                  <a:lnTo>
                    <a:pt x="21600" y="14343"/>
                  </a:lnTo>
                  <a:lnTo>
                    <a:pt x="10198" y="21600"/>
                  </a:lnTo>
                  <a:lnTo>
                    <a:pt x="21600" y="14557"/>
                  </a:lnTo>
                  <a:lnTo>
                    <a:pt x="11081" y="21600"/>
                  </a:lnTo>
                  <a:lnTo>
                    <a:pt x="21600" y="15116"/>
                  </a:lnTo>
                  <a:lnTo>
                    <a:pt x="11201" y="21600"/>
                  </a:lnTo>
                  <a:lnTo>
                    <a:pt x="21600" y="15245"/>
                  </a:lnTo>
                  <a:lnTo>
                    <a:pt x="11844" y="21600"/>
                  </a:lnTo>
                  <a:lnTo>
                    <a:pt x="21600" y="15588"/>
                  </a:lnTo>
                  <a:lnTo>
                    <a:pt x="11924" y="21600"/>
                  </a:lnTo>
                  <a:lnTo>
                    <a:pt x="21600" y="15588"/>
                  </a:lnTo>
                  <a:lnTo>
                    <a:pt x="12807" y="21600"/>
                  </a:lnTo>
                  <a:lnTo>
                    <a:pt x="21600" y="16189"/>
                  </a:lnTo>
                  <a:lnTo>
                    <a:pt x="13129" y="21600"/>
                  </a:lnTo>
                  <a:lnTo>
                    <a:pt x="21600" y="16404"/>
                  </a:lnTo>
                  <a:lnTo>
                    <a:pt x="13570" y="21600"/>
                  </a:lnTo>
                  <a:lnTo>
                    <a:pt x="21600" y="16619"/>
                  </a:lnTo>
                  <a:lnTo>
                    <a:pt x="13891" y="21600"/>
                  </a:lnTo>
                  <a:lnTo>
                    <a:pt x="21600" y="16876"/>
                  </a:lnTo>
                  <a:lnTo>
                    <a:pt x="14454" y="21600"/>
                  </a:lnTo>
                  <a:lnTo>
                    <a:pt x="21600" y="17220"/>
                  </a:lnTo>
                  <a:lnTo>
                    <a:pt x="14775" y="21600"/>
                  </a:lnTo>
                  <a:lnTo>
                    <a:pt x="21600" y="17349"/>
                  </a:lnTo>
                  <a:lnTo>
                    <a:pt x="15618" y="21600"/>
                  </a:lnTo>
                  <a:lnTo>
                    <a:pt x="21600" y="17907"/>
                  </a:lnTo>
                  <a:lnTo>
                    <a:pt x="16622" y="21600"/>
                  </a:lnTo>
                  <a:lnTo>
                    <a:pt x="21600" y="18465"/>
                  </a:lnTo>
                  <a:lnTo>
                    <a:pt x="17264" y="21600"/>
                  </a:lnTo>
                  <a:lnTo>
                    <a:pt x="21600" y="18938"/>
                  </a:lnTo>
                  <a:lnTo>
                    <a:pt x="17465" y="21600"/>
                  </a:lnTo>
                  <a:lnTo>
                    <a:pt x="21600" y="19066"/>
                  </a:lnTo>
                  <a:lnTo>
                    <a:pt x="17706" y="21600"/>
                  </a:lnTo>
                  <a:lnTo>
                    <a:pt x="21600" y="19195"/>
                  </a:lnTo>
                  <a:lnTo>
                    <a:pt x="18107" y="21600"/>
                  </a:lnTo>
                  <a:lnTo>
                    <a:pt x="21600" y="19410"/>
                  </a:lnTo>
                  <a:lnTo>
                    <a:pt x="18549" y="21600"/>
                  </a:lnTo>
                  <a:lnTo>
                    <a:pt x="21600" y="19625"/>
                  </a:lnTo>
                  <a:lnTo>
                    <a:pt x="18990" y="21600"/>
                  </a:lnTo>
                  <a:lnTo>
                    <a:pt x="21600" y="19968"/>
                  </a:lnTo>
                  <a:lnTo>
                    <a:pt x="19512" y="21600"/>
                  </a:lnTo>
                  <a:lnTo>
                    <a:pt x="21600" y="20355"/>
                  </a:lnTo>
                  <a:lnTo>
                    <a:pt x="20195" y="21600"/>
                  </a:lnTo>
                  <a:lnTo>
                    <a:pt x="21600" y="20698"/>
                  </a:lnTo>
                  <a:lnTo>
                    <a:pt x="21158" y="21600"/>
                  </a:lnTo>
                  <a:lnTo>
                    <a:pt x="21600" y="21256"/>
                  </a:lnTo>
                  <a:lnTo>
                    <a:pt x="21600" y="21600"/>
                  </a:lnTo>
                </a:path>
              </a:pathLst>
            </a:custGeom>
            <a:noFill/>
            <a:ln w="3175" cap="rnd">
              <a:solidFill>
                <a:srgbClr val="00B0F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8" name="Freeform 10"/>
            <p:cNvSpPr/>
            <p:nvPr/>
          </p:nvSpPr>
          <p:spPr>
            <a:xfrm>
              <a:off x="125412" y="0"/>
              <a:ext cx="728664" cy="446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7456"/>
                  </a:moveTo>
                  <a:lnTo>
                    <a:pt x="8000" y="0"/>
                  </a:lnTo>
                  <a:lnTo>
                    <a:pt x="1129" y="6841"/>
                  </a:lnTo>
                  <a:lnTo>
                    <a:pt x="8376" y="0"/>
                  </a:lnTo>
                  <a:lnTo>
                    <a:pt x="1271" y="6841"/>
                  </a:lnTo>
                  <a:lnTo>
                    <a:pt x="8518" y="0"/>
                  </a:lnTo>
                  <a:lnTo>
                    <a:pt x="2165" y="6688"/>
                  </a:lnTo>
                  <a:lnTo>
                    <a:pt x="9271" y="0"/>
                  </a:lnTo>
                  <a:lnTo>
                    <a:pt x="3059" y="6841"/>
                  </a:lnTo>
                  <a:lnTo>
                    <a:pt x="10259" y="0"/>
                  </a:lnTo>
                  <a:lnTo>
                    <a:pt x="3529" y="7072"/>
                  </a:lnTo>
                  <a:lnTo>
                    <a:pt x="11059" y="0"/>
                  </a:lnTo>
                  <a:lnTo>
                    <a:pt x="3906" y="7302"/>
                  </a:lnTo>
                  <a:lnTo>
                    <a:pt x="11529" y="0"/>
                  </a:lnTo>
                  <a:lnTo>
                    <a:pt x="3906" y="7302"/>
                  </a:lnTo>
                  <a:lnTo>
                    <a:pt x="11671" y="0"/>
                  </a:lnTo>
                  <a:lnTo>
                    <a:pt x="4424" y="7917"/>
                  </a:lnTo>
                  <a:lnTo>
                    <a:pt x="12706" y="0"/>
                  </a:lnTo>
                  <a:lnTo>
                    <a:pt x="4565" y="8148"/>
                  </a:lnTo>
                  <a:lnTo>
                    <a:pt x="13224" y="0"/>
                  </a:lnTo>
                  <a:lnTo>
                    <a:pt x="4800" y="8532"/>
                  </a:lnTo>
                  <a:lnTo>
                    <a:pt x="13835" y="0"/>
                  </a:lnTo>
                  <a:lnTo>
                    <a:pt x="5082" y="8917"/>
                  </a:lnTo>
                  <a:lnTo>
                    <a:pt x="14588" y="0"/>
                  </a:lnTo>
                  <a:lnTo>
                    <a:pt x="5176" y="9378"/>
                  </a:lnTo>
                  <a:lnTo>
                    <a:pt x="15106" y="0"/>
                  </a:lnTo>
                  <a:lnTo>
                    <a:pt x="5318" y="9532"/>
                  </a:lnTo>
                  <a:lnTo>
                    <a:pt x="15482" y="0"/>
                  </a:lnTo>
                  <a:lnTo>
                    <a:pt x="5459" y="9993"/>
                  </a:lnTo>
                  <a:lnTo>
                    <a:pt x="15859" y="0"/>
                  </a:lnTo>
                  <a:lnTo>
                    <a:pt x="5459" y="9993"/>
                  </a:lnTo>
                  <a:lnTo>
                    <a:pt x="16000" y="0"/>
                  </a:lnTo>
                  <a:lnTo>
                    <a:pt x="5600" y="10377"/>
                  </a:lnTo>
                  <a:lnTo>
                    <a:pt x="16612" y="0"/>
                  </a:lnTo>
                  <a:lnTo>
                    <a:pt x="5600" y="10608"/>
                  </a:lnTo>
                  <a:lnTo>
                    <a:pt x="16753" y="0"/>
                  </a:lnTo>
                  <a:lnTo>
                    <a:pt x="5694" y="11453"/>
                  </a:lnTo>
                  <a:lnTo>
                    <a:pt x="17647" y="0"/>
                  </a:lnTo>
                  <a:lnTo>
                    <a:pt x="5835" y="11838"/>
                  </a:lnTo>
                  <a:lnTo>
                    <a:pt x="18306" y="0"/>
                  </a:lnTo>
                  <a:lnTo>
                    <a:pt x="5835" y="12222"/>
                  </a:lnTo>
                  <a:lnTo>
                    <a:pt x="18776" y="0"/>
                  </a:lnTo>
                  <a:lnTo>
                    <a:pt x="5835" y="12837"/>
                  </a:lnTo>
                  <a:lnTo>
                    <a:pt x="19435" y="0"/>
                  </a:lnTo>
                  <a:lnTo>
                    <a:pt x="5835" y="13298"/>
                  </a:lnTo>
                  <a:lnTo>
                    <a:pt x="19953" y="0"/>
                  </a:lnTo>
                  <a:lnTo>
                    <a:pt x="5976" y="13683"/>
                  </a:lnTo>
                  <a:lnTo>
                    <a:pt x="20329" y="0"/>
                  </a:lnTo>
                  <a:lnTo>
                    <a:pt x="5976" y="13683"/>
                  </a:lnTo>
                  <a:lnTo>
                    <a:pt x="20424" y="0"/>
                  </a:lnTo>
                  <a:lnTo>
                    <a:pt x="5976" y="14298"/>
                  </a:lnTo>
                  <a:lnTo>
                    <a:pt x="21082" y="0"/>
                  </a:lnTo>
                  <a:lnTo>
                    <a:pt x="5976" y="14759"/>
                  </a:lnTo>
                  <a:lnTo>
                    <a:pt x="21600" y="0"/>
                  </a:lnTo>
                  <a:lnTo>
                    <a:pt x="5835" y="15758"/>
                  </a:lnTo>
                  <a:lnTo>
                    <a:pt x="21600" y="846"/>
                  </a:lnTo>
                  <a:lnTo>
                    <a:pt x="5835" y="16373"/>
                  </a:lnTo>
                  <a:lnTo>
                    <a:pt x="21600" y="1460"/>
                  </a:lnTo>
                  <a:lnTo>
                    <a:pt x="5835" y="16834"/>
                  </a:lnTo>
                  <a:lnTo>
                    <a:pt x="21600" y="1922"/>
                  </a:lnTo>
                  <a:lnTo>
                    <a:pt x="5694" y="17603"/>
                  </a:lnTo>
                  <a:lnTo>
                    <a:pt x="21600" y="2767"/>
                  </a:lnTo>
                  <a:lnTo>
                    <a:pt x="5600" y="18679"/>
                  </a:lnTo>
                  <a:lnTo>
                    <a:pt x="21600" y="3536"/>
                  </a:lnTo>
                  <a:lnTo>
                    <a:pt x="5082" y="20293"/>
                  </a:lnTo>
                  <a:lnTo>
                    <a:pt x="21600" y="4612"/>
                  </a:lnTo>
                  <a:lnTo>
                    <a:pt x="4329" y="21369"/>
                  </a:lnTo>
                  <a:lnTo>
                    <a:pt x="21600" y="4996"/>
                  </a:lnTo>
                  <a:lnTo>
                    <a:pt x="4047" y="21600"/>
                  </a:lnTo>
                  <a:lnTo>
                    <a:pt x="21600" y="5227"/>
                  </a:lnTo>
                </a:path>
              </a:pathLst>
            </a:custGeom>
            <a:noFill/>
            <a:ln w="3175" cap="rnd">
              <a:solidFill>
                <a:srgbClr val="00B0F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9" name="Freeform 11"/>
            <p:cNvSpPr/>
            <p:nvPr/>
          </p:nvSpPr>
          <p:spPr>
            <a:xfrm>
              <a:off x="-1" y="0"/>
              <a:ext cx="395290" cy="22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60" y="0"/>
                  </a:lnTo>
                  <a:lnTo>
                    <a:pt x="0" y="460"/>
                  </a:lnTo>
                  <a:lnTo>
                    <a:pt x="520" y="0"/>
                  </a:lnTo>
                  <a:lnTo>
                    <a:pt x="0" y="2604"/>
                  </a:lnTo>
                  <a:lnTo>
                    <a:pt x="2342" y="0"/>
                  </a:lnTo>
                  <a:lnTo>
                    <a:pt x="0" y="3370"/>
                  </a:lnTo>
                  <a:lnTo>
                    <a:pt x="3296" y="0"/>
                  </a:lnTo>
                  <a:lnTo>
                    <a:pt x="0" y="4136"/>
                  </a:lnTo>
                  <a:lnTo>
                    <a:pt x="3990" y="0"/>
                  </a:lnTo>
                  <a:lnTo>
                    <a:pt x="0" y="4596"/>
                  </a:lnTo>
                  <a:lnTo>
                    <a:pt x="4511" y="0"/>
                  </a:lnTo>
                  <a:lnTo>
                    <a:pt x="0" y="5515"/>
                  </a:lnTo>
                  <a:lnTo>
                    <a:pt x="5205" y="0"/>
                  </a:lnTo>
                  <a:lnTo>
                    <a:pt x="0" y="7047"/>
                  </a:lnTo>
                  <a:lnTo>
                    <a:pt x="6853" y="0"/>
                  </a:lnTo>
                  <a:lnTo>
                    <a:pt x="0" y="8272"/>
                  </a:lnTo>
                  <a:lnTo>
                    <a:pt x="8241" y="0"/>
                  </a:lnTo>
                  <a:lnTo>
                    <a:pt x="0" y="10417"/>
                  </a:lnTo>
                  <a:lnTo>
                    <a:pt x="10149" y="0"/>
                  </a:lnTo>
                  <a:lnTo>
                    <a:pt x="0" y="11643"/>
                  </a:lnTo>
                  <a:lnTo>
                    <a:pt x="11277" y="0"/>
                  </a:lnTo>
                  <a:lnTo>
                    <a:pt x="0" y="13328"/>
                  </a:lnTo>
                  <a:lnTo>
                    <a:pt x="12925" y="0"/>
                  </a:lnTo>
                  <a:lnTo>
                    <a:pt x="0" y="13328"/>
                  </a:lnTo>
                  <a:lnTo>
                    <a:pt x="13186" y="0"/>
                  </a:lnTo>
                  <a:lnTo>
                    <a:pt x="0" y="14553"/>
                  </a:lnTo>
                  <a:lnTo>
                    <a:pt x="14313" y="0"/>
                  </a:lnTo>
                  <a:lnTo>
                    <a:pt x="0" y="15319"/>
                  </a:lnTo>
                  <a:lnTo>
                    <a:pt x="15007" y="0"/>
                  </a:lnTo>
                  <a:lnTo>
                    <a:pt x="0" y="17004"/>
                  </a:lnTo>
                  <a:lnTo>
                    <a:pt x="16395" y="0"/>
                  </a:lnTo>
                  <a:lnTo>
                    <a:pt x="0" y="17004"/>
                  </a:lnTo>
                  <a:lnTo>
                    <a:pt x="16655" y="0"/>
                  </a:lnTo>
                  <a:lnTo>
                    <a:pt x="0" y="18689"/>
                  </a:lnTo>
                  <a:lnTo>
                    <a:pt x="18304" y="0"/>
                  </a:lnTo>
                  <a:lnTo>
                    <a:pt x="0" y="18996"/>
                  </a:lnTo>
                  <a:lnTo>
                    <a:pt x="18564" y="0"/>
                  </a:lnTo>
                  <a:lnTo>
                    <a:pt x="0" y="19915"/>
                  </a:lnTo>
                  <a:lnTo>
                    <a:pt x="19518" y="0"/>
                  </a:lnTo>
                  <a:lnTo>
                    <a:pt x="0" y="21600"/>
                  </a:lnTo>
                  <a:lnTo>
                    <a:pt x="21080" y="0"/>
                  </a:lnTo>
                  <a:lnTo>
                    <a:pt x="520" y="21600"/>
                  </a:lnTo>
                  <a:lnTo>
                    <a:pt x="21600" y="0"/>
                  </a:lnTo>
                  <a:lnTo>
                    <a:pt x="1648" y="21600"/>
                  </a:lnTo>
                  <a:lnTo>
                    <a:pt x="4511" y="18689"/>
                  </a:lnTo>
                  <a:lnTo>
                    <a:pt x="2602" y="21600"/>
                  </a:lnTo>
                  <a:lnTo>
                    <a:pt x="3557" y="20681"/>
                  </a:lnTo>
                  <a:lnTo>
                    <a:pt x="3296" y="21600"/>
                  </a:lnTo>
                </a:path>
              </a:pathLst>
            </a:custGeom>
            <a:noFill/>
            <a:ln w="3175" cap="rnd">
              <a:solidFill>
                <a:srgbClr val="00B0F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15" name="PA_组合 41"/>
          <p:cNvGrpSpPr/>
          <p:nvPr/>
        </p:nvGrpSpPr>
        <p:grpSpPr>
          <a:xfrm>
            <a:off x="2525713" y="1425574"/>
            <a:ext cx="809626" cy="2312990"/>
            <a:chOff x="0" y="0"/>
            <a:chExt cx="809625" cy="2312988"/>
          </a:xfrm>
        </p:grpSpPr>
        <p:sp>
          <p:nvSpPr>
            <p:cNvPr id="211" name="Freeform 27"/>
            <p:cNvSpPr/>
            <p:nvPr/>
          </p:nvSpPr>
          <p:spPr>
            <a:xfrm>
              <a:off x="615950" y="1727200"/>
              <a:ext cx="133350" cy="77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257" y="3527"/>
                  </a:moveTo>
                  <a:lnTo>
                    <a:pt x="10543" y="2645"/>
                  </a:lnTo>
                  <a:lnTo>
                    <a:pt x="3600" y="13224"/>
                  </a:lnTo>
                  <a:lnTo>
                    <a:pt x="16714" y="0"/>
                  </a:lnTo>
                  <a:lnTo>
                    <a:pt x="2314" y="16751"/>
                  </a:lnTo>
                  <a:lnTo>
                    <a:pt x="18771" y="0"/>
                  </a:lnTo>
                  <a:lnTo>
                    <a:pt x="0" y="21600"/>
                  </a:lnTo>
                  <a:lnTo>
                    <a:pt x="21600" y="0"/>
                  </a:lnTo>
                </a:path>
              </a:pathLst>
            </a:custGeom>
            <a:noFill/>
            <a:ln w="3175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214" name="组合 34"/>
            <p:cNvGrpSpPr/>
            <p:nvPr/>
          </p:nvGrpSpPr>
          <p:grpSpPr>
            <a:xfrm>
              <a:off x="-1" y="-1"/>
              <a:ext cx="809627" cy="2312990"/>
              <a:chOff x="0" y="0"/>
              <a:chExt cx="809625" cy="2312988"/>
            </a:xfrm>
          </p:grpSpPr>
          <p:sp>
            <p:nvSpPr>
              <p:cNvPr id="212" name="Freeform 26"/>
              <p:cNvSpPr/>
              <p:nvPr/>
            </p:nvSpPr>
            <p:spPr>
              <a:xfrm>
                <a:off x="496887" y="1731963"/>
                <a:ext cx="312739" cy="227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4199"/>
                    </a:moveTo>
                    <a:lnTo>
                      <a:pt x="18091" y="0"/>
                    </a:lnTo>
                    <a:lnTo>
                      <a:pt x="2303" y="13897"/>
                    </a:lnTo>
                    <a:lnTo>
                      <a:pt x="19188" y="453"/>
                    </a:lnTo>
                    <a:lnTo>
                      <a:pt x="3509" y="13897"/>
                    </a:lnTo>
                    <a:lnTo>
                      <a:pt x="19846" y="1208"/>
                    </a:lnTo>
                    <a:lnTo>
                      <a:pt x="5592" y="13897"/>
                    </a:lnTo>
                    <a:lnTo>
                      <a:pt x="20394" y="2417"/>
                    </a:lnTo>
                    <a:lnTo>
                      <a:pt x="6798" y="13897"/>
                    </a:lnTo>
                    <a:lnTo>
                      <a:pt x="20723" y="2870"/>
                    </a:lnTo>
                    <a:lnTo>
                      <a:pt x="8552" y="14199"/>
                    </a:lnTo>
                    <a:lnTo>
                      <a:pt x="21052" y="4531"/>
                    </a:lnTo>
                    <a:lnTo>
                      <a:pt x="9429" y="15860"/>
                    </a:lnTo>
                    <a:lnTo>
                      <a:pt x="21271" y="6042"/>
                    </a:lnTo>
                    <a:lnTo>
                      <a:pt x="9429" y="15860"/>
                    </a:lnTo>
                    <a:lnTo>
                      <a:pt x="21271" y="6495"/>
                    </a:lnTo>
                    <a:lnTo>
                      <a:pt x="9429" y="16313"/>
                    </a:lnTo>
                    <a:lnTo>
                      <a:pt x="21600" y="6948"/>
                    </a:lnTo>
                    <a:lnTo>
                      <a:pt x="10087" y="17522"/>
                    </a:lnTo>
                    <a:lnTo>
                      <a:pt x="21600" y="8610"/>
                    </a:lnTo>
                    <a:lnTo>
                      <a:pt x="10636" y="18730"/>
                    </a:lnTo>
                    <a:lnTo>
                      <a:pt x="21600" y="9818"/>
                    </a:lnTo>
                    <a:lnTo>
                      <a:pt x="11513" y="19485"/>
                    </a:lnTo>
                    <a:lnTo>
                      <a:pt x="21600" y="11329"/>
                    </a:lnTo>
                    <a:lnTo>
                      <a:pt x="11842" y="19938"/>
                    </a:lnTo>
                    <a:lnTo>
                      <a:pt x="21600" y="12235"/>
                    </a:lnTo>
                    <a:lnTo>
                      <a:pt x="12171" y="20392"/>
                    </a:lnTo>
                    <a:lnTo>
                      <a:pt x="21600" y="12688"/>
                    </a:lnTo>
                    <a:lnTo>
                      <a:pt x="12390" y="20392"/>
                    </a:lnTo>
                    <a:lnTo>
                      <a:pt x="21600" y="12990"/>
                    </a:lnTo>
                    <a:lnTo>
                      <a:pt x="13267" y="21147"/>
                    </a:lnTo>
                    <a:lnTo>
                      <a:pt x="21600" y="14652"/>
                    </a:lnTo>
                    <a:lnTo>
                      <a:pt x="13596" y="21147"/>
                    </a:lnTo>
                    <a:lnTo>
                      <a:pt x="21271" y="15105"/>
                    </a:lnTo>
                    <a:lnTo>
                      <a:pt x="14473" y="21600"/>
                    </a:lnTo>
                    <a:lnTo>
                      <a:pt x="21271" y="15860"/>
                    </a:lnTo>
                    <a:lnTo>
                      <a:pt x="15350" y="21600"/>
                    </a:lnTo>
                    <a:lnTo>
                      <a:pt x="21052" y="17069"/>
                    </a:lnTo>
                    <a:lnTo>
                      <a:pt x="15679" y="21600"/>
                    </a:lnTo>
                    <a:lnTo>
                      <a:pt x="21052" y="17522"/>
                    </a:lnTo>
                    <a:lnTo>
                      <a:pt x="18091" y="21147"/>
                    </a:lnTo>
                    <a:lnTo>
                      <a:pt x="19846" y="19938"/>
                    </a:lnTo>
                    <a:lnTo>
                      <a:pt x="18640" y="21147"/>
                    </a:lnTo>
                    <a:lnTo>
                      <a:pt x="19188" y="20694"/>
                    </a:lnTo>
                  </a:path>
                </a:pathLst>
              </a:custGeom>
              <a:noFill/>
              <a:ln w="3175" cap="rnd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13" name="Freeform 28"/>
              <p:cNvSpPr/>
              <p:nvPr/>
            </p:nvSpPr>
            <p:spPr>
              <a:xfrm>
                <a:off x="-1" y="-1"/>
                <a:ext cx="595314" cy="23129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7683" y="0"/>
                    </a:moveTo>
                    <a:lnTo>
                      <a:pt x="16762" y="208"/>
                    </a:lnTo>
                    <a:lnTo>
                      <a:pt x="17683" y="44"/>
                    </a:lnTo>
                    <a:lnTo>
                      <a:pt x="16013" y="356"/>
                    </a:lnTo>
                    <a:lnTo>
                      <a:pt x="17683" y="119"/>
                    </a:lnTo>
                    <a:lnTo>
                      <a:pt x="14746" y="637"/>
                    </a:lnTo>
                    <a:lnTo>
                      <a:pt x="17683" y="208"/>
                    </a:lnTo>
                    <a:lnTo>
                      <a:pt x="13190" y="1082"/>
                    </a:lnTo>
                    <a:lnTo>
                      <a:pt x="17683" y="400"/>
                    </a:lnTo>
                    <a:lnTo>
                      <a:pt x="11808" y="1482"/>
                    </a:lnTo>
                    <a:lnTo>
                      <a:pt x="17683" y="608"/>
                    </a:lnTo>
                    <a:lnTo>
                      <a:pt x="11002" y="1720"/>
                    </a:lnTo>
                    <a:lnTo>
                      <a:pt x="17683" y="726"/>
                    </a:lnTo>
                    <a:lnTo>
                      <a:pt x="10253" y="1957"/>
                    </a:lnTo>
                    <a:lnTo>
                      <a:pt x="17683" y="875"/>
                    </a:lnTo>
                    <a:lnTo>
                      <a:pt x="9446" y="2194"/>
                    </a:lnTo>
                    <a:lnTo>
                      <a:pt x="17683" y="993"/>
                    </a:lnTo>
                    <a:lnTo>
                      <a:pt x="8698" y="2520"/>
                    </a:lnTo>
                    <a:lnTo>
                      <a:pt x="17683" y="1201"/>
                    </a:lnTo>
                    <a:lnTo>
                      <a:pt x="8064" y="2802"/>
                    </a:lnTo>
                    <a:lnTo>
                      <a:pt x="17683" y="1364"/>
                    </a:lnTo>
                    <a:lnTo>
                      <a:pt x="7315" y="3084"/>
                    </a:lnTo>
                    <a:lnTo>
                      <a:pt x="17683" y="1512"/>
                    </a:lnTo>
                    <a:lnTo>
                      <a:pt x="6970" y="3232"/>
                    </a:lnTo>
                    <a:lnTo>
                      <a:pt x="17683" y="1646"/>
                    </a:lnTo>
                    <a:lnTo>
                      <a:pt x="6336" y="3469"/>
                    </a:lnTo>
                    <a:lnTo>
                      <a:pt x="17683" y="1794"/>
                    </a:lnTo>
                    <a:lnTo>
                      <a:pt x="6336" y="3514"/>
                    </a:lnTo>
                    <a:lnTo>
                      <a:pt x="17683" y="1838"/>
                    </a:lnTo>
                    <a:lnTo>
                      <a:pt x="5875" y="3721"/>
                    </a:lnTo>
                    <a:lnTo>
                      <a:pt x="17683" y="1957"/>
                    </a:lnTo>
                    <a:lnTo>
                      <a:pt x="5587" y="3840"/>
                    </a:lnTo>
                    <a:lnTo>
                      <a:pt x="17683" y="2031"/>
                    </a:lnTo>
                    <a:lnTo>
                      <a:pt x="5126" y="4032"/>
                    </a:lnTo>
                    <a:lnTo>
                      <a:pt x="17683" y="2194"/>
                    </a:lnTo>
                    <a:lnTo>
                      <a:pt x="4666" y="4314"/>
                    </a:lnTo>
                    <a:lnTo>
                      <a:pt x="17683" y="2357"/>
                    </a:lnTo>
                    <a:lnTo>
                      <a:pt x="4666" y="4359"/>
                    </a:lnTo>
                    <a:lnTo>
                      <a:pt x="17683" y="2402"/>
                    </a:lnTo>
                    <a:lnTo>
                      <a:pt x="4493" y="4388"/>
                    </a:lnTo>
                    <a:lnTo>
                      <a:pt x="17683" y="2431"/>
                    </a:lnTo>
                    <a:lnTo>
                      <a:pt x="4493" y="4477"/>
                    </a:lnTo>
                    <a:lnTo>
                      <a:pt x="17683" y="2476"/>
                    </a:lnTo>
                    <a:lnTo>
                      <a:pt x="4205" y="4640"/>
                    </a:lnTo>
                    <a:lnTo>
                      <a:pt x="17683" y="2639"/>
                    </a:lnTo>
                    <a:lnTo>
                      <a:pt x="3859" y="4788"/>
                    </a:lnTo>
                    <a:lnTo>
                      <a:pt x="17683" y="2757"/>
                    </a:lnTo>
                    <a:lnTo>
                      <a:pt x="3686" y="4907"/>
                    </a:lnTo>
                    <a:lnTo>
                      <a:pt x="17683" y="2832"/>
                    </a:lnTo>
                    <a:lnTo>
                      <a:pt x="3398" y="5040"/>
                    </a:lnTo>
                    <a:lnTo>
                      <a:pt x="17683" y="2921"/>
                    </a:lnTo>
                    <a:lnTo>
                      <a:pt x="3226" y="5159"/>
                    </a:lnTo>
                    <a:lnTo>
                      <a:pt x="17683" y="2995"/>
                    </a:lnTo>
                    <a:lnTo>
                      <a:pt x="3110" y="5233"/>
                    </a:lnTo>
                    <a:lnTo>
                      <a:pt x="17683" y="3084"/>
                    </a:lnTo>
                    <a:lnTo>
                      <a:pt x="2938" y="5352"/>
                    </a:lnTo>
                    <a:lnTo>
                      <a:pt x="17683" y="3158"/>
                    </a:lnTo>
                    <a:lnTo>
                      <a:pt x="2650" y="5589"/>
                    </a:lnTo>
                    <a:lnTo>
                      <a:pt x="17683" y="3350"/>
                    </a:lnTo>
                    <a:lnTo>
                      <a:pt x="2477" y="5678"/>
                    </a:lnTo>
                    <a:lnTo>
                      <a:pt x="17683" y="3439"/>
                    </a:lnTo>
                    <a:lnTo>
                      <a:pt x="2477" y="5752"/>
                    </a:lnTo>
                    <a:lnTo>
                      <a:pt x="17683" y="3514"/>
                    </a:lnTo>
                    <a:lnTo>
                      <a:pt x="2304" y="5826"/>
                    </a:lnTo>
                    <a:lnTo>
                      <a:pt x="17683" y="3558"/>
                    </a:lnTo>
                    <a:lnTo>
                      <a:pt x="2304" y="5826"/>
                    </a:lnTo>
                    <a:lnTo>
                      <a:pt x="17683" y="3558"/>
                    </a:lnTo>
                    <a:lnTo>
                      <a:pt x="2131" y="5945"/>
                    </a:lnTo>
                    <a:lnTo>
                      <a:pt x="17683" y="3632"/>
                    </a:lnTo>
                    <a:lnTo>
                      <a:pt x="2016" y="6108"/>
                    </a:lnTo>
                    <a:lnTo>
                      <a:pt x="17683" y="3751"/>
                    </a:lnTo>
                    <a:lnTo>
                      <a:pt x="1670" y="6271"/>
                    </a:lnTo>
                    <a:lnTo>
                      <a:pt x="17683" y="3914"/>
                    </a:lnTo>
                    <a:lnTo>
                      <a:pt x="1555" y="6508"/>
                    </a:lnTo>
                    <a:lnTo>
                      <a:pt x="17683" y="4121"/>
                    </a:lnTo>
                    <a:lnTo>
                      <a:pt x="1555" y="6508"/>
                    </a:lnTo>
                    <a:lnTo>
                      <a:pt x="17683" y="4121"/>
                    </a:lnTo>
                    <a:lnTo>
                      <a:pt x="1382" y="6627"/>
                    </a:lnTo>
                    <a:lnTo>
                      <a:pt x="17683" y="4240"/>
                    </a:lnTo>
                    <a:lnTo>
                      <a:pt x="1210" y="6864"/>
                    </a:lnTo>
                    <a:lnTo>
                      <a:pt x="17683" y="4388"/>
                    </a:lnTo>
                    <a:lnTo>
                      <a:pt x="1210" y="6908"/>
                    </a:lnTo>
                    <a:lnTo>
                      <a:pt x="17683" y="4433"/>
                    </a:lnTo>
                    <a:lnTo>
                      <a:pt x="922" y="7116"/>
                    </a:lnTo>
                    <a:lnTo>
                      <a:pt x="17683" y="4640"/>
                    </a:lnTo>
                    <a:lnTo>
                      <a:pt x="922" y="7235"/>
                    </a:lnTo>
                    <a:lnTo>
                      <a:pt x="17683" y="4714"/>
                    </a:lnTo>
                    <a:lnTo>
                      <a:pt x="749" y="7383"/>
                    </a:lnTo>
                    <a:lnTo>
                      <a:pt x="17683" y="4877"/>
                    </a:lnTo>
                    <a:lnTo>
                      <a:pt x="749" y="7427"/>
                    </a:lnTo>
                    <a:lnTo>
                      <a:pt x="17683" y="4907"/>
                    </a:lnTo>
                    <a:lnTo>
                      <a:pt x="576" y="7635"/>
                    </a:lnTo>
                    <a:lnTo>
                      <a:pt x="17683" y="5115"/>
                    </a:lnTo>
                    <a:lnTo>
                      <a:pt x="461" y="7828"/>
                    </a:lnTo>
                    <a:lnTo>
                      <a:pt x="17683" y="5278"/>
                    </a:lnTo>
                    <a:lnTo>
                      <a:pt x="288" y="7991"/>
                    </a:lnTo>
                    <a:lnTo>
                      <a:pt x="17683" y="5426"/>
                    </a:lnTo>
                    <a:lnTo>
                      <a:pt x="288" y="8065"/>
                    </a:lnTo>
                    <a:lnTo>
                      <a:pt x="17683" y="5515"/>
                    </a:lnTo>
                    <a:lnTo>
                      <a:pt x="288" y="8109"/>
                    </a:lnTo>
                    <a:lnTo>
                      <a:pt x="17683" y="5515"/>
                    </a:lnTo>
                    <a:lnTo>
                      <a:pt x="288" y="8154"/>
                    </a:lnTo>
                    <a:lnTo>
                      <a:pt x="17683" y="5589"/>
                    </a:lnTo>
                    <a:lnTo>
                      <a:pt x="288" y="8183"/>
                    </a:lnTo>
                    <a:lnTo>
                      <a:pt x="17683" y="5589"/>
                    </a:lnTo>
                    <a:lnTo>
                      <a:pt x="288" y="8228"/>
                    </a:lnTo>
                    <a:lnTo>
                      <a:pt x="17683" y="5633"/>
                    </a:lnTo>
                    <a:lnTo>
                      <a:pt x="115" y="8346"/>
                    </a:lnTo>
                    <a:lnTo>
                      <a:pt x="17683" y="5752"/>
                    </a:lnTo>
                    <a:lnTo>
                      <a:pt x="115" y="8554"/>
                    </a:lnTo>
                    <a:lnTo>
                      <a:pt x="17683" y="5945"/>
                    </a:lnTo>
                    <a:lnTo>
                      <a:pt x="115" y="8702"/>
                    </a:lnTo>
                    <a:lnTo>
                      <a:pt x="17683" y="6108"/>
                    </a:lnTo>
                    <a:lnTo>
                      <a:pt x="115" y="8747"/>
                    </a:lnTo>
                    <a:lnTo>
                      <a:pt x="17683" y="6152"/>
                    </a:lnTo>
                    <a:lnTo>
                      <a:pt x="0" y="8910"/>
                    </a:lnTo>
                    <a:lnTo>
                      <a:pt x="17683" y="6315"/>
                    </a:lnTo>
                    <a:lnTo>
                      <a:pt x="0" y="8939"/>
                    </a:lnTo>
                    <a:lnTo>
                      <a:pt x="17683" y="6345"/>
                    </a:lnTo>
                    <a:lnTo>
                      <a:pt x="0" y="9103"/>
                    </a:lnTo>
                    <a:lnTo>
                      <a:pt x="17683" y="6464"/>
                    </a:lnTo>
                    <a:lnTo>
                      <a:pt x="0" y="9266"/>
                    </a:lnTo>
                    <a:lnTo>
                      <a:pt x="17683" y="6671"/>
                    </a:lnTo>
                    <a:lnTo>
                      <a:pt x="0" y="9384"/>
                    </a:lnTo>
                    <a:lnTo>
                      <a:pt x="17683" y="6790"/>
                    </a:lnTo>
                    <a:lnTo>
                      <a:pt x="0" y="9503"/>
                    </a:lnTo>
                    <a:lnTo>
                      <a:pt x="17683" y="6908"/>
                    </a:lnTo>
                    <a:lnTo>
                      <a:pt x="0" y="9547"/>
                    </a:lnTo>
                    <a:lnTo>
                      <a:pt x="17683" y="6953"/>
                    </a:lnTo>
                    <a:lnTo>
                      <a:pt x="0" y="9621"/>
                    </a:lnTo>
                    <a:lnTo>
                      <a:pt x="17683" y="6983"/>
                    </a:lnTo>
                    <a:lnTo>
                      <a:pt x="0" y="9784"/>
                    </a:lnTo>
                    <a:lnTo>
                      <a:pt x="17683" y="7146"/>
                    </a:lnTo>
                    <a:lnTo>
                      <a:pt x="0" y="9859"/>
                    </a:lnTo>
                    <a:lnTo>
                      <a:pt x="17683" y="7235"/>
                    </a:lnTo>
                    <a:lnTo>
                      <a:pt x="0" y="9903"/>
                    </a:lnTo>
                    <a:lnTo>
                      <a:pt x="17683" y="7264"/>
                    </a:lnTo>
                    <a:lnTo>
                      <a:pt x="0" y="9992"/>
                    </a:lnTo>
                    <a:lnTo>
                      <a:pt x="17683" y="7353"/>
                    </a:lnTo>
                    <a:lnTo>
                      <a:pt x="0" y="10111"/>
                    </a:lnTo>
                    <a:lnTo>
                      <a:pt x="17683" y="7472"/>
                    </a:lnTo>
                    <a:lnTo>
                      <a:pt x="0" y="10140"/>
                    </a:lnTo>
                    <a:lnTo>
                      <a:pt x="17683" y="7546"/>
                    </a:lnTo>
                    <a:lnTo>
                      <a:pt x="0" y="10185"/>
                    </a:lnTo>
                    <a:lnTo>
                      <a:pt x="17683" y="7546"/>
                    </a:lnTo>
                    <a:lnTo>
                      <a:pt x="115" y="10348"/>
                    </a:lnTo>
                    <a:lnTo>
                      <a:pt x="17683" y="7709"/>
                    </a:lnTo>
                    <a:lnTo>
                      <a:pt x="115" y="10377"/>
                    </a:lnTo>
                    <a:lnTo>
                      <a:pt x="17683" y="7753"/>
                    </a:lnTo>
                    <a:lnTo>
                      <a:pt x="115" y="10511"/>
                    </a:lnTo>
                    <a:lnTo>
                      <a:pt x="17683" y="7902"/>
                    </a:lnTo>
                    <a:lnTo>
                      <a:pt x="115" y="10585"/>
                    </a:lnTo>
                    <a:lnTo>
                      <a:pt x="17683" y="7946"/>
                    </a:lnTo>
                    <a:lnTo>
                      <a:pt x="115" y="10704"/>
                    </a:lnTo>
                    <a:lnTo>
                      <a:pt x="17683" y="8109"/>
                    </a:lnTo>
                    <a:lnTo>
                      <a:pt x="115" y="10778"/>
                    </a:lnTo>
                    <a:lnTo>
                      <a:pt x="17683" y="8183"/>
                    </a:lnTo>
                    <a:lnTo>
                      <a:pt x="115" y="10867"/>
                    </a:lnTo>
                    <a:lnTo>
                      <a:pt x="17683" y="8272"/>
                    </a:lnTo>
                    <a:lnTo>
                      <a:pt x="288" y="11030"/>
                    </a:lnTo>
                    <a:lnTo>
                      <a:pt x="17683" y="8421"/>
                    </a:lnTo>
                    <a:lnTo>
                      <a:pt x="288" y="11104"/>
                    </a:lnTo>
                    <a:lnTo>
                      <a:pt x="17683" y="8510"/>
                    </a:lnTo>
                    <a:lnTo>
                      <a:pt x="288" y="11148"/>
                    </a:lnTo>
                    <a:lnTo>
                      <a:pt x="17683" y="8584"/>
                    </a:lnTo>
                    <a:lnTo>
                      <a:pt x="461" y="11267"/>
                    </a:lnTo>
                    <a:lnTo>
                      <a:pt x="17683" y="8702"/>
                    </a:lnTo>
                    <a:lnTo>
                      <a:pt x="461" y="11341"/>
                    </a:lnTo>
                    <a:lnTo>
                      <a:pt x="17683" y="8791"/>
                    </a:lnTo>
                    <a:lnTo>
                      <a:pt x="461" y="11386"/>
                    </a:lnTo>
                    <a:lnTo>
                      <a:pt x="17683" y="8821"/>
                    </a:lnTo>
                    <a:lnTo>
                      <a:pt x="461" y="11415"/>
                    </a:lnTo>
                    <a:lnTo>
                      <a:pt x="17683" y="8865"/>
                    </a:lnTo>
                    <a:lnTo>
                      <a:pt x="576" y="11578"/>
                    </a:lnTo>
                    <a:lnTo>
                      <a:pt x="17683" y="9028"/>
                    </a:lnTo>
                    <a:lnTo>
                      <a:pt x="749" y="11741"/>
                    </a:lnTo>
                    <a:lnTo>
                      <a:pt x="17683" y="9221"/>
                    </a:lnTo>
                    <a:lnTo>
                      <a:pt x="749" y="11860"/>
                    </a:lnTo>
                    <a:lnTo>
                      <a:pt x="17683" y="9340"/>
                    </a:lnTo>
                    <a:lnTo>
                      <a:pt x="749" y="11860"/>
                    </a:lnTo>
                    <a:lnTo>
                      <a:pt x="17683" y="9384"/>
                    </a:lnTo>
                    <a:lnTo>
                      <a:pt x="749" y="11904"/>
                    </a:lnTo>
                    <a:lnTo>
                      <a:pt x="17683" y="9384"/>
                    </a:lnTo>
                    <a:lnTo>
                      <a:pt x="922" y="11934"/>
                    </a:lnTo>
                    <a:lnTo>
                      <a:pt x="17683" y="9458"/>
                    </a:lnTo>
                    <a:lnTo>
                      <a:pt x="922" y="12068"/>
                    </a:lnTo>
                    <a:lnTo>
                      <a:pt x="17683" y="9547"/>
                    </a:lnTo>
                    <a:lnTo>
                      <a:pt x="1094" y="12216"/>
                    </a:lnTo>
                    <a:lnTo>
                      <a:pt x="17683" y="9740"/>
                    </a:lnTo>
                    <a:lnTo>
                      <a:pt x="1210" y="12334"/>
                    </a:lnTo>
                    <a:lnTo>
                      <a:pt x="17683" y="9903"/>
                    </a:lnTo>
                    <a:lnTo>
                      <a:pt x="1210" y="12423"/>
                    </a:lnTo>
                    <a:lnTo>
                      <a:pt x="17683" y="9992"/>
                    </a:lnTo>
                    <a:lnTo>
                      <a:pt x="1382" y="12586"/>
                    </a:lnTo>
                    <a:lnTo>
                      <a:pt x="17683" y="10140"/>
                    </a:lnTo>
                    <a:lnTo>
                      <a:pt x="1555" y="12661"/>
                    </a:lnTo>
                    <a:lnTo>
                      <a:pt x="17683" y="10259"/>
                    </a:lnTo>
                    <a:lnTo>
                      <a:pt x="1555" y="12779"/>
                    </a:lnTo>
                    <a:lnTo>
                      <a:pt x="17683" y="10377"/>
                    </a:lnTo>
                    <a:lnTo>
                      <a:pt x="1670" y="12898"/>
                    </a:lnTo>
                    <a:lnTo>
                      <a:pt x="17683" y="10541"/>
                    </a:lnTo>
                    <a:lnTo>
                      <a:pt x="1843" y="13061"/>
                    </a:lnTo>
                    <a:lnTo>
                      <a:pt x="17683" y="10704"/>
                    </a:lnTo>
                    <a:lnTo>
                      <a:pt x="2016" y="13224"/>
                    </a:lnTo>
                    <a:lnTo>
                      <a:pt x="17683" y="10867"/>
                    </a:lnTo>
                    <a:lnTo>
                      <a:pt x="2016" y="13224"/>
                    </a:lnTo>
                    <a:lnTo>
                      <a:pt x="17683" y="10896"/>
                    </a:lnTo>
                    <a:lnTo>
                      <a:pt x="2131" y="13254"/>
                    </a:lnTo>
                    <a:lnTo>
                      <a:pt x="17683" y="10985"/>
                    </a:lnTo>
                    <a:lnTo>
                      <a:pt x="2131" y="13298"/>
                    </a:lnTo>
                    <a:lnTo>
                      <a:pt x="17683" y="11030"/>
                    </a:lnTo>
                    <a:lnTo>
                      <a:pt x="2304" y="13417"/>
                    </a:lnTo>
                    <a:lnTo>
                      <a:pt x="17683" y="11148"/>
                    </a:lnTo>
                    <a:lnTo>
                      <a:pt x="2304" y="13461"/>
                    </a:lnTo>
                    <a:lnTo>
                      <a:pt x="17683" y="11178"/>
                    </a:lnTo>
                    <a:lnTo>
                      <a:pt x="2477" y="13580"/>
                    </a:lnTo>
                    <a:lnTo>
                      <a:pt x="17683" y="11297"/>
                    </a:lnTo>
                    <a:lnTo>
                      <a:pt x="2650" y="13698"/>
                    </a:lnTo>
                    <a:lnTo>
                      <a:pt x="17683" y="11460"/>
                    </a:lnTo>
                    <a:lnTo>
                      <a:pt x="2765" y="13861"/>
                    </a:lnTo>
                    <a:lnTo>
                      <a:pt x="17683" y="11623"/>
                    </a:lnTo>
                    <a:lnTo>
                      <a:pt x="2938" y="13980"/>
                    </a:lnTo>
                    <a:lnTo>
                      <a:pt x="17683" y="11786"/>
                    </a:lnTo>
                    <a:lnTo>
                      <a:pt x="3226" y="14143"/>
                    </a:lnTo>
                    <a:lnTo>
                      <a:pt x="17683" y="11979"/>
                    </a:lnTo>
                    <a:lnTo>
                      <a:pt x="3226" y="14217"/>
                    </a:lnTo>
                    <a:lnTo>
                      <a:pt x="17683" y="12097"/>
                    </a:lnTo>
                    <a:lnTo>
                      <a:pt x="3398" y="14262"/>
                    </a:lnTo>
                    <a:lnTo>
                      <a:pt x="17683" y="12097"/>
                    </a:lnTo>
                    <a:lnTo>
                      <a:pt x="3571" y="14380"/>
                    </a:lnTo>
                    <a:lnTo>
                      <a:pt x="17683" y="12305"/>
                    </a:lnTo>
                    <a:lnTo>
                      <a:pt x="3686" y="14499"/>
                    </a:lnTo>
                    <a:lnTo>
                      <a:pt x="17683" y="12423"/>
                    </a:lnTo>
                    <a:lnTo>
                      <a:pt x="3686" y="14499"/>
                    </a:lnTo>
                    <a:lnTo>
                      <a:pt x="17683" y="12468"/>
                    </a:lnTo>
                    <a:lnTo>
                      <a:pt x="3859" y="14573"/>
                    </a:lnTo>
                    <a:lnTo>
                      <a:pt x="17683" y="12497"/>
                    </a:lnTo>
                    <a:lnTo>
                      <a:pt x="3859" y="14573"/>
                    </a:lnTo>
                    <a:lnTo>
                      <a:pt x="17683" y="12542"/>
                    </a:lnTo>
                    <a:lnTo>
                      <a:pt x="4032" y="14692"/>
                    </a:lnTo>
                    <a:lnTo>
                      <a:pt x="17683" y="12661"/>
                    </a:lnTo>
                    <a:lnTo>
                      <a:pt x="4032" y="14736"/>
                    </a:lnTo>
                    <a:lnTo>
                      <a:pt x="17683" y="12705"/>
                    </a:lnTo>
                    <a:lnTo>
                      <a:pt x="4205" y="14810"/>
                    </a:lnTo>
                    <a:lnTo>
                      <a:pt x="17683" y="12779"/>
                    </a:lnTo>
                    <a:lnTo>
                      <a:pt x="4320" y="14899"/>
                    </a:lnTo>
                    <a:lnTo>
                      <a:pt x="17683" y="12942"/>
                    </a:lnTo>
                    <a:lnTo>
                      <a:pt x="4493" y="14944"/>
                    </a:lnTo>
                    <a:lnTo>
                      <a:pt x="17683" y="12987"/>
                    </a:lnTo>
                    <a:lnTo>
                      <a:pt x="4666" y="15062"/>
                    </a:lnTo>
                    <a:lnTo>
                      <a:pt x="17683" y="13135"/>
                    </a:lnTo>
                    <a:lnTo>
                      <a:pt x="4781" y="15136"/>
                    </a:lnTo>
                    <a:lnTo>
                      <a:pt x="17683" y="13224"/>
                    </a:lnTo>
                    <a:lnTo>
                      <a:pt x="4781" y="15210"/>
                    </a:lnTo>
                    <a:lnTo>
                      <a:pt x="17683" y="13298"/>
                    </a:lnTo>
                    <a:lnTo>
                      <a:pt x="5126" y="15329"/>
                    </a:lnTo>
                    <a:lnTo>
                      <a:pt x="17683" y="13461"/>
                    </a:lnTo>
                    <a:lnTo>
                      <a:pt x="5242" y="15462"/>
                    </a:lnTo>
                    <a:lnTo>
                      <a:pt x="17683" y="13624"/>
                    </a:lnTo>
                    <a:lnTo>
                      <a:pt x="5587" y="15611"/>
                    </a:lnTo>
                    <a:lnTo>
                      <a:pt x="17683" y="13817"/>
                    </a:lnTo>
                    <a:lnTo>
                      <a:pt x="5587" y="15655"/>
                    </a:lnTo>
                    <a:lnTo>
                      <a:pt x="17683" y="13861"/>
                    </a:lnTo>
                    <a:lnTo>
                      <a:pt x="5760" y="15729"/>
                    </a:lnTo>
                    <a:lnTo>
                      <a:pt x="17683" y="13980"/>
                    </a:lnTo>
                    <a:lnTo>
                      <a:pt x="6048" y="15848"/>
                    </a:lnTo>
                    <a:lnTo>
                      <a:pt x="17683" y="14099"/>
                    </a:lnTo>
                    <a:lnTo>
                      <a:pt x="6221" y="15892"/>
                    </a:lnTo>
                    <a:lnTo>
                      <a:pt x="17568" y="14217"/>
                    </a:lnTo>
                    <a:lnTo>
                      <a:pt x="6336" y="16011"/>
                    </a:lnTo>
                    <a:lnTo>
                      <a:pt x="17683" y="14336"/>
                    </a:lnTo>
                    <a:lnTo>
                      <a:pt x="6509" y="16100"/>
                    </a:lnTo>
                    <a:lnTo>
                      <a:pt x="17683" y="14454"/>
                    </a:lnTo>
                    <a:lnTo>
                      <a:pt x="6797" y="16248"/>
                    </a:lnTo>
                    <a:lnTo>
                      <a:pt x="17683" y="14662"/>
                    </a:lnTo>
                    <a:lnTo>
                      <a:pt x="6797" y="16293"/>
                    </a:lnTo>
                    <a:lnTo>
                      <a:pt x="17683" y="14662"/>
                    </a:lnTo>
                    <a:lnTo>
                      <a:pt x="7142" y="16411"/>
                    </a:lnTo>
                    <a:lnTo>
                      <a:pt x="17683" y="14855"/>
                    </a:lnTo>
                    <a:lnTo>
                      <a:pt x="7315" y="16456"/>
                    </a:lnTo>
                    <a:lnTo>
                      <a:pt x="17683" y="14944"/>
                    </a:lnTo>
                    <a:lnTo>
                      <a:pt x="7315" y="16500"/>
                    </a:lnTo>
                    <a:lnTo>
                      <a:pt x="17683" y="14973"/>
                    </a:lnTo>
                    <a:lnTo>
                      <a:pt x="7603" y="16648"/>
                    </a:lnTo>
                    <a:lnTo>
                      <a:pt x="17683" y="15136"/>
                    </a:lnTo>
                    <a:lnTo>
                      <a:pt x="7776" y="16737"/>
                    </a:lnTo>
                    <a:lnTo>
                      <a:pt x="17683" y="15255"/>
                    </a:lnTo>
                    <a:lnTo>
                      <a:pt x="8064" y="16856"/>
                    </a:lnTo>
                    <a:lnTo>
                      <a:pt x="17683" y="15418"/>
                    </a:lnTo>
                    <a:lnTo>
                      <a:pt x="8237" y="16930"/>
                    </a:lnTo>
                    <a:lnTo>
                      <a:pt x="17683" y="15537"/>
                    </a:lnTo>
                    <a:lnTo>
                      <a:pt x="8525" y="17049"/>
                    </a:lnTo>
                    <a:lnTo>
                      <a:pt x="17683" y="15700"/>
                    </a:lnTo>
                    <a:lnTo>
                      <a:pt x="8698" y="17138"/>
                    </a:lnTo>
                    <a:lnTo>
                      <a:pt x="17683" y="15774"/>
                    </a:lnTo>
                    <a:lnTo>
                      <a:pt x="8870" y="17167"/>
                    </a:lnTo>
                    <a:lnTo>
                      <a:pt x="17683" y="15848"/>
                    </a:lnTo>
                    <a:lnTo>
                      <a:pt x="8870" y="17256"/>
                    </a:lnTo>
                    <a:lnTo>
                      <a:pt x="17683" y="15937"/>
                    </a:lnTo>
                    <a:lnTo>
                      <a:pt x="8986" y="17286"/>
                    </a:lnTo>
                    <a:lnTo>
                      <a:pt x="17683" y="15981"/>
                    </a:lnTo>
                    <a:lnTo>
                      <a:pt x="9158" y="17330"/>
                    </a:lnTo>
                    <a:lnTo>
                      <a:pt x="17683" y="16055"/>
                    </a:lnTo>
                    <a:lnTo>
                      <a:pt x="9331" y="17449"/>
                    </a:lnTo>
                    <a:lnTo>
                      <a:pt x="17683" y="16174"/>
                    </a:lnTo>
                    <a:lnTo>
                      <a:pt x="9331" y="17449"/>
                    </a:lnTo>
                    <a:lnTo>
                      <a:pt x="17683" y="16219"/>
                    </a:lnTo>
                    <a:lnTo>
                      <a:pt x="9619" y="17612"/>
                    </a:lnTo>
                    <a:lnTo>
                      <a:pt x="17683" y="16411"/>
                    </a:lnTo>
                    <a:lnTo>
                      <a:pt x="9792" y="17612"/>
                    </a:lnTo>
                    <a:lnTo>
                      <a:pt x="17683" y="16456"/>
                    </a:lnTo>
                    <a:lnTo>
                      <a:pt x="9792" y="17686"/>
                    </a:lnTo>
                    <a:lnTo>
                      <a:pt x="17683" y="16500"/>
                    </a:lnTo>
                    <a:lnTo>
                      <a:pt x="9907" y="17686"/>
                    </a:lnTo>
                    <a:lnTo>
                      <a:pt x="17683" y="16530"/>
                    </a:lnTo>
                    <a:lnTo>
                      <a:pt x="10080" y="17849"/>
                    </a:lnTo>
                    <a:lnTo>
                      <a:pt x="17683" y="16737"/>
                    </a:lnTo>
                    <a:lnTo>
                      <a:pt x="10253" y="17894"/>
                    </a:lnTo>
                    <a:lnTo>
                      <a:pt x="17683" y="16767"/>
                    </a:lnTo>
                    <a:lnTo>
                      <a:pt x="10426" y="17938"/>
                    </a:lnTo>
                    <a:lnTo>
                      <a:pt x="17856" y="16812"/>
                    </a:lnTo>
                    <a:lnTo>
                      <a:pt x="10541" y="18012"/>
                    </a:lnTo>
                    <a:lnTo>
                      <a:pt x="18029" y="16886"/>
                    </a:lnTo>
                    <a:lnTo>
                      <a:pt x="10714" y="18131"/>
                    </a:lnTo>
                    <a:lnTo>
                      <a:pt x="19123" y="16886"/>
                    </a:lnTo>
                    <a:lnTo>
                      <a:pt x="10886" y="18175"/>
                    </a:lnTo>
                    <a:lnTo>
                      <a:pt x="19411" y="16886"/>
                    </a:lnTo>
                    <a:lnTo>
                      <a:pt x="11002" y="18250"/>
                    </a:lnTo>
                    <a:lnTo>
                      <a:pt x="20218" y="16886"/>
                    </a:lnTo>
                    <a:lnTo>
                      <a:pt x="11347" y="18413"/>
                    </a:lnTo>
                    <a:lnTo>
                      <a:pt x="21312" y="16886"/>
                    </a:lnTo>
                    <a:lnTo>
                      <a:pt x="11347" y="18413"/>
                    </a:lnTo>
                    <a:lnTo>
                      <a:pt x="21600" y="16886"/>
                    </a:lnTo>
                    <a:lnTo>
                      <a:pt x="11635" y="18576"/>
                    </a:lnTo>
                    <a:lnTo>
                      <a:pt x="17683" y="17657"/>
                    </a:lnTo>
                    <a:lnTo>
                      <a:pt x="11635" y="18605"/>
                    </a:lnTo>
                    <a:lnTo>
                      <a:pt x="17683" y="17686"/>
                    </a:lnTo>
                    <a:lnTo>
                      <a:pt x="11808" y="18694"/>
                    </a:lnTo>
                    <a:lnTo>
                      <a:pt x="17568" y="17805"/>
                    </a:lnTo>
                    <a:lnTo>
                      <a:pt x="12096" y="18813"/>
                    </a:lnTo>
                    <a:lnTo>
                      <a:pt x="17568" y="17968"/>
                    </a:lnTo>
                    <a:lnTo>
                      <a:pt x="12442" y="18932"/>
                    </a:lnTo>
                    <a:lnTo>
                      <a:pt x="17568" y="18175"/>
                    </a:lnTo>
                    <a:lnTo>
                      <a:pt x="12557" y="19006"/>
                    </a:lnTo>
                    <a:lnTo>
                      <a:pt x="17568" y="18250"/>
                    </a:lnTo>
                    <a:lnTo>
                      <a:pt x="12730" y="19095"/>
                    </a:lnTo>
                    <a:lnTo>
                      <a:pt x="17568" y="18368"/>
                    </a:lnTo>
                    <a:lnTo>
                      <a:pt x="12730" y="19124"/>
                    </a:lnTo>
                    <a:lnTo>
                      <a:pt x="17568" y="18413"/>
                    </a:lnTo>
                    <a:lnTo>
                      <a:pt x="12902" y="19169"/>
                    </a:lnTo>
                    <a:lnTo>
                      <a:pt x="17568" y="18457"/>
                    </a:lnTo>
                    <a:lnTo>
                      <a:pt x="13018" y="19287"/>
                    </a:lnTo>
                    <a:lnTo>
                      <a:pt x="17568" y="18605"/>
                    </a:lnTo>
                    <a:lnTo>
                      <a:pt x="13190" y="19332"/>
                    </a:lnTo>
                    <a:lnTo>
                      <a:pt x="17568" y="18694"/>
                    </a:lnTo>
                    <a:lnTo>
                      <a:pt x="13536" y="19495"/>
                    </a:lnTo>
                    <a:lnTo>
                      <a:pt x="17568" y="18887"/>
                    </a:lnTo>
                    <a:lnTo>
                      <a:pt x="13651" y="19613"/>
                    </a:lnTo>
                    <a:lnTo>
                      <a:pt x="17568" y="19006"/>
                    </a:lnTo>
                    <a:lnTo>
                      <a:pt x="13824" y="19643"/>
                    </a:lnTo>
                    <a:lnTo>
                      <a:pt x="17568" y="19095"/>
                    </a:lnTo>
                    <a:lnTo>
                      <a:pt x="13997" y="19732"/>
                    </a:lnTo>
                    <a:lnTo>
                      <a:pt x="17568" y="19169"/>
                    </a:lnTo>
                    <a:lnTo>
                      <a:pt x="14112" y="19806"/>
                    </a:lnTo>
                    <a:lnTo>
                      <a:pt x="17568" y="19287"/>
                    </a:lnTo>
                    <a:lnTo>
                      <a:pt x="14458" y="19925"/>
                    </a:lnTo>
                    <a:lnTo>
                      <a:pt x="17568" y="19450"/>
                    </a:lnTo>
                    <a:lnTo>
                      <a:pt x="14573" y="20088"/>
                    </a:lnTo>
                    <a:lnTo>
                      <a:pt x="17568" y="19643"/>
                    </a:lnTo>
                    <a:lnTo>
                      <a:pt x="14746" y="20088"/>
                    </a:lnTo>
                    <a:lnTo>
                      <a:pt x="17568" y="19688"/>
                    </a:lnTo>
                    <a:lnTo>
                      <a:pt x="14746" y="20132"/>
                    </a:lnTo>
                    <a:lnTo>
                      <a:pt x="17568" y="19732"/>
                    </a:lnTo>
                    <a:lnTo>
                      <a:pt x="15091" y="20251"/>
                    </a:lnTo>
                    <a:lnTo>
                      <a:pt x="17568" y="19851"/>
                    </a:lnTo>
                    <a:lnTo>
                      <a:pt x="15091" y="20281"/>
                    </a:lnTo>
                    <a:lnTo>
                      <a:pt x="17568" y="19925"/>
                    </a:lnTo>
                    <a:lnTo>
                      <a:pt x="15206" y="20325"/>
                    </a:lnTo>
                    <a:lnTo>
                      <a:pt x="17568" y="19969"/>
                    </a:lnTo>
                    <a:lnTo>
                      <a:pt x="15379" y="20444"/>
                    </a:lnTo>
                    <a:lnTo>
                      <a:pt x="17568" y="20132"/>
                    </a:lnTo>
                    <a:lnTo>
                      <a:pt x="15552" y="20533"/>
                    </a:lnTo>
                    <a:lnTo>
                      <a:pt x="17568" y="20206"/>
                    </a:lnTo>
                    <a:lnTo>
                      <a:pt x="15667" y="20607"/>
                    </a:lnTo>
                    <a:lnTo>
                      <a:pt x="17568" y="20370"/>
                    </a:lnTo>
                    <a:lnTo>
                      <a:pt x="16013" y="20770"/>
                    </a:lnTo>
                    <a:lnTo>
                      <a:pt x="17568" y="20533"/>
                    </a:lnTo>
                    <a:lnTo>
                      <a:pt x="16013" y="20770"/>
                    </a:lnTo>
                    <a:lnTo>
                      <a:pt x="17568" y="20562"/>
                    </a:lnTo>
                    <a:lnTo>
                      <a:pt x="16128" y="20888"/>
                    </a:lnTo>
                    <a:lnTo>
                      <a:pt x="17568" y="20681"/>
                    </a:lnTo>
                    <a:lnTo>
                      <a:pt x="16301" y="20933"/>
                    </a:lnTo>
                    <a:lnTo>
                      <a:pt x="17568" y="20770"/>
                    </a:lnTo>
                    <a:lnTo>
                      <a:pt x="16646" y="21081"/>
                    </a:lnTo>
                    <a:lnTo>
                      <a:pt x="17568" y="20933"/>
                    </a:lnTo>
                    <a:lnTo>
                      <a:pt x="16762" y="21200"/>
                    </a:lnTo>
                    <a:lnTo>
                      <a:pt x="17568" y="21081"/>
                    </a:lnTo>
                    <a:lnTo>
                      <a:pt x="16934" y="21244"/>
                    </a:lnTo>
                    <a:lnTo>
                      <a:pt x="17568" y="21170"/>
                    </a:lnTo>
                    <a:lnTo>
                      <a:pt x="17222" y="21407"/>
                    </a:lnTo>
                    <a:lnTo>
                      <a:pt x="17568" y="21363"/>
                    </a:lnTo>
                    <a:lnTo>
                      <a:pt x="17222" y="21452"/>
                    </a:lnTo>
                    <a:lnTo>
                      <a:pt x="17568" y="21407"/>
                    </a:lnTo>
                    <a:lnTo>
                      <a:pt x="17568" y="21600"/>
                    </a:lnTo>
                  </a:path>
                </a:pathLst>
              </a:custGeom>
              <a:noFill/>
              <a:ln w="3175" cap="rnd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218" name="PA_组合 38"/>
          <p:cNvGrpSpPr/>
          <p:nvPr/>
        </p:nvGrpSpPr>
        <p:grpSpPr>
          <a:xfrm>
            <a:off x="3055938" y="2011363"/>
            <a:ext cx="854076" cy="915989"/>
            <a:chOff x="0" y="0"/>
            <a:chExt cx="854075" cy="915987"/>
          </a:xfrm>
        </p:grpSpPr>
        <p:sp>
          <p:nvSpPr>
            <p:cNvPr id="216" name="Freeform 29"/>
            <p:cNvSpPr/>
            <p:nvPr/>
          </p:nvSpPr>
          <p:spPr>
            <a:xfrm>
              <a:off x="506412" y="9524"/>
              <a:ext cx="347664" cy="293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168"/>
                  </a:lnTo>
                  <a:lnTo>
                    <a:pt x="1874" y="0"/>
                  </a:lnTo>
                  <a:lnTo>
                    <a:pt x="0" y="1868"/>
                  </a:lnTo>
                  <a:lnTo>
                    <a:pt x="2663" y="0"/>
                  </a:lnTo>
                  <a:lnTo>
                    <a:pt x="0" y="2452"/>
                  </a:lnTo>
                  <a:lnTo>
                    <a:pt x="3748" y="0"/>
                  </a:lnTo>
                  <a:lnTo>
                    <a:pt x="0" y="2802"/>
                  </a:lnTo>
                  <a:lnTo>
                    <a:pt x="4241" y="0"/>
                  </a:lnTo>
                  <a:lnTo>
                    <a:pt x="0" y="4320"/>
                  </a:lnTo>
                  <a:lnTo>
                    <a:pt x="6411" y="0"/>
                  </a:lnTo>
                  <a:lnTo>
                    <a:pt x="789" y="5021"/>
                  </a:lnTo>
                  <a:lnTo>
                    <a:pt x="7989" y="0"/>
                  </a:lnTo>
                  <a:lnTo>
                    <a:pt x="1085" y="5254"/>
                  </a:lnTo>
                  <a:lnTo>
                    <a:pt x="8778" y="0"/>
                  </a:lnTo>
                  <a:lnTo>
                    <a:pt x="1085" y="5254"/>
                  </a:lnTo>
                  <a:lnTo>
                    <a:pt x="8778" y="0"/>
                  </a:lnTo>
                  <a:lnTo>
                    <a:pt x="1381" y="5604"/>
                  </a:lnTo>
                  <a:lnTo>
                    <a:pt x="9370" y="0"/>
                  </a:lnTo>
                  <a:lnTo>
                    <a:pt x="2170" y="6188"/>
                  </a:lnTo>
                  <a:lnTo>
                    <a:pt x="11441" y="0"/>
                  </a:lnTo>
                  <a:lnTo>
                    <a:pt x="2367" y="6538"/>
                  </a:lnTo>
                  <a:lnTo>
                    <a:pt x="12230" y="0"/>
                  </a:lnTo>
                  <a:lnTo>
                    <a:pt x="2663" y="6889"/>
                  </a:lnTo>
                  <a:lnTo>
                    <a:pt x="12822" y="0"/>
                  </a:lnTo>
                  <a:lnTo>
                    <a:pt x="2959" y="6889"/>
                  </a:lnTo>
                  <a:lnTo>
                    <a:pt x="13019" y="0"/>
                  </a:lnTo>
                  <a:lnTo>
                    <a:pt x="2959" y="6889"/>
                  </a:lnTo>
                  <a:lnTo>
                    <a:pt x="13315" y="0"/>
                  </a:lnTo>
                  <a:lnTo>
                    <a:pt x="2959" y="7122"/>
                  </a:lnTo>
                  <a:lnTo>
                    <a:pt x="13611" y="0"/>
                  </a:lnTo>
                  <a:lnTo>
                    <a:pt x="3452" y="7823"/>
                  </a:lnTo>
                  <a:lnTo>
                    <a:pt x="15189" y="0"/>
                  </a:lnTo>
                  <a:lnTo>
                    <a:pt x="3748" y="8406"/>
                  </a:lnTo>
                  <a:lnTo>
                    <a:pt x="16274" y="0"/>
                  </a:lnTo>
                  <a:lnTo>
                    <a:pt x="4241" y="9341"/>
                  </a:lnTo>
                  <a:lnTo>
                    <a:pt x="17852" y="0"/>
                  </a:lnTo>
                  <a:lnTo>
                    <a:pt x="4833" y="10041"/>
                  </a:lnTo>
                  <a:lnTo>
                    <a:pt x="19726" y="0"/>
                  </a:lnTo>
                  <a:lnTo>
                    <a:pt x="4833" y="10975"/>
                  </a:lnTo>
                  <a:lnTo>
                    <a:pt x="21008" y="0"/>
                  </a:lnTo>
                  <a:lnTo>
                    <a:pt x="5030" y="11559"/>
                  </a:lnTo>
                  <a:lnTo>
                    <a:pt x="21600" y="234"/>
                  </a:lnTo>
                  <a:lnTo>
                    <a:pt x="5326" y="11909"/>
                  </a:lnTo>
                  <a:lnTo>
                    <a:pt x="21600" y="584"/>
                  </a:lnTo>
                  <a:lnTo>
                    <a:pt x="5326" y="12259"/>
                  </a:lnTo>
                  <a:lnTo>
                    <a:pt x="21600" y="934"/>
                  </a:lnTo>
                  <a:lnTo>
                    <a:pt x="5326" y="13427"/>
                  </a:lnTo>
                  <a:lnTo>
                    <a:pt x="21600" y="2452"/>
                  </a:lnTo>
                  <a:lnTo>
                    <a:pt x="5326" y="14128"/>
                  </a:lnTo>
                  <a:lnTo>
                    <a:pt x="21600" y="3036"/>
                  </a:lnTo>
                  <a:lnTo>
                    <a:pt x="5326" y="15062"/>
                  </a:lnTo>
                  <a:lnTo>
                    <a:pt x="21600" y="4086"/>
                  </a:lnTo>
                  <a:lnTo>
                    <a:pt x="5030" y="16579"/>
                  </a:lnTo>
                  <a:lnTo>
                    <a:pt x="21600" y="5254"/>
                  </a:lnTo>
                  <a:lnTo>
                    <a:pt x="5030" y="16930"/>
                  </a:lnTo>
                  <a:lnTo>
                    <a:pt x="21600" y="5604"/>
                  </a:lnTo>
                  <a:lnTo>
                    <a:pt x="4537" y="18214"/>
                  </a:lnTo>
                  <a:lnTo>
                    <a:pt x="21600" y="6538"/>
                  </a:lnTo>
                  <a:lnTo>
                    <a:pt x="4241" y="19148"/>
                  </a:lnTo>
                  <a:lnTo>
                    <a:pt x="21600" y="7122"/>
                  </a:lnTo>
                  <a:lnTo>
                    <a:pt x="2367" y="21600"/>
                  </a:lnTo>
                  <a:lnTo>
                    <a:pt x="21600" y="8406"/>
                  </a:lnTo>
                </a:path>
              </a:pathLst>
            </a:custGeom>
            <a:noFill/>
            <a:ln w="3175" cap="rnd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7" name="Freeform 30"/>
            <p:cNvSpPr/>
            <p:nvPr/>
          </p:nvSpPr>
          <p:spPr>
            <a:xfrm>
              <a:off x="0" y="0"/>
              <a:ext cx="854075" cy="915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12"/>
                  </a:moveTo>
                  <a:lnTo>
                    <a:pt x="120" y="112"/>
                  </a:lnTo>
                  <a:lnTo>
                    <a:pt x="0" y="412"/>
                  </a:lnTo>
                  <a:lnTo>
                    <a:pt x="683" y="112"/>
                  </a:lnTo>
                  <a:lnTo>
                    <a:pt x="0" y="524"/>
                  </a:lnTo>
                  <a:lnTo>
                    <a:pt x="883" y="112"/>
                  </a:lnTo>
                  <a:lnTo>
                    <a:pt x="0" y="599"/>
                  </a:lnTo>
                  <a:lnTo>
                    <a:pt x="1204" y="112"/>
                  </a:lnTo>
                  <a:lnTo>
                    <a:pt x="0" y="898"/>
                  </a:lnTo>
                  <a:lnTo>
                    <a:pt x="1646" y="112"/>
                  </a:lnTo>
                  <a:lnTo>
                    <a:pt x="0" y="1123"/>
                  </a:lnTo>
                  <a:lnTo>
                    <a:pt x="2088" y="112"/>
                  </a:lnTo>
                  <a:lnTo>
                    <a:pt x="0" y="1423"/>
                  </a:lnTo>
                  <a:lnTo>
                    <a:pt x="2610" y="112"/>
                  </a:lnTo>
                  <a:lnTo>
                    <a:pt x="0" y="1535"/>
                  </a:lnTo>
                  <a:lnTo>
                    <a:pt x="2730" y="112"/>
                  </a:lnTo>
                  <a:lnTo>
                    <a:pt x="0" y="1909"/>
                  </a:lnTo>
                  <a:lnTo>
                    <a:pt x="3493" y="112"/>
                  </a:lnTo>
                  <a:lnTo>
                    <a:pt x="0" y="2209"/>
                  </a:lnTo>
                  <a:lnTo>
                    <a:pt x="4135" y="112"/>
                  </a:lnTo>
                  <a:lnTo>
                    <a:pt x="0" y="2733"/>
                  </a:lnTo>
                  <a:lnTo>
                    <a:pt x="5019" y="112"/>
                  </a:lnTo>
                  <a:lnTo>
                    <a:pt x="0" y="2920"/>
                  </a:lnTo>
                  <a:lnTo>
                    <a:pt x="5340" y="112"/>
                  </a:lnTo>
                  <a:lnTo>
                    <a:pt x="0" y="3332"/>
                  </a:lnTo>
                  <a:lnTo>
                    <a:pt x="6103" y="0"/>
                  </a:lnTo>
                  <a:lnTo>
                    <a:pt x="0" y="3519"/>
                  </a:lnTo>
                  <a:lnTo>
                    <a:pt x="6504" y="0"/>
                  </a:lnTo>
                  <a:lnTo>
                    <a:pt x="0" y="3519"/>
                  </a:lnTo>
                  <a:lnTo>
                    <a:pt x="6625" y="0"/>
                  </a:lnTo>
                  <a:lnTo>
                    <a:pt x="0" y="3818"/>
                  </a:lnTo>
                  <a:lnTo>
                    <a:pt x="7187" y="0"/>
                  </a:lnTo>
                  <a:lnTo>
                    <a:pt x="0" y="4043"/>
                  </a:lnTo>
                  <a:lnTo>
                    <a:pt x="7508" y="0"/>
                  </a:lnTo>
                  <a:lnTo>
                    <a:pt x="0" y="4155"/>
                  </a:lnTo>
                  <a:lnTo>
                    <a:pt x="7588" y="0"/>
                  </a:lnTo>
                  <a:lnTo>
                    <a:pt x="0" y="4530"/>
                  </a:lnTo>
                  <a:lnTo>
                    <a:pt x="8471" y="0"/>
                  </a:lnTo>
                  <a:lnTo>
                    <a:pt x="0" y="4941"/>
                  </a:lnTo>
                  <a:lnTo>
                    <a:pt x="8793" y="299"/>
                  </a:lnTo>
                  <a:lnTo>
                    <a:pt x="0" y="5353"/>
                  </a:lnTo>
                  <a:lnTo>
                    <a:pt x="8793" y="711"/>
                  </a:lnTo>
                  <a:lnTo>
                    <a:pt x="0" y="5466"/>
                  </a:lnTo>
                  <a:lnTo>
                    <a:pt x="8793" y="824"/>
                  </a:lnTo>
                  <a:lnTo>
                    <a:pt x="0" y="5653"/>
                  </a:lnTo>
                  <a:lnTo>
                    <a:pt x="8793" y="898"/>
                  </a:lnTo>
                  <a:lnTo>
                    <a:pt x="0" y="5840"/>
                  </a:lnTo>
                  <a:lnTo>
                    <a:pt x="8793" y="1198"/>
                  </a:lnTo>
                  <a:lnTo>
                    <a:pt x="0" y="6064"/>
                  </a:lnTo>
                  <a:lnTo>
                    <a:pt x="8793" y="1423"/>
                  </a:lnTo>
                  <a:lnTo>
                    <a:pt x="0" y="6364"/>
                  </a:lnTo>
                  <a:lnTo>
                    <a:pt x="8793" y="1722"/>
                  </a:lnTo>
                  <a:lnTo>
                    <a:pt x="0" y="6551"/>
                  </a:lnTo>
                  <a:lnTo>
                    <a:pt x="8351" y="2134"/>
                  </a:lnTo>
                  <a:lnTo>
                    <a:pt x="0" y="6851"/>
                  </a:lnTo>
                  <a:lnTo>
                    <a:pt x="7829" y="2620"/>
                  </a:lnTo>
                  <a:lnTo>
                    <a:pt x="0" y="7075"/>
                  </a:lnTo>
                  <a:lnTo>
                    <a:pt x="7508" y="3145"/>
                  </a:lnTo>
                  <a:lnTo>
                    <a:pt x="0" y="7562"/>
                  </a:lnTo>
                  <a:lnTo>
                    <a:pt x="7187" y="3744"/>
                  </a:lnTo>
                  <a:lnTo>
                    <a:pt x="0" y="7974"/>
                  </a:lnTo>
                  <a:lnTo>
                    <a:pt x="6946" y="4230"/>
                  </a:lnTo>
                  <a:lnTo>
                    <a:pt x="0" y="8086"/>
                  </a:lnTo>
                  <a:lnTo>
                    <a:pt x="6946" y="4342"/>
                  </a:lnTo>
                  <a:lnTo>
                    <a:pt x="0" y="8460"/>
                  </a:lnTo>
                  <a:lnTo>
                    <a:pt x="6946" y="4754"/>
                  </a:lnTo>
                  <a:lnTo>
                    <a:pt x="0" y="8573"/>
                  </a:lnTo>
                  <a:lnTo>
                    <a:pt x="6946" y="4829"/>
                  </a:lnTo>
                  <a:lnTo>
                    <a:pt x="0" y="8984"/>
                  </a:lnTo>
                  <a:lnTo>
                    <a:pt x="6946" y="5241"/>
                  </a:lnTo>
                  <a:lnTo>
                    <a:pt x="0" y="9172"/>
                  </a:lnTo>
                  <a:lnTo>
                    <a:pt x="7066" y="5466"/>
                  </a:lnTo>
                  <a:lnTo>
                    <a:pt x="0" y="9471"/>
                  </a:lnTo>
                  <a:lnTo>
                    <a:pt x="7187" y="5653"/>
                  </a:lnTo>
                  <a:lnTo>
                    <a:pt x="0" y="9583"/>
                  </a:lnTo>
                  <a:lnTo>
                    <a:pt x="7187" y="5765"/>
                  </a:lnTo>
                  <a:lnTo>
                    <a:pt x="0" y="9583"/>
                  </a:lnTo>
                  <a:lnTo>
                    <a:pt x="7187" y="5765"/>
                  </a:lnTo>
                  <a:lnTo>
                    <a:pt x="0" y="9771"/>
                  </a:lnTo>
                  <a:lnTo>
                    <a:pt x="7187" y="5840"/>
                  </a:lnTo>
                  <a:lnTo>
                    <a:pt x="0" y="9883"/>
                  </a:lnTo>
                  <a:lnTo>
                    <a:pt x="7267" y="5952"/>
                  </a:lnTo>
                  <a:lnTo>
                    <a:pt x="0" y="10295"/>
                  </a:lnTo>
                  <a:lnTo>
                    <a:pt x="7387" y="6364"/>
                  </a:lnTo>
                  <a:lnTo>
                    <a:pt x="0" y="10407"/>
                  </a:lnTo>
                  <a:lnTo>
                    <a:pt x="7508" y="6476"/>
                  </a:lnTo>
                  <a:lnTo>
                    <a:pt x="0" y="10706"/>
                  </a:lnTo>
                  <a:lnTo>
                    <a:pt x="7588" y="6663"/>
                  </a:lnTo>
                  <a:lnTo>
                    <a:pt x="0" y="10894"/>
                  </a:lnTo>
                  <a:lnTo>
                    <a:pt x="7709" y="6776"/>
                  </a:lnTo>
                  <a:lnTo>
                    <a:pt x="0" y="10894"/>
                  </a:lnTo>
                  <a:lnTo>
                    <a:pt x="7829" y="6776"/>
                  </a:lnTo>
                  <a:lnTo>
                    <a:pt x="0" y="11305"/>
                  </a:lnTo>
                  <a:lnTo>
                    <a:pt x="8030" y="7075"/>
                  </a:lnTo>
                  <a:lnTo>
                    <a:pt x="0" y="11792"/>
                  </a:lnTo>
                  <a:lnTo>
                    <a:pt x="8351" y="7375"/>
                  </a:lnTo>
                  <a:lnTo>
                    <a:pt x="0" y="11904"/>
                  </a:lnTo>
                  <a:lnTo>
                    <a:pt x="8471" y="7375"/>
                  </a:lnTo>
                  <a:lnTo>
                    <a:pt x="0" y="12017"/>
                  </a:lnTo>
                  <a:lnTo>
                    <a:pt x="8471" y="7375"/>
                  </a:lnTo>
                  <a:lnTo>
                    <a:pt x="0" y="12017"/>
                  </a:lnTo>
                  <a:lnTo>
                    <a:pt x="8592" y="7450"/>
                  </a:lnTo>
                  <a:lnTo>
                    <a:pt x="0" y="12391"/>
                  </a:lnTo>
                  <a:lnTo>
                    <a:pt x="8913" y="7674"/>
                  </a:lnTo>
                  <a:lnTo>
                    <a:pt x="0" y="12616"/>
                  </a:lnTo>
                  <a:lnTo>
                    <a:pt x="9114" y="7786"/>
                  </a:lnTo>
                  <a:lnTo>
                    <a:pt x="0" y="12616"/>
                  </a:lnTo>
                  <a:lnTo>
                    <a:pt x="9234" y="7786"/>
                  </a:lnTo>
                  <a:lnTo>
                    <a:pt x="0" y="13102"/>
                  </a:lnTo>
                  <a:lnTo>
                    <a:pt x="9676" y="7861"/>
                  </a:lnTo>
                  <a:lnTo>
                    <a:pt x="0" y="13514"/>
                  </a:lnTo>
                  <a:lnTo>
                    <a:pt x="10318" y="7974"/>
                  </a:lnTo>
                  <a:lnTo>
                    <a:pt x="0" y="14038"/>
                  </a:lnTo>
                  <a:lnTo>
                    <a:pt x="11201" y="7974"/>
                  </a:lnTo>
                  <a:lnTo>
                    <a:pt x="0" y="14225"/>
                  </a:lnTo>
                  <a:lnTo>
                    <a:pt x="11844" y="7861"/>
                  </a:lnTo>
                  <a:lnTo>
                    <a:pt x="0" y="14637"/>
                  </a:lnTo>
                  <a:lnTo>
                    <a:pt x="21600" y="3032"/>
                  </a:lnTo>
                  <a:lnTo>
                    <a:pt x="0" y="15011"/>
                  </a:lnTo>
                  <a:lnTo>
                    <a:pt x="21600" y="3519"/>
                  </a:lnTo>
                  <a:lnTo>
                    <a:pt x="0" y="15423"/>
                  </a:lnTo>
                  <a:lnTo>
                    <a:pt x="21600" y="3931"/>
                  </a:lnTo>
                  <a:lnTo>
                    <a:pt x="0" y="15835"/>
                  </a:lnTo>
                  <a:lnTo>
                    <a:pt x="21600" y="4342"/>
                  </a:lnTo>
                  <a:lnTo>
                    <a:pt x="0" y="16322"/>
                  </a:lnTo>
                  <a:lnTo>
                    <a:pt x="21600" y="4754"/>
                  </a:lnTo>
                  <a:lnTo>
                    <a:pt x="0" y="16322"/>
                  </a:lnTo>
                  <a:lnTo>
                    <a:pt x="21600" y="4829"/>
                  </a:lnTo>
                  <a:lnTo>
                    <a:pt x="0" y="16546"/>
                  </a:lnTo>
                  <a:lnTo>
                    <a:pt x="21600" y="5054"/>
                  </a:lnTo>
                  <a:lnTo>
                    <a:pt x="0" y="16958"/>
                  </a:lnTo>
                  <a:lnTo>
                    <a:pt x="21600" y="5466"/>
                  </a:lnTo>
                  <a:lnTo>
                    <a:pt x="0" y="17033"/>
                  </a:lnTo>
                  <a:lnTo>
                    <a:pt x="21600" y="5466"/>
                  </a:lnTo>
                  <a:lnTo>
                    <a:pt x="0" y="17445"/>
                  </a:lnTo>
                  <a:lnTo>
                    <a:pt x="21600" y="5840"/>
                  </a:lnTo>
                  <a:lnTo>
                    <a:pt x="0" y="17557"/>
                  </a:lnTo>
                  <a:lnTo>
                    <a:pt x="21600" y="5952"/>
                  </a:lnTo>
                  <a:lnTo>
                    <a:pt x="0" y="17669"/>
                  </a:lnTo>
                  <a:lnTo>
                    <a:pt x="21600" y="6064"/>
                  </a:lnTo>
                  <a:lnTo>
                    <a:pt x="0" y="18044"/>
                  </a:lnTo>
                  <a:lnTo>
                    <a:pt x="21600" y="6476"/>
                  </a:lnTo>
                  <a:lnTo>
                    <a:pt x="0" y="18268"/>
                  </a:lnTo>
                  <a:lnTo>
                    <a:pt x="21600" y="6776"/>
                  </a:lnTo>
                  <a:lnTo>
                    <a:pt x="0" y="18455"/>
                  </a:lnTo>
                  <a:lnTo>
                    <a:pt x="21600" y="6851"/>
                  </a:lnTo>
                  <a:lnTo>
                    <a:pt x="0" y="18643"/>
                  </a:lnTo>
                  <a:lnTo>
                    <a:pt x="21600" y="7075"/>
                  </a:lnTo>
                  <a:lnTo>
                    <a:pt x="0" y="19054"/>
                  </a:lnTo>
                  <a:lnTo>
                    <a:pt x="21600" y="7450"/>
                  </a:lnTo>
                  <a:lnTo>
                    <a:pt x="0" y="19466"/>
                  </a:lnTo>
                  <a:lnTo>
                    <a:pt x="21600" y="7861"/>
                  </a:lnTo>
                  <a:lnTo>
                    <a:pt x="0" y="19878"/>
                  </a:lnTo>
                  <a:lnTo>
                    <a:pt x="21600" y="8273"/>
                  </a:lnTo>
                  <a:lnTo>
                    <a:pt x="0" y="20290"/>
                  </a:lnTo>
                  <a:lnTo>
                    <a:pt x="21600" y="8760"/>
                  </a:lnTo>
                  <a:lnTo>
                    <a:pt x="0" y="20776"/>
                  </a:lnTo>
                  <a:lnTo>
                    <a:pt x="21600" y="9172"/>
                  </a:lnTo>
                  <a:lnTo>
                    <a:pt x="0" y="21188"/>
                  </a:lnTo>
                  <a:lnTo>
                    <a:pt x="21600" y="9583"/>
                  </a:lnTo>
                  <a:lnTo>
                    <a:pt x="0" y="21488"/>
                  </a:lnTo>
                  <a:lnTo>
                    <a:pt x="21600" y="9883"/>
                  </a:lnTo>
                  <a:lnTo>
                    <a:pt x="120" y="21600"/>
                  </a:lnTo>
                  <a:lnTo>
                    <a:pt x="21600" y="10070"/>
                  </a:lnTo>
                  <a:lnTo>
                    <a:pt x="683" y="21600"/>
                  </a:lnTo>
                  <a:lnTo>
                    <a:pt x="21600" y="10407"/>
                  </a:lnTo>
                  <a:lnTo>
                    <a:pt x="1325" y="21600"/>
                  </a:lnTo>
                  <a:lnTo>
                    <a:pt x="21600" y="10706"/>
                  </a:lnTo>
                  <a:lnTo>
                    <a:pt x="1526" y="21600"/>
                  </a:lnTo>
                  <a:lnTo>
                    <a:pt x="21600" y="10781"/>
                  </a:lnTo>
                  <a:lnTo>
                    <a:pt x="1847" y="21600"/>
                  </a:lnTo>
                  <a:lnTo>
                    <a:pt x="21600" y="11006"/>
                  </a:lnTo>
                  <a:lnTo>
                    <a:pt x="2851" y="21600"/>
                  </a:lnTo>
                  <a:lnTo>
                    <a:pt x="21600" y="11493"/>
                  </a:lnTo>
                  <a:lnTo>
                    <a:pt x="3172" y="21600"/>
                  </a:lnTo>
                  <a:lnTo>
                    <a:pt x="21600" y="11717"/>
                  </a:lnTo>
                  <a:lnTo>
                    <a:pt x="4015" y="21600"/>
                  </a:lnTo>
                  <a:lnTo>
                    <a:pt x="21600" y="12092"/>
                  </a:lnTo>
                  <a:lnTo>
                    <a:pt x="4898" y="21600"/>
                  </a:lnTo>
                  <a:lnTo>
                    <a:pt x="21600" y="12616"/>
                  </a:lnTo>
                  <a:lnTo>
                    <a:pt x="5420" y="21600"/>
                  </a:lnTo>
                  <a:lnTo>
                    <a:pt x="21600" y="12915"/>
                  </a:lnTo>
                  <a:lnTo>
                    <a:pt x="6424" y="21600"/>
                  </a:lnTo>
                  <a:lnTo>
                    <a:pt x="21600" y="13402"/>
                  </a:lnTo>
                  <a:lnTo>
                    <a:pt x="6745" y="21600"/>
                  </a:lnTo>
                  <a:lnTo>
                    <a:pt x="21600" y="13626"/>
                  </a:lnTo>
                  <a:lnTo>
                    <a:pt x="7187" y="21600"/>
                  </a:lnTo>
                  <a:lnTo>
                    <a:pt x="21600" y="13814"/>
                  </a:lnTo>
                  <a:lnTo>
                    <a:pt x="7508" y="21600"/>
                  </a:lnTo>
                  <a:lnTo>
                    <a:pt x="21600" y="14038"/>
                  </a:lnTo>
                  <a:lnTo>
                    <a:pt x="8351" y="21600"/>
                  </a:lnTo>
                  <a:lnTo>
                    <a:pt x="21600" y="14525"/>
                  </a:lnTo>
                  <a:lnTo>
                    <a:pt x="8592" y="21600"/>
                  </a:lnTo>
                  <a:lnTo>
                    <a:pt x="21600" y="14637"/>
                  </a:lnTo>
                  <a:lnTo>
                    <a:pt x="8793" y="21600"/>
                  </a:lnTo>
                  <a:lnTo>
                    <a:pt x="21600" y="14712"/>
                  </a:lnTo>
                  <a:lnTo>
                    <a:pt x="9355" y="21600"/>
                  </a:lnTo>
                  <a:lnTo>
                    <a:pt x="21600" y="14937"/>
                  </a:lnTo>
                  <a:lnTo>
                    <a:pt x="9555" y="21600"/>
                  </a:lnTo>
                  <a:lnTo>
                    <a:pt x="21600" y="15124"/>
                  </a:lnTo>
                  <a:lnTo>
                    <a:pt x="10117" y="21600"/>
                  </a:lnTo>
                  <a:lnTo>
                    <a:pt x="21600" y="15423"/>
                  </a:lnTo>
                  <a:lnTo>
                    <a:pt x="10840" y="21600"/>
                  </a:lnTo>
                  <a:lnTo>
                    <a:pt x="21600" y="15835"/>
                  </a:lnTo>
                  <a:lnTo>
                    <a:pt x="11402" y="21600"/>
                  </a:lnTo>
                  <a:lnTo>
                    <a:pt x="21600" y="16022"/>
                  </a:lnTo>
                  <a:lnTo>
                    <a:pt x="12045" y="21600"/>
                  </a:lnTo>
                  <a:lnTo>
                    <a:pt x="21600" y="16434"/>
                  </a:lnTo>
                  <a:lnTo>
                    <a:pt x="12286" y="21600"/>
                  </a:lnTo>
                  <a:lnTo>
                    <a:pt x="21600" y="16546"/>
                  </a:lnTo>
                  <a:lnTo>
                    <a:pt x="12807" y="21600"/>
                  </a:lnTo>
                  <a:lnTo>
                    <a:pt x="21600" y="16846"/>
                  </a:lnTo>
                  <a:lnTo>
                    <a:pt x="13771" y="21600"/>
                  </a:lnTo>
                  <a:lnTo>
                    <a:pt x="21600" y="17332"/>
                  </a:lnTo>
                  <a:lnTo>
                    <a:pt x="14333" y="21600"/>
                  </a:lnTo>
                  <a:lnTo>
                    <a:pt x="21600" y="17669"/>
                  </a:lnTo>
                  <a:lnTo>
                    <a:pt x="15176" y="21600"/>
                  </a:lnTo>
                  <a:lnTo>
                    <a:pt x="21600" y="18156"/>
                  </a:lnTo>
                  <a:lnTo>
                    <a:pt x="15417" y="21600"/>
                  </a:lnTo>
                  <a:lnTo>
                    <a:pt x="21600" y="18268"/>
                  </a:lnTo>
                  <a:lnTo>
                    <a:pt x="16180" y="21600"/>
                  </a:lnTo>
                  <a:lnTo>
                    <a:pt x="21600" y="18643"/>
                  </a:lnTo>
                  <a:lnTo>
                    <a:pt x="17023" y="21600"/>
                  </a:lnTo>
                  <a:lnTo>
                    <a:pt x="21600" y="19167"/>
                  </a:lnTo>
                  <a:lnTo>
                    <a:pt x="18027" y="21600"/>
                  </a:lnTo>
                  <a:lnTo>
                    <a:pt x="21600" y="19579"/>
                  </a:lnTo>
                  <a:lnTo>
                    <a:pt x="18790" y="21600"/>
                  </a:lnTo>
                  <a:lnTo>
                    <a:pt x="21600" y="20065"/>
                  </a:lnTo>
                  <a:lnTo>
                    <a:pt x="19312" y="21600"/>
                  </a:lnTo>
                  <a:lnTo>
                    <a:pt x="21600" y="20365"/>
                  </a:lnTo>
                  <a:lnTo>
                    <a:pt x="19874" y="21600"/>
                  </a:lnTo>
                  <a:lnTo>
                    <a:pt x="21600" y="20589"/>
                  </a:lnTo>
                  <a:lnTo>
                    <a:pt x="19954" y="21600"/>
                  </a:lnTo>
                  <a:lnTo>
                    <a:pt x="21600" y="20664"/>
                  </a:lnTo>
                  <a:lnTo>
                    <a:pt x="20195" y="21600"/>
                  </a:lnTo>
                  <a:lnTo>
                    <a:pt x="21600" y="20776"/>
                  </a:lnTo>
                  <a:lnTo>
                    <a:pt x="21038" y="21600"/>
                  </a:lnTo>
                  <a:lnTo>
                    <a:pt x="21600" y="21263"/>
                  </a:lnTo>
                  <a:lnTo>
                    <a:pt x="21600" y="21600"/>
                  </a:lnTo>
                </a:path>
              </a:pathLst>
            </a:custGeom>
            <a:noFill/>
            <a:ln w="3175" cap="rnd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19" name="PA_任意多边形 31"/>
          <p:cNvSpPr/>
          <p:nvPr/>
        </p:nvSpPr>
        <p:spPr>
          <a:xfrm>
            <a:off x="3305175" y="4619625"/>
            <a:ext cx="1260475" cy="11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6" y="0"/>
                </a:moveTo>
                <a:lnTo>
                  <a:pt x="218" y="0"/>
                </a:lnTo>
                <a:lnTo>
                  <a:pt x="136" y="237"/>
                </a:lnTo>
                <a:lnTo>
                  <a:pt x="517" y="0"/>
                </a:lnTo>
                <a:lnTo>
                  <a:pt x="136" y="473"/>
                </a:lnTo>
                <a:lnTo>
                  <a:pt x="871" y="0"/>
                </a:lnTo>
                <a:lnTo>
                  <a:pt x="136" y="710"/>
                </a:lnTo>
                <a:lnTo>
                  <a:pt x="1170" y="0"/>
                </a:lnTo>
                <a:lnTo>
                  <a:pt x="136" y="710"/>
                </a:lnTo>
                <a:lnTo>
                  <a:pt x="1251" y="0"/>
                </a:lnTo>
                <a:lnTo>
                  <a:pt x="136" y="1124"/>
                </a:lnTo>
                <a:lnTo>
                  <a:pt x="1850" y="0"/>
                </a:lnTo>
                <a:lnTo>
                  <a:pt x="82" y="1272"/>
                </a:lnTo>
                <a:lnTo>
                  <a:pt x="2068" y="0"/>
                </a:lnTo>
                <a:lnTo>
                  <a:pt x="82" y="1598"/>
                </a:lnTo>
                <a:lnTo>
                  <a:pt x="2584" y="0"/>
                </a:lnTo>
                <a:lnTo>
                  <a:pt x="82" y="1923"/>
                </a:lnTo>
                <a:lnTo>
                  <a:pt x="3020" y="0"/>
                </a:lnTo>
                <a:lnTo>
                  <a:pt x="82" y="2071"/>
                </a:lnTo>
                <a:lnTo>
                  <a:pt x="3373" y="0"/>
                </a:lnTo>
                <a:lnTo>
                  <a:pt x="82" y="2485"/>
                </a:lnTo>
                <a:lnTo>
                  <a:pt x="3972" y="0"/>
                </a:lnTo>
                <a:lnTo>
                  <a:pt x="82" y="2633"/>
                </a:lnTo>
                <a:lnTo>
                  <a:pt x="4189" y="0"/>
                </a:lnTo>
                <a:lnTo>
                  <a:pt x="0" y="2781"/>
                </a:lnTo>
                <a:lnTo>
                  <a:pt x="4407" y="0"/>
                </a:lnTo>
                <a:lnTo>
                  <a:pt x="0" y="2959"/>
                </a:lnTo>
                <a:lnTo>
                  <a:pt x="4625" y="0"/>
                </a:lnTo>
                <a:lnTo>
                  <a:pt x="0" y="3284"/>
                </a:lnTo>
                <a:lnTo>
                  <a:pt x="5142" y="0"/>
                </a:lnTo>
                <a:lnTo>
                  <a:pt x="0" y="3432"/>
                </a:lnTo>
                <a:lnTo>
                  <a:pt x="5441" y="0"/>
                </a:lnTo>
                <a:lnTo>
                  <a:pt x="0" y="3432"/>
                </a:lnTo>
                <a:lnTo>
                  <a:pt x="5522" y="0"/>
                </a:lnTo>
                <a:lnTo>
                  <a:pt x="0" y="3669"/>
                </a:lnTo>
                <a:lnTo>
                  <a:pt x="5794" y="0"/>
                </a:lnTo>
                <a:lnTo>
                  <a:pt x="0" y="3906"/>
                </a:lnTo>
                <a:lnTo>
                  <a:pt x="6257" y="0"/>
                </a:lnTo>
                <a:lnTo>
                  <a:pt x="0" y="4142"/>
                </a:lnTo>
                <a:lnTo>
                  <a:pt x="6611" y="0"/>
                </a:lnTo>
                <a:lnTo>
                  <a:pt x="82" y="4557"/>
                </a:lnTo>
                <a:lnTo>
                  <a:pt x="7209" y="0"/>
                </a:lnTo>
                <a:lnTo>
                  <a:pt x="82" y="4705"/>
                </a:lnTo>
                <a:lnTo>
                  <a:pt x="7644" y="0"/>
                </a:lnTo>
                <a:lnTo>
                  <a:pt x="136" y="4941"/>
                </a:lnTo>
                <a:lnTo>
                  <a:pt x="7944" y="0"/>
                </a:lnTo>
                <a:lnTo>
                  <a:pt x="218" y="5119"/>
                </a:lnTo>
                <a:lnTo>
                  <a:pt x="8297" y="0"/>
                </a:lnTo>
                <a:lnTo>
                  <a:pt x="381" y="5356"/>
                </a:lnTo>
                <a:lnTo>
                  <a:pt x="8896" y="0"/>
                </a:lnTo>
                <a:lnTo>
                  <a:pt x="517" y="5592"/>
                </a:lnTo>
                <a:lnTo>
                  <a:pt x="9413" y="0"/>
                </a:lnTo>
                <a:lnTo>
                  <a:pt x="653" y="5740"/>
                </a:lnTo>
                <a:lnTo>
                  <a:pt x="9766" y="0"/>
                </a:lnTo>
                <a:lnTo>
                  <a:pt x="735" y="5977"/>
                </a:lnTo>
                <a:lnTo>
                  <a:pt x="10202" y="0"/>
                </a:lnTo>
                <a:lnTo>
                  <a:pt x="735" y="6155"/>
                </a:lnTo>
                <a:lnTo>
                  <a:pt x="10501" y="0"/>
                </a:lnTo>
                <a:lnTo>
                  <a:pt x="735" y="6391"/>
                </a:lnTo>
                <a:lnTo>
                  <a:pt x="10800" y="0"/>
                </a:lnTo>
                <a:lnTo>
                  <a:pt x="598" y="6628"/>
                </a:lnTo>
                <a:lnTo>
                  <a:pt x="11154" y="0"/>
                </a:lnTo>
                <a:lnTo>
                  <a:pt x="381" y="7101"/>
                </a:lnTo>
                <a:lnTo>
                  <a:pt x="11671" y="0"/>
                </a:lnTo>
                <a:lnTo>
                  <a:pt x="218" y="7338"/>
                </a:lnTo>
                <a:lnTo>
                  <a:pt x="11888" y="0"/>
                </a:lnTo>
                <a:lnTo>
                  <a:pt x="218" y="7427"/>
                </a:lnTo>
                <a:lnTo>
                  <a:pt x="11970" y="0"/>
                </a:lnTo>
                <a:lnTo>
                  <a:pt x="136" y="7812"/>
                </a:lnTo>
                <a:lnTo>
                  <a:pt x="12487" y="0"/>
                </a:lnTo>
                <a:lnTo>
                  <a:pt x="136" y="8048"/>
                </a:lnTo>
                <a:lnTo>
                  <a:pt x="13004" y="0"/>
                </a:lnTo>
                <a:lnTo>
                  <a:pt x="218" y="8285"/>
                </a:lnTo>
                <a:lnTo>
                  <a:pt x="13357" y="0"/>
                </a:lnTo>
                <a:lnTo>
                  <a:pt x="381" y="8522"/>
                </a:lnTo>
                <a:lnTo>
                  <a:pt x="13874" y="0"/>
                </a:lnTo>
                <a:lnTo>
                  <a:pt x="381" y="8522"/>
                </a:lnTo>
                <a:lnTo>
                  <a:pt x="14037" y="0"/>
                </a:lnTo>
                <a:lnTo>
                  <a:pt x="381" y="8610"/>
                </a:lnTo>
                <a:lnTo>
                  <a:pt x="14092" y="0"/>
                </a:lnTo>
                <a:lnTo>
                  <a:pt x="517" y="8847"/>
                </a:lnTo>
                <a:lnTo>
                  <a:pt x="14609" y="0"/>
                </a:lnTo>
                <a:lnTo>
                  <a:pt x="517" y="8847"/>
                </a:lnTo>
                <a:lnTo>
                  <a:pt x="14609" y="0"/>
                </a:lnTo>
                <a:lnTo>
                  <a:pt x="517" y="8936"/>
                </a:lnTo>
                <a:lnTo>
                  <a:pt x="14690" y="0"/>
                </a:lnTo>
                <a:lnTo>
                  <a:pt x="598" y="9025"/>
                </a:lnTo>
                <a:lnTo>
                  <a:pt x="14908" y="0"/>
                </a:lnTo>
                <a:lnTo>
                  <a:pt x="653" y="9173"/>
                </a:lnTo>
                <a:lnTo>
                  <a:pt x="15289" y="0"/>
                </a:lnTo>
                <a:lnTo>
                  <a:pt x="653" y="9557"/>
                </a:lnTo>
                <a:lnTo>
                  <a:pt x="15942" y="0"/>
                </a:lnTo>
                <a:lnTo>
                  <a:pt x="653" y="9646"/>
                </a:lnTo>
                <a:lnTo>
                  <a:pt x="15942" y="0"/>
                </a:lnTo>
                <a:lnTo>
                  <a:pt x="299" y="10060"/>
                </a:lnTo>
                <a:lnTo>
                  <a:pt x="16377" y="0"/>
                </a:lnTo>
                <a:lnTo>
                  <a:pt x="136" y="10297"/>
                </a:lnTo>
                <a:lnTo>
                  <a:pt x="16540" y="0"/>
                </a:lnTo>
                <a:lnTo>
                  <a:pt x="82" y="10534"/>
                </a:lnTo>
                <a:lnTo>
                  <a:pt x="16812" y="0"/>
                </a:lnTo>
                <a:lnTo>
                  <a:pt x="0" y="10918"/>
                </a:lnTo>
                <a:lnTo>
                  <a:pt x="17411" y="0"/>
                </a:lnTo>
                <a:lnTo>
                  <a:pt x="82" y="11096"/>
                </a:lnTo>
                <a:lnTo>
                  <a:pt x="17628" y="0"/>
                </a:lnTo>
                <a:lnTo>
                  <a:pt x="136" y="11392"/>
                </a:lnTo>
                <a:lnTo>
                  <a:pt x="18281" y="0"/>
                </a:lnTo>
                <a:lnTo>
                  <a:pt x="136" y="11392"/>
                </a:lnTo>
                <a:lnTo>
                  <a:pt x="18363" y="0"/>
                </a:lnTo>
                <a:lnTo>
                  <a:pt x="218" y="11628"/>
                </a:lnTo>
                <a:lnTo>
                  <a:pt x="18744" y="0"/>
                </a:lnTo>
                <a:lnTo>
                  <a:pt x="299" y="11806"/>
                </a:lnTo>
                <a:lnTo>
                  <a:pt x="19097" y="0"/>
                </a:lnTo>
                <a:lnTo>
                  <a:pt x="299" y="11895"/>
                </a:lnTo>
                <a:lnTo>
                  <a:pt x="19233" y="0"/>
                </a:lnTo>
                <a:lnTo>
                  <a:pt x="381" y="11954"/>
                </a:lnTo>
                <a:lnTo>
                  <a:pt x="19396" y="0"/>
                </a:lnTo>
                <a:lnTo>
                  <a:pt x="435" y="12043"/>
                </a:lnTo>
                <a:lnTo>
                  <a:pt x="19614" y="0"/>
                </a:lnTo>
                <a:lnTo>
                  <a:pt x="435" y="12132"/>
                </a:lnTo>
                <a:lnTo>
                  <a:pt x="19750" y="0"/>
                </a:lnTo>
                <a:lnTo>
                  <a:pt x="598" y="12368"/>
                </a:lnTo>
                <a:lnTo>
                  <a:pt x="20349" y="0"/>
                </a:lnTo>
                <a:lnTo>
                  <a:pt x="598" y="12427"/>
                </a:lnTo>
                <a:lnTo>
                  <a:pt x="20430" y="0"/>
                </a:lnTo>
                <a:lnTo>
                  <a:pt x="653" y="12605"/>
                </a:lnTo>
                <a:lnTo>
                  <a:pt x="20784" y="0"/>
                </a:lnTo>
                <a:lnTo>
                  <a:pt x="735" y="12753"/>
                </a:lnTo>
                <a:lnTo>
                  <a:pt x="21083" y="0"/>
                </a:lnTo>
                <a:lnTo>
                  <a:pt x="816" y="13078"/>
                </a:lnTo>
                <a:lnTo>
                  <a:pt x="21083" y="414"/>
                </a:lnTo>
                <a:lnTo>
                  <a:pt x="82" y="13966"/>
                </a:lnTo>
                <a:lnTo>
                  <a:pt x="21083" y="799"/>
                </a:lnTo>
                <a:lnTo>
                  <a:pt x="82" y="14114"/>
                </a:lnTo>
                <a:lnTo>
                  <a:pt x="21083" y="888"/>
                </a:lnTo>
                <a:lnTo>
                  <a:pt x="0" y="14203"/>
                </a:lnTo>
                <a:lnTo>
                  <a:pt x="21083" y="976"/>
                </a:lnTo>
                <a:lnTo>
                  <a:pt x="0" y="14203"/>
                </a:lnTo>
                <a:lnTo>
                  <a:pt x="21083" y="1036"/>
                </a:lnTo>
                <a:lnTo>
                  <a:pt x="82" y="14499"/>
                </a:lnTo>
                <a:lnTo>
                  <a:pt x="21083" y="1361"/>
                </a:lnTo>
                <a:lnTo>
                  <a:pt x="218" y="14824"/>
                </a:lnTo>
                <a:lnTo>
                  <a:pt x="21083" y="1746"/>
                </a:lnTo>
                <a:lnTo>
                  <a:pt x="435" y="15061"/>
                </a:lnTo>
                <a:lnTo>
                  <a:pt x="21219" y="2012"/>
                </a:lnTo>
                <a:lnTo>
                  <a:pt x="517" y="15061"/>
                </a:lnTo>
                <a:lnTo>
                  <a:pt x="21301" y="2071"/>
                </a:lnTo>
                <a:lnTo>
                  <a:pt x="653" y="15238"/>
                </a:lnTo>
                <a:lnTo>
                  <a:pt x="21382" y="2249"/>
                </a:lnTo>
                <a:lnTo>
                  <a:pt x="735" y="15238"/>
                </a:lnTo>
                <a:lnTo>
                  <a:pt x="21382" y="2308"/>
                </a:lnTo>
                <a:lnTo>
                  <a:pt x="871" y="15475"/>
                </a:lnTo>
                <a:lnTo>
                  <a:pt x="21518" y="2545"/>
                </a:lnTo>
                <a:lnTo>
                  <a:pt x="1034" y="15712"/>
                </a:lnTo>
                <a:lnTo>
                  <a:pt x="21600" y="2870"/>
                </a:lnTo>
                <a:lnTo>
                  <a:pt x="1034" y="15801"/>
                </a:lnTo>
                <a:lnTo>
                  <a:pt x="21600" y="2870"/>
                </a:lnTo>
                <a:lnTo>
                  <a:pt x="1115" y="15860"/>
                </a:lnTo>
                <a:lnTo>
                  <a:pt x="21600" y="3048"/>
                </a:lnTo>
                <a:lnTo>
                  <a:pt x="1115" y="16185"/>
                </a:lnTo>
                <a:lnTo>
                  <a:pt x="21437" y="3432"/>
                </a:lnTo>
                <a:lnTo>
                  <a:pt x="1115" y="16333"/>
                </a:lnTo>
                <a:lnTo>
                  <a:pt x="21219" y="3758"/>
                </a:lnTo>
                <a:lnTo>
                  <a:pt x="1170" y="16570"/>
                </a:lnTo>
                <a:lnTo>
                  <a:pt x="20702" y="4320"/>
                </a:lnTo>
                <a:lnTo>
                  <a:pt x="1170" y="16659"/>
                </a:lnTo>
                <a:lnTo>
                  <a:pt x="20648" y="4468"/>
                </a:lnTo>
                <a:lnTo>
                  <a:pt x="1170" y="17073"/>
                </a:lnTo>
                <a:lnTo>
                  <a:pt x="20648" y="4853"/>
                </a:lnTo>
                <a:lnTo>
                  <a:pt x="1251" y="17310"/>
                </a:lnTo>
                <a:lnTo>
                  <a:pt x="20702" y="5119"/>
                </a:lnTo>
                <a:lnTo>
                  <a:pt x="1387" y="17546"/>
                </a:lnTo>
                <a:lnTo>
                  <a:pt x="20947" y="5356"/>
                </a:lnTo>
                <a:lnTo>
                  <a:pt x="1387" y="17546"/>
                </a:lnTo>
                <a:lnTo>
                  <a:pt x="20947" y="5356"/>
                </a:lnTo>
                <a:lnTo>
                  <a:pt x="1687" y="17783"/>
                </a:lnTo>
                <a:lnTo>
                  <a:pt x="21165" y="5592"/>
                </a:lnTo>
                <a:lnTo>
                  <a:pt x="1904" y="18020"/>
                </a:lnTo>
                <a:lnTo>
                  <a:pt x="21301" y="5829"/>
                </a:lnTo>
                <a:lnTo>
                  <a:pt x="1986" y="18108"/>
                </a:lnTo>
                <a:lnTo>
                  <a:pt x="21382" y="5977"/>
                </a:lnTo>
                <a:lnTo>
                  <a:pt x="2122" y="18256"/>
                </a:lnTo>
                <a:lnTo>
                  <a:pt x="21382" y="6155"/>
                </a:lnTo>
                <a:lnTo>
                  <a:pt x="2421" y="18493"/>
                </a:lnTo>
                <a:lnTo>
                  <a:pt x="21382" y="6628"/>
                </a:lnTo>
                <a:lnTo>
                  <a:pt x="2639" y="18641"/>
                </a:lnTo>
                <a:lnTo>
                  <a:pt x="21002" y="7101"/>
                </a:lnTo>
                <a:lnTo>
                  <a:pt x="2720" y="18730"/>
                </a:lnTo>
                <a:lnTo>
                  <a:pt x="20865" y="7427"/>
                </a:lnTo>
                <a:lnTo>
                  <a:pt x="2938" y="18907"/>
                </a:lnTo>
                <a:lnTo>
                  <a:pt x="20648" y="7812"/>
                </a:lnTo>
                <a:lnTo>
                  <a:pt x="2938" y="18967"/>
                </a:lnTo>
                <a:lnTo>
                  <a:pt x="20648" y="7900"/>
                </a:lnTo>
                <a:lnTo>
                  <a:pt x="3074" y="19144"/>
                </a:lnTo>
                <a:lnTo>
                  <a:pt x="20566" y="8226"/>
                </a:lnTo>
                <a:lnTo>
                  <a:pt x="3237" y="19292"/>
                </a:lnTo>
                <a:lnTo>
                  <a:pt x="20648" y="8374"/>
                </a:lnTo>
                <a:lnTo>
                  <a:pt x="3455" y="19440"/>
                </a:lnTo>
                <a:lnTo>
                  <a:pt x="20702" y="8610"/>
                </a:lnTo>
                <a:lnTo>
                  <a:pt x="3537" y="19440"/>
                </a:lnTo>
                <a:lnTo>
                  <a:pt x="20702" y="8699"/>
                </a:lnTo>
                <a:lnTo>
                  <a:pt x="3591" y="19618"/>
                </a:lnTo>
                <a:lnTo>
                  <a:pt x="20865" y="8758"/>
                </a:lnTo>
                <a:lnTo>
                  <a:pt x="3754" y="19677"/>
                </a:lnTo>
                <a:lnTo>
                  <a:pt x="21002" y="8936"/>
                </a:lnTo>
                <a:lnTo>
                  <a:pt x="3809" y="19765"/>
                </a:lnTo>
                <a:lnTo>
                  <a:pt x="21083" y="9025"/>
                </a:lnTo>
                <a:lnTo>
                  <a:pt x="3972" y="19943"/>
                </a:lnTo>
                <a:lnTo>
                  <a:pt x="21219" y="9084"/>
                </a:lnTo>
                <a:lnTo>
                  <a:pt x="4053" y="19943"/>
                </a:lnTo>
                <a:lnTo>
                  <a:pt x="21219" y="9173"/>
                </a:lnTo>
                <a:lnTo>
                  <a:pt x="4189" y="20091"/>
                </a:lnTo>
                <a:lnTo>
                  <a:pt x="21301" y="9321"/>
                </a:lnTo>
                <a:lnTo>
                  <a:pt x="4325" y="20239"/>
                </a:lnTo>
                <a:lnTo>
                  <a:pt x="21382" y="9646"/>
                </a:lnTo>
                <a:lnTo>
                  <a:pt x="4543" y="20416"/>
                </a:lnTo>
                <a:lnTo>
                  <a:pt x="21219" y="9972"/>
                </a:lnTo>
                <a:lnTo>
                  <a:pt x="4788" y="20564"/>
                </a:lnTo>
                <a:lnTo>
                  <a:pt x="20865" y="10445"/>
                </a:lnTo>
                <a:lnTo>
                  <a:pt x="4924" y="20742"/>
                </a:lnTo>
                <a:lnTo>
                  <a:pt x="20648" y="10918"/>
                </a:lnTo>
                <a:lnTo>
                  <a:pt x="5142" y="20979"/>
                </a:lnTo>
                <a:lnTo>
                  <a:pt x="20566" y="11244"/>
                </a:lnTo>
                <a:lnTo>
                  <a:pt x="5142" y="20979"/>
                </a:lnTo>
                <a:lnTo>
                  <a:pt x="20566" y="11333"/>
                </a:lnTo>
                <a:lnTo>
                  <a:pt x="5278" y="21127"/>
                </a:lnTo>
                <a:lnTo>
                  <a:pt x="20648" y="11481"/>
                </a:lnTo>
                <a:lnTo>
                  <a:pt x="5441" y="21215"/>
                </a:lnTo>
                <a:lnTo>
                  <a:pt x="20702" y="11628"/>
                </a:lnTo>
                <a:lnTo>
                  <a:pt x="5441" y="21275"/>
                </a:lnTo>
                <a:lnTo>
                  <a:pt x="20784" y="11628"/>
                </a:lnTo>
                <a:lnTo>
                  <a:pt x="5577" y="21363"/>
                </a:lnTo>
                <a:lnTo>
                  <a:pt x="20784" y="11806"/>
                </a:lnTo>
                <a:lnTo>
                  <a:pt x="5740" y="21452"/>
                </a:lnTo>
                <a:lnTo>
                  <a:pt x="20947" y="11954"/>
                </a:lnTo>
                <a:lnTo>
                  <a:pt x="5876" y="21600"/>
                </a:lnTo>
                <a:lnTo>
                  <a:pt x="21083" y="12043"/>
                </a:lnTo>
                <a:lnTo>
                  <a:pt x="6094" y="21600"/>
                </a:lnTo>
                <a:lnTo>
                  <a:pt x="21165" y="12191"/>
                </a:lnTo>
                <a:lnTo>
                  <a:pt x="6747" y="21600"/>
                </a:lnTo>
                <a:lnTo>
                  <a:pt x="21301" y="12427"/>
                </a:lnTo>
                <a:lnTo>
                  <a:pt x="7127" y="21600"/>
                </a:lnTo>
                <a:lnTo>
                  <a:pt x="21382" y="12664"/>
                </a:lnTo>
                <a:lnTo>
                  <a:pt x="7209" y="21600"/>
                </a:lnTo>
                <a:lnTo>
                  <a:pt x="21382" y="12664"/>
                </a:lnTo>
                <a:lnTo>
                  <a:pt x="7427" y="21600"/>
                </a:lnTo>
                <a:lnTo>
                  <a:pt x="21301" y="12842"/>
                </a:lnTo>
                <a:lnTo>
                  <a:pt x="7780" y="21600"/>
                </a:lnTo>
                <a:lnTo>
                  <a:pt x="21219" y="13167"/>
                </a:lnTo>
                <a:lnTo>
                  <a:pt x="7944" y="21600"/>
                </a:lnTo>
                <a:lnTo>
                  <a:pt x="21165" y="13315"/>
                </a:lnTo>
                <a:lnTo>
                  <a:pt x="8515" y="21600"/>
                </a:lnTo>
                <a:lnTo>
                  <a:pt x="20702" y="13966"/>
                </a:lnTo>
                <a:lnTo>
                  <a:pt x="8732" y="21600"/>
                </a:lnTo>
                <a:lnTo>
                  <a:pt x="20566" y="14203"/>
                </a:lnTo>
                <a:lnTo>
                  <a:pt x="9113" y="21600"/>
                </a:lnTo>
                <a:lnTo>
                  <a:pt x="20485" y="14439"/>
                </a:lnTo>
                <a:lnTo>
                  <a:pt x="9249" y="21600"/>
                </a:lnTo>
                <a:lnTo>
                  <a:pt x="20485" y="14499"/>
                </a:lnTo>
                <a:lnTo>
                  <a:pt x="9413" y="21600"/>
                </a:lnTo>
                <a:lnTo>
                  <a:pt x="20485" y="14587"/>
                </a:lnTo>
                <a:lnTo>
                  <a:pt x="9685" y="21600"/>
                </a:lnTo>
                <a:lnTo>
                  <a:pt x="20566" y="14735"/>
                </a:lnTo>
                <a:lnTo>
                  <a:pt x="9766" y="21600"/>
                </a:lnTo>
                <a:lnTo>
                  <a:pt x="20566" y="14824"/>
                </a:lnTo>
                <a:lnTo>
                  <a:pt x="9929" y="21600"/>
                </a:lnTo>
                <a:lnTo>
                  <a:pt x="20648" y="14824"/>
                </a:lnTo>
                <a:lnTo>
                  <a:pt x="10501" y="21600"/>
                </a:lnTo>
                <a:lnTo>
                  <a:pt x="20865" y="15061"/>
                </a:lnTo>
                <a:lnTo>
                  <a:pt x="11018" y="21600"/>
                </a:lnTo>
                <a:lnTo>
                  <a:pt x="21002" y="15298"/>
                </a:lnTo>
                <a:lnTo>
                  <a:pt x="11398" y="21600"/>
                </a:lnTo>
                <a:lnTo>
                  <a:pt x="21002" y="15534"/>
                </a:lnTo>
                <a:lnTo>
                  <a:pt x="11616" y="21600"/>
                </a:lnTo>
                <a:lnTo>
                  <a:pt x="21002" y="15623"/>
                </a:lnTo>
                <a:lnTo>
                  <a:pt x="11671" y="21600"/>
                </a:lnTo>
                <a:lnTo>
                  <a:pt x="21002" y="15712"/>
                </a:lnTo>
                <a:lnTo>
                  <a:pt x="11752" y="21600"/>
                </a:lnTo>
                <a:lnTo>
                  <a:pt x="21002" y="15801"/>
                </a:lnTo>
                <a:lnTo>
                  <a:pt x="11970" y="21600"/>
                </a:lnTo>
                <a:lnTo>
                  <a:pt x="20947" y="15948"/>
                </a:lnTo>
                <a:lnTo>
                  <a:pt x="12487" y="21600"/>
                </a:lnTo>
                <a:lnTo>
                  <a:pt x="20784" y="16422"/>
                </a:lnTo>
                <a:lnTo>
                  <a:pt x="13140" y="21600"/>
                </a:lnTo>
                <a:lnTo>
                  <a:pt x="20349" y="17073"/>
                </a:lnTo>
                <a:lnTo>
                  <a:pt x="13439" y="21600"/>
                </a:lnTo>
                <a:lnTo>
                  <a:pt x="20049" y="17369"/>
                </a:lnTo>
                <a:lnTo>
                  <a:pt x="13439" y="21600"/>
                </a:lnTo>
                <a:lnTo>
                  <a:pt x="19968" y="17458"/>
                </a:lnTo>
                <a:lnTo>
                  <a:pt x="13874" y="21600"/>
                </a:lnTo>
                <a:lnTo>
                  <a:pt x="19179" y="18256"/>
                </a:lnTo>
                <a:lnTo>
                  <a:pt x="14173" y="21600"/>
                </a:lnTo>
                <a:lnTo>
                  <a:pt x="18580" y="18819"/>
                </a:lnTo>
                <a:lnTo>
                  <a:pt x="14772" y="21511"/>
                </a:lnTo>
                <a:lnTo>
                  <a:pt x="17492" y="19854"/>
                </a:lnTo>
                <a:lnTo>
                  <a:pt x="15071" y="21600"/>
                </a:lnTo>
                <a:lnTo>
                  <a:pt x="16894" y="20416"/>
                </a:lnTo>
                <a:lnTo>
                  <a:pt x="15561" y="21511"/>
                </a:lnTo>
                <a:lnTo>
                  <a:pt x="15860" y="21363"/>
                </a:lnTo>
                <a:lnTo>
                  <a:pt x="15642" y="21511"/>
                </a:lnTo>
                <a:lnTo>
                  <a:pt x="15724" y="21511"/>
                </a:lnTo>
              </a:path>
            </a:pathLst>
          </a:custGeom>
          <a:ln w="3175" cap="rnd">
            <a:solidFill>
              <a:schemeClr val="accent4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20" name="PA_任意多边形 32"/>
          <p:cNvSpPr/>
          <p:nvPr/>
        </p:nvSpPr>
        <p:spPr>
          <a:xfrm>
            <a:off x="3656012" y="5813425"/>
            <a:ext cx="511176" cy="68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604" y="2512"/>
                </a:lnTo>
                <a:lnTo>
                  <a:pt x="1140" y="0"/>
                </a:lnTo>
                <a:lnTo>
                  <a:pt x="939" y="5023"/>
                </a:lnTo>
                <a:lnTo>
                  <a:pt x="2214" y="0"/>
                </a:lnTo>
                <a:lnTo>
                  <a:pt x="1476" y="9544"/>
                </a:lnTo>
                <a:lnTo>
                  <a:pt x="3622" y="0"/>
                </a:lnTo>
                <a:lnTo>
                  <a:pt x="1677" y="10549"/>
                </a:lnTo>
                <a:lnTo>
                  <a:pt x="4226" y="0"/>
                </a:lnTo>
                <a:lnTo>
                  <a:pt x="1677" y="10549"/>
                </a:lnTo>
                <a:lnTo>
                  <a:pt x="4360" y="0"/>
                </a:lnTo>
                <a:lnTo>
                  <a:pt x="2214" y="13563"/>
                </a:lnTo>
                <a:lnTo>
                  <a:pt x="5635" y="0"/>
                </a:lnTo>
                <a:lnTo>
                  <a:pt x="2415" y="14567"/>
                </a:lnTo>
                <a:lnTo>
                  <a:pt x="6037" y="0"/>
                </a:lnTo>
                <a:lnTo>
                  <a:pt x="2750" y="16074"/>
                </a:lnTo>
                <a:lnTo>
                  <a:pt x="6574" y="0"/>
                </a:lnTo>
                <a:lnTo>
                  <a:pt x="2952" y="17581"/>
                </a:lnTo>
                <a:lnTo>
                  <a:pt x="7111" y="0"/>
                </a:lnTo>
                <a:lnTo>
                  <a:pt x="3488" y="20093"/>
                </a:lnTo>
                <a:lnTo>
                  <a:pt x="8385" y="0"/>
                </a:lnTo>
                <a:lnTo>
                  <a:pt x="4025" y="21600"/>
                </a:lnTo>
                <a:lnTo>
                  <a:pt x="9056" y="0"/>
                </a:lnTo>
                <a:lnTo>
                  <a:pt x="5098" y="21600"/>
                </a:lnTo>
                <a:lnTo>
                  <a:pt x="10196" y="0"/>
                </a:lnTo>
                <a:lnTo>
                  <a:pt x="6574" y="21600"/>
                </a:lnTo>
                <a:lnTo>
                  <a:pt x="11806" y="0"/>
                </a:lnTo>
                <a:lnTo>
                  <a:pt x="6909" y="21600"/>
                </a:lnTo>
                <a:lnTo>
                  <a:pt x="12007" y="0"/>
                </a:lnTo>
                <a:lnTo>
                  <a:pt x="7446" y="21600"/>
                </a:lnTo>
                <a:lnTo>
                  <a:pt x="12678" y="0"/>
                </a:lnTo>
                <a:lnTo>
                  <a:pt x="7983" y="21600"/>
                </a:lnTo>
                <a:lnTo>
                  <a:pt x="13081" y="0"/>
                </a:lnTo>
                <a:lnTo>
                  <a:pt x="9056" y="21600"/>
                </a:lnTo>
                <a:lnTo>
                  <a:pt x="14154" y="0"/>
                </a:lnTo>
                <a:lnTo>
                  <a:pt x="9660" y="21600"/>
                </a:lnTo>
                <a:lnTo>
                  <a:pt x="14892" y="0"/>
                </a:lnTo>
                <a:lnTo>
                  <a:pt x="10733" y="21600"/>
                </a:lnTo>
                <a:lnTo>
                  <a:pt x="15764" y="0"/>
                </a:lnTo>
                <a:lnTo>
                  <a:pt x="11270" y="21600"/>
                </a:lnTo>
                <a:lnTo>
                  <a:pt x="16301" y="0"/>
                </a:lnTo>
                <a:lnTo>
                  <a:pt x="12343" y="21600"/>
                </a:lnTo>
                <a:lnTo>
                  <a:pt x="17575" y="0"/>
                </a:lnTo>
                <a:lnTo>
                  <a:pt x="13953" y="21600"/>
                </a:lnTo>
                <a:lnTo>
                  <a:pt x="19051" y="0"/>
                </a:lnTo>
                <a:lnTo>
                  <a:pt x="14489" y="21600"/>
                </a:lnTo>
                <a:lnTo>
                  <a:pt x="19789" y="0"/>
                </a:lnTo>
                <a:lnTo>
                  <a:pt x="15630" y="21600"/>
                </a:lnTo>
                <a:lnTo>
                  <a:pt x="20862" y="0"/>
                </a:lnTo>
                <a:lnTo>
                  <a:pt x="16301" y="21600"/>
                </a:lnTo>
                <a:lnTo>
                  <a:pt x="21600" y="0"/>
                </a:lnTo>
                <a:lnTo>
                  <a:pt x="17776" y="21600"/>
                </a:lnTo>
                <a:lnTo>
                  <a:pt x="21198" y="6530"/>
                </a:lnTo>
                <a:lnTo>
                  <a:pt x="17776" y="21600"/>
                </a:lnTo>
                <a:lnTo>
                  <a:pt x="21198" y="8037"/>
                </a:lnTo>
                <a:lnTo>
                  <a:pt x="18112" y="21600"/>
                </a:lnTo>
                <a:lnTo>
                  <a:pt x="20661" y="12056"/>
                </a:lnTo>
                <a:lnTo>
                  <a:pt x="19051" y="21600"/>
                </a:lnTo>
                <a:lnTo>
                  <a:pt x="19386" y="18586"/>
                </a:lnTo>
              </a:path>
            </a:pathLst>
          </a:custGeom>
          <a:ln w="3175" cap="rnd">
            <a:solidFill>
              <a:schemeClr val="accent4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21" name="PA_椭圆 45"/>
          <p:cNvSpPr/>
          <p:nvPr/>
        </p:nvSpPr>
        <p:spPr>
          <a:xfrm>
            <a:off x="3201221" y="5949951"/>
            <a:ext cx="1473147" cy="349657"/>
          </a:xfrm>
          <a:prstGeom prst="ellipse">
            <a:avLst/>
          </a:prstGeom>
          <a:solidFill>
            <a:srgbClr val="000000">
              <a:alpha val="8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25" name="PA_组合 48"/>
          <p:cNvGrpSpPr/>
          <p:nvPr/>
        </p:nvGrpSpPr>
        <p:grpSpPr>
          <a:xfrm>
            <a:off x="5686821" y="3686097"/>
            <a:ext cx="5356189" cy="1494680"/>
            <a:chOff x="0" y="0"/>
            <a:chExt cx="5356188" cy="1494679"/>
          </a:xfrm>
        </p:grpSpPr>
        <p:sp>
          <p:nvSpPr>
            <p:cNvPr id="222" name="文本框 49"/>
            <p:cNvSpPr txBox="1"/>
            <p:nvPr/>
          </p:nvSpPr>
          <p:spPr>
            <a:xfrm>
              <a:off x="74430" y="0"/>
              <a:ext cx="5132906" cy="751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4000">
                  <a:solidFill>
                    <a:srgbClr val="FDFDFD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/>
              <a:r>
                <a:t>CSS矩阵探秘</a:t>
              </a:r>
            </a:p>
          </p:txBody>
        </p:sp>
        <p:sp>
          <p:nvSpPr>
            <p:cNvPr id="223" name="文本框 50"/>
            <p:cNvSpPr txBox="1"/>
            <p:nvPr/>
          </p:nvSpPr>
          <p:spPr>
            <a:xfrm>
              <a:off x="0" y="1073039"/>
              <a:ext cx="5356189" cy="421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>
                  <a:solidFill>
                    <a:srgbClr val="FDFDFD"/>
                  </a:solidFill>
                </a:defRPr>
              </a:lvl1pPr>
            </a:lstStyle>
            <a:p>
              <a:pPr/>
              <a:r>
                <a:t>  yuanzhijia@yidengxuetang.com</a:t>
              </a:r>
            </a:p>
          </p:txBody>
        </p:sp>
        <p:sp>
          <p:nvSpPr>
            <p:cNvPr id="224" name="直接连接符 51"/>
            <p:cNvSpPr/>
            <p:nvPr/>
          </p:nvSpPr>
          <p:spPr>
            <a:xfrm>
              <a:off x="74431" y="1023634"/>
              <a:ext cx="5043516" cy="1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26" name="PA_任意多边形 62"/>
          <p:cNvSpPr/>
          <p:nvPr/>
        </p:nvSpPr>
        <p:spPr>
          <a:xfrm>
            <a:off x="3351584" y="4025196"/>
            <a:ext cx="421531" cy="401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880" y="21045"/>
                </a:moveTo>
                <a:lnTo>
                  <a:pt x="14606" y="21456"/>
                </a:lnTo>
                <a:lnTo>
                  <a:pt x="15086" y="21096"/>
                </a:lnTo>
                <a:lnTo>
                  <a:pt x="15086" y="21240"/>
                </a:lnTo>
                <a:lnTo>
                  <a:pt x="14469" y="21600"/>
                </a:lnTo>
                <a:close/>
                <a:moveTo>
                  <a:pt x="14949" y="20952"/>
                </a:moveTo>
                <a:lnTo>
                  <a:pt x="14880" y="21045"/>
                </a:lnTo>
                <a:lnTo>
                  <a:pt x="14938" y="20958"/>
                </a:lnTo>
                <a:close/>
                <a:moveTo>
                  <a:pt x="10746" y="20256"/>
                </a:moveTo>
                <a:lnTo>
                  <a:pt x="10478" y="20439"/>
                </a:lnTo>
                <a:lnTo>
                  <a:pt x="10217" y="20592"/>
                </a:lnTo>
                <a:close/>
                <a:moveTo>
                  <a:pt x="6432" y="20232"/>
                </a:moveTo>
                <a:lnTo>
                  <a:pt x="6514" y="20232"/>
                </a:lnTo>
                <a:lnTo>
                  <a:pt x="6514" y="20448"/>
                </a:lnTo>
                <a:lnTo>
                  <a:pt x="6309" y="20448"/>
                </a:lnTo>
                <a:close/>
                <a:moveTo>
                  <a:pt x="6309" y="20088"/>
                </a:moveTo>
                <a:lnTo>
                  <a:pt x="6514" y="20088"/>
                </a:lnTo>
                <a:lnTo>
                  <a:pt x="6432" y="20232"/>
                </a:lnTo>
                <a:lnTo>
                  <a:pt x="6309" y="20232"/>
                </a:lnTo>
                <a:close/>
                <a:moveTo>
                  <a:pt x="7131" y="19872"/>
                </a:moveTo>
                <a:lnTo>
                  <a:pt x="7131" y="20068"/>
                </a:lnTo>
                <a:lnTo>
                  <a:pt x="6857" y="20232"/>
                </a:lnTo>
                <a:lnTo>
                  <a:pt x="6514" y="20448"/>
                </a:lnTo>
                <a:close/>
                <a:moveTo>
                  <a:pt x="13166" y="18864"/>
                </a:moveTo>
                <a:lnTo>
                  <a:pt x="11040" y="21456"/>
                </a:lnTo>
                <a:lnTo>
                  <a:pt x="13783" y="19728"/>
                </a:lnTo>
                <a:lnTo>
                  <a:pt x="13989" y="19728"/>
                </a:lnTo>
                <a:lnTo>
                  <a:pt x="12480" y="21456"/>
                </a:lnTo>
                <a:lnTo>
                  <a:pt x="14743" y="20088"/>
                </a:lnTo>
                <a:lnTo>
                  <a:pt x="14949" y="20088"/>
                </a:lnTo>
                <a:lnTo>
                  <a:pt x="13989" y="21456"/>
                </a:lnTo>
                <a:lnTo>
                  <a:pt x="15086" y="20736"/>
                </a:lnTo>
                <a:lnTo>
                  <a:pt x="14938" y="20958"/>
                </a:lnTo>
                <a:lnTo>
                  <a:pt x="13783" y="21600"/>
                </a:lnTo>
                <a:lnTo>
                  <a:pt x="13646" y="21600"/>
                </a:lnTo>
                <a:lnTo>
                  <a:pt x="14743" y="20232"/>
                </a:lnTo>
                <a:lnTo>
                  <a:pt x="12343" y="21600"/>
                </a:lnTo>
                <a:lnTo>
                  <a:pt x="13646" y="19872"/>
                </a:lnTo>
                <a:lnTo>
                  <a:pt x="10903" y="21600"/>
                </a:lnTo>
                <a:lnTo>
                  <a:pt x="12960" y="19080"/>
                </a:lnTo>
                <a:lnTo>
                  <a:pt x="8777" y="21600"/>
                </a:lnTo>
                <a:lnTo>
                  <a:pt x="10478" y="20439"/>
                </a:lnTo>
                <a:close/>
                <a:moveTo>
                  <a:pt x="20914" y="16704"/>
                </a:moveTo>
                <a:lnTo>
                  <a:pt x="20914" y="16848"/>
                </a:lnTo>
                <a:lnTo>
                  <a:pt x="20640" y="16992"/>
                </a:lnTo>
                <a:lnTo>
                  <a:pt x="20640" y="16848"/>
                </a:lnTo>
                <a:close/>
                <a:moveTo>
                  <a:pt x="17481" y="16458"/>
                </a:moveTo>
                <a:lnTo>
                  <a:pt x="17074" y="16704"/>
                </a:lnTo>
                <a:lnTo>
                  <a:pt x="17144" y="16647"/>
                </a:lnTo>
                <a:close/>
                <a:moveTo>
                  <a:pt x="7612" y="16143"/>
                </a:moveTo>
                <a:lnTo>
                  <a:pt x="7252" y="16421"/>
                </a:lnTo>
                <a:lnTo>
                  <a:pt x="7131" y="16488"/>
                </a:lnTo>
                <a:close/>
                <a:moveTo>
                  <a:pt x="11177" y="15840"/>
                </a:moveTo>
                <a:lnTo>
                  <a:pt x="11383" y="15840"/>
                </a:lnTo>
                <a:lnTo>
                  <a:pt x="11177" y="15984"/>
                </a:lnTo>
                <a:close/>
                <a:moveTo>
                  <a:pt x="9600" y="15120"/>
                </a:moveTo>
                <a:lnTo>
                  <a:pt x="8434" y="16848"/>
                </a:lnTo>
                <a:lnTo>
                  <a:pt x="9874" y="15984"/>
                </a:lnTo>
                <a:lnTo>
                  <a:pt x="8777" y="17856"/>
                </a:lnTo>
                <a:lnTo>
                  <a:pt x="9909" y="17172"/>
                </a:lnTo>
                <a:lnTo>
                  <a:pt x="8640" y="18000"/>
                </a:lnTo>
                <a:lnTo>
                  <a:pt x="9737" y="16128"/>
                </a:lnTo>
                <a:lnTo>
                  <a:pt x="8297" y="16992"/>
                </a:lnTo>
                <a:lnTo>
                  <a:pt x="9394" y="15336"/>
                </a:lnTo>
                <a:lnTo>
                  <a:pt x="6514" y="16992"/>
                </a:lnTo>
                <a:lnTo>
                  <a:pt x="7252" y="16421"/>
                </a:lnTo>
                <a:close/>
                <a:moveTo>
                  <a:pt x="9120" y="14976"/>
                </a:moveTo>
                <a:lnTo>
                  <a:pt x="9050" y="15030"/>
                </a:lnTo>
                <a:lnTo>
                  <a:pt x="7886" y="15732"/>
                </a:lnTo>
                <a:close/>
                <a:moveTo>
                  <a:pt x="11383" y="14616"/>
                </a:moveTo>
                <a:lnTo>
                  <a:pt x="11520" y="14616"/>
                </a:lnTo>
                <a:lnTo>
                  <a:pt x="11177" y="15840"/>
                </a:lnTo>
                <a:lnTo>
                  <a:pt x="11383" y="14832"/>
                </a:lnTo>
                <a:lnTo>
                  <a:pt x="10217" y="15480"/>
                </a:lnTo>
                <a:lnTo>
                  <a:pt x="10293" y="15289"/>
                </a:lnTo>
                <a:close/>
                <a:moveTo>
                  <a:pt x="10503" y="14616"/>
                </a:moveTo>
                <a:lnTo>
                  <a:pt x="10560" y="14616"/>
                </a:lnTo>
                <a:lnTo>
                  <a:pt x="10293" y="15289"/>
                </a:lnTo>
                <a:lnTo>
                  <a:pt x="10217" y="15336"/>
                </a:lnTo>
                <a:close/>
                <a:moveTo>
                  <a:pt x="9737" y="14616"/>
                </a:moveTo>
                <a:lnTo>
                  <a:pt x="7612" y="16143"/>
                </a:lnTo>
                <a:lnTo>
                  <a:pt x="9050" y="15030"/>
                </a:lnTo>
                <a:close/>
                <a:moveTo>
                  <a:pt x="10423" y="14472"/>
                </a:moveTo>
                <a:lnTo>
                  <a:pt x="10560" y="14472"/>
                </a:lnTo>
                <a:lnTo>
                  <a:pt x="10503" y="14616"/>
                </a:lnTo>
                <a:lnTo>
                  <a:pt x="10423" y="14616"/>
                </a:lnTo>
                <a:close/>
                <a:moveTo>
                  <a:pt x="7063" y="14112"/>
                </a:moveTo>
                <a:lnTo>
                  <a:pt x="4210" y="16608"/>
                </a:lnTo>
                <a:lnTo>
                  <a:pt x="4046" y="16704"/>
                </a:lnTo>
                <a:close/>
                <a:moveTo>
                  <a:pt x="21600" y="13968"/>
                </a:moveTo>
                <a:lnTo>
                  <a:pt x="21600" y="14112"/>
                </a:lnTo>
                <a:lnTo>
                  <a:pt x="18171" y="16488"/>
                </a:lnTo>
                <a:lnTo>
                  <a:pt x="21600" y="14472"/>
                </a:lnTo>
                <a:lnTo>
                  <a:pt x="19131" y="15984"/>
                </a:lnTo>
                <a:lnTo>
                  <a:pt x="21600" y="14616"/>
                </a:lnTo>
                <a:lnTo>
                  <a:pt x="21600" y="14832"/>
                </a:lnTo>
                <a:lnTo>
                  <a:pt x="19954" y="16848"/>
                </a:lnTo>
                <a:lnTo>
                  <a:pt x="21394" y="15984"/>
                </a:lnTo>
                <a:lnTo>
                  <a:pt x="20914" y="16344"/>
                </a:lnTo>
                <a:lnTo>
                  <a:pt x="21394" y="16128"/>
                </a:lnTo>
                <a:lnTo>
                  <a:pt x="20640" y="16848"/>
                </a:lnTo>
                <a:lnTo>
                  <a:pt x="21120" y="16344"/>
                </a:lnTo>
                <a:lnTo>
                  <a:pt x="19954" y="16992"/>
                </a:lnTo>
                <a:lnTo>
                  <a:pt x="20640" y="16488"/>
                </a:lnTo>
                <a:lnTo>
                  <a:pt x="19817" y="16992"/>
                </a:lnTo>
                <a:lnTo>
                  <a:pt x="21394" y="14832"/>
                </a:lnTo>
                <a:lnTo>
                  <a:pt x="17691" y="16992"/>
                </a:lnTo>
                <a:lnTo>
                  <a:pt x="20091" y="15480"/>
                </a:lnTo>
                <a:lnTo>
                  <a:pt x="17349" y="16992"/>
                </a:lnTo>
                <a:lnTo>
                  <a:pt x="20777" y="14616"/>
                </a:lnTo>
                <a:lnTo>
                  <a:pt x="17481" y="16458"/>
                </a:lnTo>
                <a:close/>
                <a:moveTo>
                  <a:pt x="4251" y="13752"/>
                </a:moveTo>
                <a:lnTo>
                  <a:pt x="4239" y="13762"/>
                </a:lnTo>
                <a:lnTo>
                  <a:pt x="1166" y="15624"/>
                </a:lnTo>
                <a:lnTo>
                  <a:pt x="1533" y="15348"/>
                </a:lnTo>
                <a:close/>
                <a:moveTo>
                  <a:pt x="2606" y="13752"/>
                </a:moveTo>
                <a:lnTo>
                  <a:pt x="2447" y="13879"/>
                </a:lnTo>
                <a:lnTo>
                  <a:pt x="782" y="14962"/>
                </a:lnTo>
                <a:close/>
                <a:moveTo>
                  <a:pt x="11383" y="13464"/>
                </a:moveTo>
                <a:lnTo>
                  <a:pt x="10697" y="13968"/>
                </a:lnTo>
                <a:lnTo>
                  <a:pt x="11040" y="13608"/>
                </a:lnTo>
                <a:close/>
                <a:moveTo>
                  <a:pt x="11383" y="13464"/>
                </a:moveTo>
                <a:lnTo>
                  <a:pt x="11726" y="14112"/>
                </a:lnTo>
                <a:lnTo>
                  <a:pt x="12823" y="13464"/>
                </a:lnTo>
                <a:lnTo>
                  <a:pt x="12960" y="13464"/>
                </a:lnTo>
                <a:lnTo>
                  <a:pt x="12206" y="14832"/>
                </a:lnTo>
                <a:lnTo>
                  <a:pt x="14263" y="13464"/>
                </a:lnTo>
                <a:lnTo>
                  <a:pt x="14469" y="13464"/>
                </a:lnTo>
                <a:lnTo>
                  <a:pt x="11863" y="16128"/>
                </a:lnTo>
                <a:lnTo>
                  <a:pt x="16251" y="13464"/>
                </a:lnTo>
                <a:lnTo>
                  <a:pt x="11520" y="16344"/>
                </a:lnTo>
                <a:lnTo>
                  <a:pt x="14126" y="13608"/>
                </a:lnTo>
                <a:lnTo>
                  <a:pt x="12000" y="14976"/>
                </a:lnTo>
                <a:lnTo>
                  <a:pt x="12000" y="14832"/>
                </a:lnTo>
                <a:lnTo>
                  <a:pt x="12823" y="13608"/>
                </a:lnTo>
                <a:lnTo>
                  <a:pt x="11726" y="14256"/>
                </a:lnTo>
                <a:close/>
                <a:moveTo>
                  <a:pt x="11177" y="13464"/>
                </a:moveTo>
                <a:lnTo>
                  <a:pt x="11040" y="13608"/>
                </a:lnTo>
                <a:lnTo>
                  <a:pt x="10829" y="13697"/>
                </a:lnTo>
                <a:lnTo>
                  <a:pt x="10697" y="13752"/>
                </a:lnTo>
                <a:close/>
                <a:moveTo>
                  <a:pt x="9600" y="13464"/>
                </a:moveTo>
                <a:lnTo>
                  <a:pt x="6034" y="16848"/>
                </a:lnTo>
                <a:lnTo>
                  <a:pt x="7886" y="15732"/>
                </a:lnTo>
                <a:lnTo>
                  <a:pt x="5829" y="16992"/>
                </a:lnTo>
                <a:lnTo>
                  <a:pt x="5691" y="16992"/>
                </a:lnTo>
                <a:lnTo>
                  <a:pt x="9257" y="13752"/>
                </a:lnTo>
                <a:lnTo>
                  <a:pt x="3771" y="16992"/>
                </a:lnTo>
                <a:lnTo>
                  <a:pt x="4210" y="16608"/>
                </a:lnTo>
                <a:close/>
                <a:moveTo>
                  <a:pt x="6171" y="13464"/>
                </a:moveTo>
                <a:lnTo>
                  <a:pt x="5936" y="13606"/>
                </a:lnTo>
                <a:lnTo>
                  <a:pt x="5554" y="13752"/>
                </a:lnTo>
                <a:close/>
                <a:moveTo>
                  <a:pt x="4731" y="13464"/>
                </a:moveTo>
                <a:lnTo>
                  <a:pt x="1166" y="16488"/>
                </a:lnTo>
                <a:lnTo>
                  <a:pt x="5936" y="13606"/>
                </a:lnTo>
                <a:lnTo>
                  <a:pt x="6309" y="13464"/>
                </a:lnTo>
                <a:lnTo>
                  <a:pt x="2469" y="16704"/>
                </a:lnTo>
                <a:lnTo>
                  <a:pt x="7817" y="13464"/>
                </a:lnTo>
                <a:lnTo>
                  <a:pt x="7063" y="14112"/>
                </a:lnTo>
                <a:lnTo>
                  <a:pt x="7474" y="13752"/>
                </a:lnTo>
                <a:lnTo>
                  <a:pt x="1989" y="16992"/>
                </a:lnTo>
                <a:lnTo>
                  <a:pt x="5829" y="13752"/>
                </a:lnTo>
                <a:lnTo>
                  <a:pt x="823" y="16848"/>
                </a:lnTo>
                <a:lnTo>
                  <a:pt x="686" y="16848"/>
                </a:lnTo>
                <a:lnTo>
                  <a:pt x="686" y="16704"/>
                </a:lnTo>
                <a:lnTo>
                  <a:pt x="4239" y="13762"/>
                </a:lnTo>
                <a:close/>
                <a:moveTo>
                  <a:pt x="3086" y="13464"/>
                </a:moveTo>
                <a:lnTo>
                  <a:pt x="480" y="15480"/>
                </a:lnTo>
                <a:lnTo>
                  <a:pt x="4046" y="13464"/>
                </a:lnTo>
                <a:lnTo>
                  <a:pt x="1533" y="15348"/>
                </a:lnTo>
                <a:lnTo>
                  <a:pt x="206" y="16128"/>
                </a:lnTo>
                <a:lnTo>
                  <a:pt x="3086" y="14112"/>
                </a:lnTo>
                <a:lnTo>
                  <a:pt x="0" y="15984"/>
                </a:lnTo>
                <a:lnTo>
                  <a:pt x="0" y="15840"/>
                </a:lnTo>
                <a:lnTo>
                  <a:pt x="2447" y="13879"/>
                </a:lnTo>
                <a:close/>
                <a:moveTo>
                  <a:pt x="21600" y="12600"/>
                </a:moveTo>
                <a:lnTo>
                  <a:pt x="20091" y="13464"/>
                </a:lnTo>
                <a:lnTo>
                  <a:pt x="20434" y="13104"/>
                </a:lnTo>
                <a:close/>
                <a:moveTo>
                  <a:pt x="21600" y="12600"/>
                </a:moveTo>
                <a:lnTo>
                  <a:pt x="21600" y="12960"/>
                </a:lnTo>
                <a:lnTo>
                  <a:pt x="17144" y="16647"/>
                </a:lnTo>
                <a:lnTo>
                  <a:pt x="16526" y="16992"/>
                </a:lnTo>
                <a:lnTo>
                  <a:pt x="21120" y="13104"/>
                </a:lnTo>
                <a:lnTo>
                  <a:pt x="14606" y="16992"/>
                </a:lnTo>
                <a:lnTo>
                  <a:pt x="14469" y="16992"/>
                </a:lnTo>
                <a:lnTo>
                  <a:pt x="16251" y="15984"/>
                </a:lnTo>
                <a:lnTo>
                  <a:pt x="14263" y="16992"/>
                </a:lnTo>
                <a:lnTo>
                  <a:pt x="18034" y="14616"/>
                </a:lnTo>
                <a:lnTo>
                  <a:pt x="13989" y="16992"/>
                </a:lnTo>
                <a:lnTo>
                  <a:pt x="18034" y="13968"/>
                </a:lnTo>
                <a:lnTo>
                  <a:pt x="15411" y="15532"/>
                </a:lnTo>
                <a:lnTo>
                  <a:pt x="7611" y="21096"/>
                </a:lnTo>
                <a:lnTo>
                  <a:pt x="12823" y="17856"/>
                </a:lnTo>
                <a:lnTo>
                  <a:pt x="12960" y="17856"/>
                </a:lnTo>
                <a:lnTo>
                  <a:pt x="8640" y="20952"/>
                </a:lnTo>
                <a:lnTo>
                  <a:pt x="12960" y="18216"/>
                </a:lnTo>
                <a:lnTo>
                  <a:pt x="12960" y="18360"/>
                </a:lnTo>
                <a:lnTo>
                  <a:pt x="9257" y="20952"/>
                </a:lnTo>
                <a:lnTo>
                  <a:pt x="13166" y="18720"/>
                </a:lnTo>
                <a:lnTo>
                  <a:pt x="10746" y="20256"/>
                </a:lnTo>
                <a:lnTo>
                  <a:pt x="11520" y="19728"/>
                </a:lnTo>
                <a:lnTo>
                  <a:pt x="8434" y="21600"/>
                </a:lnTo>
                <a:lnTo>
                  <a:pt x="8297" y="21600"/>
                </a:lnTo>
                <a:lnTo>
                  <a:pt x="12000" y="18864"/>
                </a:lnTo>
                <a:lnTo>
                  <a:pt x="7611" y="21600"/>
                </a:lnTo>
                <a:lnTo>
                  <a:pt x="7474" y="21600"/>
                </a:lnTo>
                <a:lnTo>
                  <a:pt x="11863" y="18576"/>
                </a:lnTo>
                <a:lnTo>
                  <a:pt x="6857" y="21600"/>
                </a:lnTo>
                <a:lnTo>
                  <a:pt x="6651" y="21600"/>
                </a:lnTo>
                <a:lnTo>
                  <a:pt x="13871" y="16449"/>
                </a:lnTo>
                <a:lnTo>
                  <a:pt x="12960" y="16992"/>
                </a:lnTo>
                <a:lnTo>
                  <a:pt x="13889" y="16436"/>
                </a:lnTo>
                <a:lnTo>
                  <a:pt x="17349" y="13968"/>
                </a:lnTo>
                <a:lnTo>
                  <a:pt x="6514" y="20592"/>
                </a:lnTo>
                <a:lnTo>
                  <a:pt x="6309" y="20592"/>
                </a:lnTo>
                <a:lnTo>
                  <a:pt x="6857" y="20232"/>
                </a:lnTo>
                <a:lnTo>
                  <a:pt x="7131" y="20088"/>
                </a:lnTo>
                <a:lnTo>
                  <a:pt x="7131" y="20068"/>
                </a:lnTo>
                <a:lnTo>
                  <a:pt x="7474" y="19863"/>
                </a:lnTo>
                <a:lnTo>
                  <a:pt x="7474" y="19728"/>
                </a:lnTo>
                <a:lnTo>
                  <a:pt x="10903" y="16704"/>
                </a:lnTo>
                <a:lnTo>
                  <a:pt x="8640" y="18000"/>
                </a:lnTo>
                <a:lnTo>
                  <a:pt x="11040" y="16488"/>
                </a:lnTo>
                <a:lnTo>
                  <a:pt x="9909" y="17172"/>
                </a:lnTo>
                <a:lnTo>
                  <a:pt x="11177" y="16344"/>
                </a:lnTo>
                <a:lnTo>
                  <a:pt x="11383" y="16344"/>
                </a:lnTo>
                <a:lnTo>
                  <a:pt x="11383" y="16488"/>
                </a:lnTo>
                <a:lnTo>
                  <a:pt x="7817" y="19584"/>
                </a:lnTo>
                <a:lnTo>
                  <a:pt x="18034" y="13464"/>
                </a:lnTo>
                <a:lnTo>
                  <a:pt x="13097" y="16500"/>
                </a:lnTo>
                <a:lnTo>
                  <a:pt x="18171" y="13464"/>
                </a:lnTo>
                <a:lnTo>
                  <a:pt x="18309" y="13464"/>
                </a:lnTo>
                <a:lnTo>
                  <a:pt x="15460" y="15496"/>
                </a:lnTo>
                <a:lnTo>
                  <a:pt x="18857" y="13464"/>
                </a:lnTo>
                <a:lnTo>
                  <a:pt x="14743" y="16488"/>
                </a:lnTo>
                <a:lnTo>
                  <a:pt x="19817" y="13464"/>
                </a:lnTo>
                <a:lnTo>
                  <a:pt x="16251" y="15840"/>
                </a:lnTo>
                <a:close/>
                <a:moveTo>
                  <a:pt x="21120" y="12384"/>
                </a:moveTo>
                <a:lnTo>
                  <a:pt x="21042" y="12466"/>
                </a:lnTo>
                <a:lnTo>
                  <a:pt x="20297" y="12960"/>
                </a:lnTo>
                <a:close/>
                <a:moveTo>
                  <a:pt x="21600" y="12096"/>
                </a:moveTo>
                <a:lnTo>
                  <a:pt x="21600" y="12240"/>
                </a:lnTo>
                <a:lnTo>
                  <a:pt x="20434" y="13104"/>
                </a:lnTo>
                <a:lnTo>
                  <a:pt x="21042" y="12466"/>
                </a:lnTo>
                <a:close/>
                <a:moveTo>
                  <a:pt x="1203" y="10872"/>
                </a:moveTo>
                <a:lnTo>
                  <a:pt x="206" y="12384"/>
                </a:lnTo>
                <a:lnTo>
                  <a:pt x="1440" y="11592"/>
                </a:lnTo>
                <a:lnTo>
                  <a:pt x="1440" y="11736"/>
                </a:lnTo>
                <a:lnTo>
                  <a:pt x="206" y="13608"/>
                </a:lnTo>
                <a:lnTo>
                  <a:pt x="1440" y="12960"/>
                </a:lnTo>
                <a:lnTo>
                  <a:pt x="686" y="13608"/>
                </a:lnTo>
                <a:lnTo>
                  <a:pt x="1440" y="13104"/>
                </a:lnTo>
                <a:lnTo>
                  <a:pt x="206" y="15336"/>
                </a:lnTo>
                <a:lnTo>
                  <a:pt x="782" y="14962"/>
                </a:lnTo>
                <a:lnTo>
                  <a:pt x="0" y="15480"/>
                </a:lnTo>
                <a:lnTo>
                  <a:pt x="0" y="15336"/>
                </a:lnTo>
                <a:lnTo>
                  <a:pt x="1303" y="13248"/>
                </a:lnTo>
                <a:lnTo>
                  <a:pt x="0" y="14112"/>
                </a:lnTo>
                <a:lnTo>
                  <a:pt x="0" y="13968"/>
                </a:lnTo>
                <a:lnTo>
                  <a:pt x="960" y="13248"/>
                </a:lnTo>
                <a:lnTo>
                  <a:pt x="0" y="13752"/>
                </a:lnTo>
                <a:lnTo>
                  <a:pt x="1303" y="11880"/>
                </a:lnTo>
                <a:lnTo>
                  <a:pt x="0" y="12744"/>
                </a:lnTo>
                <a:lnTo>
                  <a:pt x="0" y="12600"/>
                </a:lnTo>
                <a:close/>
                <a:moveTo>
                  <a:pt x="1303" y="10728"/>
                </a:moveTo>
                <a:lnTo>
                  <a:pt x="1203" y="10872"/>
                </a:lnTo>
                <a:lnTo>
                  <a:pt x="1293" y="10734"/>
                </a:lnTo>
                <a:close/>
                <a:moveTo>
                  <a:pt x="507" y="9700"/>
                </a:moveTo>
                <a:lnTo>
                  <a:pt x="480" y="9720"/>
                </a:lnTo>
                <a:lnTo>
                  <a:pt x="493" y="9708"/>
                </a:lnTo>
                <a:close/>
                <a:moveTo>
                  <a:pt x="21120" y="9360"/>
                </a:moveTo>
                <a:lnTo>
                  <a:pt x="20688" y="9723"/>
                </a:lnTo>
                <a:lnTo>
                  <a:pt x="20434" y="9864"/>
                </a:lnTo>
                <a:lnTo>
                  <a:pt x="21103" y="9368"/>
                </a:lnTo>
                <a:close/>
                <a:moveTo>
                  <a:pt x="21600" y="9216"/>
                </a:moveTo>
                <a:lnTo>
                  <a:pt x="21600" y="9360"/>
                </a:lnTo>
                <a:lnTo>
                  <a:pt x="20091" y="11376"/>
                </a:lnTo>
                <a:lnTo>
                  <a:pt x="21600" y="10512"/>
                </a:lnTo>
                <a:lnTo>
                  <a:pt x="20434" y="11736"/>
                </a:lnTo>
                <a:lnTo>
                  <a:pt x="21600" y="11088"/>
                </a:lnTo>
                <a:lnTo>
                  <a:pt x="20434" y="12096"/>
                </a:lnTo>
                <a:lnTo>
                  <a:pt x="21600" y="11376"/>
                </a:lnTo>
                <a:lnTo>
                  <a:pt x="21600" y="11592"/>
                </a:lnTo>
                <a:lnTo>
                  <a:pt x="20297" y="12960"/>
                </a:lnTo>
                <a:lnTo>
                  <a:pt x="20091" y="13104"/>
                </a:lnTo>
                <a:lnTo>
                  <a:pt x="21257" y="11736"/>
                </a:lnTo>
                <a:lnTo>
                  <a:pt x="20091" y="12384"/>
                </a:lnTo>
                <a:lnTo>
                  <a:pt x="21257" y="11376"/>
                </a:lnTo>
                <a:lnTo>
                  <a:pt x="20091" y="12096"/>
                </a:lnTo>
                <a:lnTo>
                  <a:pt x="19954" y="11880"/>
                </a:lnTo>
                <a:lnTo>
                  <a:pt x="20091" y="11880"/>
                </a:lnTo>
                <a:lnTo>
                  <a:pt x="21257" y="10872"/>
                </a:lnTo>
                <a:lnTo>
                  <a:pt x="20091" y="11592"/>
                </a:lnTo>
                <a:lnTo>
                  <a:pt x="19954" y="11376"/>
                </a:lnTo>
                <a:lnTo>
                  <a:pt x="21394" y="9360"/>
                </a:lnTo>
                <a:lnTo>
                  <a:pt x="20091" y="10224"/>
                </a:lnTo>
                <a:lnTo>
                  <a:pt x="20688" y="9723"/>
                </a:lnTo>
                <a:close/>
                <a:moveTo>
                  <a:pt x="1440" y="9000"/>
                </a:moveTo>
                <a:lnTo>
                  <a:pt x="1440" y="9216"/>
                </a:lnTo>
                <a:lnTo>
                  <a:pt x="206" y="11088"/>
                </a:lnTo>
                <a:lnTo>
                  <a:pt x="1440" y="10224"/>
                </a:lnTo>
                <a:lnTo>
                  <a:pt x="1440" y="10368"/>
                </a:lnTo>
                <a:lnTo>
                  <a:pt x="480" y="11232"/>
                </a:lnTo>
                <a:lnTo>
                  <a:pt x="1440" y="10512"/>
                </a:lnTo>
                <a:lnTo>
                  <a:pt x="1293" y="10734"/>
                </a:lnTo>
                <a:lnTo>
                  <a:pt x="0" y="11592"/>
                </a:lnTo>
                <a:lnTo>
                  <a:pt x="0" y="11376"/>
                </a:lnTo>
                <a:lnTo>
                  <a:pt x="960" y="10728"/>
                </a:lnTo>
                <a:lnTo>
                  <a:pt x="0" y="11232"/>
                </a:lnTo>
                <a:lnTo>
                  <a:pt x="1303" y="9216"/>
                </a:lnTo>
                <a:lnTo>
                  <a:pt x="507" y="9700"/>
                </a:lnTo>
                <a:close/>
                <a:moveTo>
                  <a:pt x="21120" y="8856"/>
                </a:moveTo>
                <a:lnTo>
                  <a:pt x="20962" y="8993"/>
                </a:lnTo>
                <a:lnTo>
                  <a:pt x="20483" y="9257"/>
                </a:lnTo>
                <a:close/>
                <a:moveTo>
                  <a:pt x="21600" y="8640"/>
                </a:moveTo>
                <a:lnTo>
                  <a:pt x="20434" y="9504"/>
                </a:lnTo>
                <a:lnTo>
                  <a:pt x="21600" y="8856"/>
                </a:lnTo>
                <a:lnTo>
                  <a:pt x="21600" y="9000"/>
                </a:lnTo>
                <a:lnTo>
                  <a:pt x="21103" y="9368"/>
                </a:lnTo>
                <a:lnTo>
                  <a:pt x="20091" y="9864"/>
                </a:lnTo>
                <a:lnTo>
                  <a:pt x="19954" y="9864"/>
                </a:lnTo>
                <a:lnTo>
                  <a:pt x="20962" y="8993"/>
                </a:lnTo>
                <a:close/>
                <a:moveTo>
                  <a:pt x="21257" y="8136"/>
                </a:moveTo>
                <a:lnTo>
                  <a:pt x="21189" y="8208"/>
                </a:lnTo>
                <a:lnTo>
                  <a:pt x="20914" y="8352"/>
                </a:lnTo>
                <a:lnTo>
                  <a:pt x="20950" y="8325"/>
                </a:lnTo>
                <a:close/>
                <a:moveTo>
                  <a:pt x="21600" y="7992"/>
                </a:moveTo>
                <a:lnTo>
                  <a:pt x="20297" y="9360"/>
                </a:lnTo>
                <a:lnTo>
                  <a:pt x="20483" y="9257"/>
                </a:lnTo>
                <a:lnTo>
                  <a:pt x="20091" y="9504"/>
                </a:lnTo>
                <a:lnTo>
                  <a:pt x="19954" y="9504"/>
                </a:lnTo>
                <a:lnTo>
                  <a:pt x="21189" y="8208"/>
                </a:lnTo>
                <a:close/>
                <a:moveTo>
                  <a:pt x="686" y="7992"/>
                </a:moveTo>
                <a:lnTo>
                  <a:pt x="667" y="8010"/>
                </a:lnTo>
                <a:lnTo>
                  <a:pt x="600" y="8055"/>
                </a:lnTo>
                <a:close/>
                <a:moveTo>
                  <a:pt x="1440" y="7488"/>
                </a:moveTo>
                <a:lnTo>
                  <a:pt x="1440" y="7848"/>
                </a:lnTo>
                <a:lnTo>
                  <a:pt x="206" y="9720"/>
                </a:lnTo>
                <a:lnTo>
                  <a:pt x="1440" y="8856"/>
                </a:lnTo>
                <a:lnTo>
                  <a:pt x="493" y="9708"/>
                </a:lnTo>
                <a:lnTo>
                  <a:pt x="0" y="10008"/>
                </a:lnTo>
                <a:lnTo>
                  <a:pt x="960" y="9216"/>
                </a:lnTo>
                <a:lnTo>
                  <a:pt x="0" y="9864"/>
                </a:lnTo>
                <a:lnTo>
                  <a:pt x="0" y="9720"/>
                </a:lnTo>
                <a:lnTo>
                  <a:pt x="1303" y="7848"/>
                </a:lnTo>
                <a:lnTo>
                  <a:pt x="0" y="8640"/>
                </a:lnTo>
                <a:lnTo>
                  <a:pt x="667" y="8010"/>
                </a:lnTo>
                <a:close/>
                <a:moveTo>
                  <a:pt x="1440" y="7128"/>
                </a:moveTo>
                <a:lnTo>
                  <a:pt x="1440" y="7344"/>
                </a:lnTo>
                <a:lnTo>
                  <a:pt x="480" y="8136"/>
                </a:lnTo>
                <a:lnTo>
                  <a:pt x="600" y="8055"/>
                </a:lnTo>
                <a:lnTo>
                  <a:pt x="0" y="8496"/>
                </a:lnTo>
                <a:lnTo>
                  <a:pt x="960" y="7488"/>
                </a:lnTo>
                <a:lnTo>
                  <a:pt x="0" y="8136"/>
                </a:lnTo>
                <a:lnTo>
                  <a:pt x="414" y="7778"/>
                </a:lnTo>
                <a:lnTo>
                  <a:pt x="343" y="7848"/>
                </a:lnTo>
                <a:close/>
                <a:moveTo>
                  <a:pt x="1166" y="7128"/>
                </a:moveTo>
                <a:lnTo>
                  <a:pt x="414" y="7778"/>
                </a:lnTo>
                <a:lnTo>
                  <a:pt x="920" y="7280"/>
                </a:lnTo>
                <a:close/>
                <a:moveTo>
                  <a:pt x="21257" y="5760"/>
                </a:moveTo>
                <a:lnTo>
                  <a:pt x="21176" y="5859"/>
                </a:lnTo>
                <a:lnTo>
                  <a:pt x="20946" y="5990"/>
                </a:lnTo>
                <a:close/>
                <a:moveTo>
                  <a:pt x="1440" y="5760"/>
                </a:moveTo>
                <a:lnTo>
                  <a:pt x="1440" y="6120"/>
                </a:lnTo>
                <a:lnTo>
                  <a:pt x="206" y="7488"/>
                </a:lnTo>
                <a:lnTo>
                  <a:pt x="1440" y="6768"/>
                </a:lnTo>
                <a:lnTo>
                  <a:pt x="920" y="7280"/>
                </a:lnTo>
                <a:lnTo>
                  <a:pt x="0" y="7848"/>
                </a:lnTo>
                <a:lnTo>
                  <a:pt x="0" y="7632"/>
                </a:lnTo>
                <a:lnTo>
                  <a:pt x="1303" y="6264"/>
                </a:lnTo>
                <a:lnTo>
                  <a:pt x="0" y="6984"/>
                </a:lnTo>
                <a:lnTo>
                  <a:pt x="823" y="6264"/>
                </a:lnTo>
                <a:lnTo>
                  <a:pt x="0" y="6768"/>
                </a:lnTo>
                <a:lnTo>
                  <a:pt x="739" y="6032"/>
                </a:lnTo>
                <a:lnTo>
                  <a:pt x="206" y="6624"/>
                </a:lnTo>
                <a:close/>
                <a:moveTo>
                  <a:pt x="21600" y="5616"/>
                </a:moveTo>
                <a:lnTo>
                  <a:pt x="21600" y="5760"/>
                </a:lnTo>
                <a:lnTo>
                  <a:pt x="20297" y="7128"/>
                </a:lnTo>
                <a:lnTo>
                  <a:pt x="21600" y="6264"/>
                </a:lnTo>
                <a:lnTo>
                  <a:pt x="21600" y="6480"/>
                </a:lnTo>
                <a:lnTo>
                  <a:pt x="20297" y="7848"/>
                </a:lnTo>
                <a:lnTo>
                  <a:pt x="21600" y="7128"/>
                </a:lnTo>
                <a:lnTo>
                  <a:pt x="20297" y="8496"/>
                </a:lnTo>
                <a:lnTo>
                  <a:pt x="21600" y="7848"/>
                </a:lnTo>
                <a:lnTo>
                  <a:pt x="20950" y="8325"/>
                </a:lnTo>
                <a:lnTo>
                  <a:pt x="20091" y="8856"/>
                </a:lnTo>
                <a:lnTo>
                  <a:pt x="20640" y="8496"/>
                </a:lnTo>
                <a:lnTo>
                  <a:pt x="19954" y="8856"/>
                </a:lnTo>
                <a:lnTo>
                  <a:pt x="19954" y="8640"/>
                </a:lnTo>
                <a:lnTo>
                  <a:pt x="21257" y="7344"/>
                </a:lnTo>
                <a:lnTo>
                  <a:pt x="20091" y="7992"/>
                </a:lnTo>
                <a:lnTo>
                  <a:pt x="19954" y="7992"/>
                </a:lnTo>
                <a:lnTo>
                  <a:pt x="21394" y="6480"/>
                </a:lnTo>
                <a:lnTo>
                  <a:pt x="20091" y="7344"/>
                </a:lnTo>
                <a:lnTo>
                  <a:pt x="19954" y="7344"/>
                </a:lnTo>
                <a:lnTo>
                  <a:pt x="21176" y="5859"/>
                </a:lnTo>
                <a:close/>
                <a:moveTo>
                  <a:pt x="1303" y="5472"/>
                </a:moveTo>
                <a:lnTo>
                  <a:pt x="739" y="6032"/>
                </a:lnTo>
                <a:lnTo>
                  <a:pt x="1198" y="5524"/>
                </a:lnTo>
                <a:close/>
                <a:moveTo>
                  <a:pt x="960" y="4896"/>
                </a:moveTo>
                <a:lnTo>
                  <a:pt x="720" y="5112"/>
                </a:lnTo>
                <a:lnTo>
                  <a:pt x="206" y="5472"/>
                </a:lnTo>
                <a:lnTo>
                  <a:pt x="222" y="5450"/>
                </a:lnTo>
                <a:close/>
                <a:moveTo>
                  <a:pt x="1440" y="4608"/>
                </a:moveTo>
                <a:lnTo>
                  <a:pt x="343" y="5616"/>
                </a:lnTo>
                <a:lnTo>
                  <a:pt x="1440" y="4896"/>
                </a:lnTo>
                <a:lnTo>
                  <a:pt x="1440" y="5112"/>
                </a:lnTo>
                <a:lnTo>
                  <a:pt x="686" y="5760"/>
                </a:lnTo>
                <a:lnTo>
                  <a:pt x="1440" y="5256"/>
                </a:lnTo>
                <a:lnTo>
                  <a:pt x="1198" y="5524"/>
                </a:lnTo>
                <a:lnTo>
                  <a:pt x="0" y="6120"/>
                </a:lnTo>
                <a:lnTo>
                  <a:pt x="823" y="5472"/>
                </a:lnTo>
                <a:lnTo>
                  <a:pt x="0" y="5976"/>
                </a:lnTo>
                <a:lnTo>
                  <a:pt x="0" y="5760"/>
                </a:lnTo>
                <a:lnTo>
                  <a:pt x="720" y="5112"/>
                </a:lnTo>
                <a:close/>
                <a:moveTo>
                  <a:pt x="20278" y="4187"/>
                </a:moveTo>
                <a:lnTo>
                  <a:pt x="20140" y="4366"/>
                </a:lnTo>
                <a:lnTo>
                  <a:pt x="20091" y="4392"/>
                </a:lnTo>
                <a:close/>
                <a:moveTo>
                  <a:pt x="21600" y="3600"/>
                </a:moveTo>
                <a:lnTo>
                  <a:pt x="21600" y="3744"/>
                </a:lnTo>
                <a:lnTo>
                  <a:pt x="20297" y="5256"/>
                </a:lnTo>
                <a:lnTo>
                  <a:pt x="21600" y="4392"/>
                </a:lnTo>
                <a:lnTo>
                  <a:pt x="20091" y="6480"/>
                </a:lnTo>
                <a:lnTo>
                  <a:pt x="20946" y="5990"/>
                </a:lnTo>
                <a:lnTo>
                  <a:pt x="20091" y="6624"/>
                </a:lnTo>
                <a:lnTo>
                  <a:pt x="19954" y="6624"/>
                </a:lnTo>
                <a:lnTo>
                  <a:pt x="21394" y="4608"/>
                </a:lnTo>
                <a:lnTo>
                  <a:pt x="20091" y="5472"/>
                </a:lnTo>
                <a:lnTo>
                  <a:pt x="19954" y="5472"/>
                </a:lnTo>
                <a:lnTo>
                  <a:pt x="19954" y="5256"/>
                </a:lnTo>
                <a:lnTo>
                  <a:pt x="21394" y="3744"/>
                </a:lnTo>
                <a:lnTo>
                  <a:pt x="20091" y="4608"/>
                </a:lnTo>
                <a:lnTo>
                  <a:pt x="19954" y="4608"/>
                </a:lnTo>
                <a:lnTo>
                  <a:pt x="20140" y="4366"/>
                </a:lnTo>
                <a:close/>
                <a:moveTo>
                  <a:pt x="1203" y="2880"/>
                </a:moveTo>
                <a:lnTo>
                  <a:pt x="206" y="4392"/>
                </a:lnTo>
                <a:lnTo>
                  <a:pt x="1440" y="3744"/>
                </a:lnTo>
                <a:lnTo>
                  <a:pt x="222" y="5450"/>
                </a:lnTo>
                <a:lnTo>
                  <a:pt x="0" y="5616"/>
                </a:lnTo>
                <a:lnTo>
                  <a:pt x="0" y="5472"/>
                </a:lnTo>
                <a:lnTo>
                  <a:pt x="1303" y="3888"/>
                </a:lnTo>
                <a:lnTo>
                  <a:pt x="0" y="4608"/>
                </a:lnTo>
                <a:close/>
                <a:moveTo>
                  <a:pt x="1303" y="2736"/>
                </a:moveTo>
                <a:lnTo>
                  <a:pt x="1203" y="2880"/>
                </a:lnTo>
                <a:lnTo>
                  <a:pt x="1293" y="2742"/>
                </a:lnTo>
                <a:close/>
                <a:moveTo>
                  <a:pt x="1440" y="2520"/>
                </a:moveTo>
                <a:lnTo>
                  <a:pt x="1293" y="2742"/>
                </a:lnTo>
                <a:lnTo>
                  <a:pt x="0" y="3600"/>
                </a:lnTo>
                <a:lnTo>
                  <a:pt x="0" y="3384"/>
                </a:lnTo>
                <a:lnTo>
                  <a:pt x="963" y="2670"/>
                </a:lnTo>
                <a:lnTo>
                  <a:pt x="343" y="3240"/>
                </a:lnTo>
                <a:close/>
                <a:moveTo>
                  <a:pt x="1166" y="2520"/>
                </a:moveTo>
                <a:lnTo>
                  <a:pt x="963" y="2670"/>
                </a:lnTo>
                <a:lnTo>
                  <a:pt x="1046" y="2594"/>
                </a:lnTo>
                <a:close/>
                <a:moveTo>
                  <a:pt x="15429" y="0"/>
                </a:moveTo>
                <a:lnTo>
                  <a:pt x="15429" y="144"/>
                </a:lnTo>
                <a:lnTo>
                  <a:pt x="14263" y="1512"/>
                </a:lnTo>
                <a:lnTo>
                  <a:pt x="16526" y="0"/>
                </a:lnTo>
                <a:lnTo>
                  <a:pt x="16731" y="0"/>
                </a:lnTo>
                <a:lnTo>
                  <a:pt x="16731" y="144"/>
                </a:lnTo>
                <a:lnTo>
                  <a:pt x="15771" y="1512"/>
                </a:lnTo>
                <a:lnTo>
                  <a:pt x="18171" y="0"/>
                </a:lnTo>
                <a:lnTo>
                  <a:pt x="18171" y="144"/>
                </a:lnTo>
                <a:lnTo>
                  <a:pt x="16869" y="1224"/>
                </a:lnTo>
                <a:lnTo>
                  <a:pt x="18651" y="0"/>
                </a:lnTo>
                <a:lnTo>
                  <a:pt x="18651" y="144"/>
                </a:lnTo>
                <a:lnTo>
                  <a:pt x="17405" y="1315"/>
                </a:lnTo>
                <a:lnTo>
                  <a:pt x="17349" y="1368"/>
                </a:lnTo>
                <a:lnTo>
                  <a:pt x="19611" y="0"/>
                </a:lnTo>
                <a:lnTo>
                  <a:pt x="19611" y="144"/>
                </a:lnTo>
                <a:lnTo>
                  <a:pt x="19131" y="1512"/>
                </a:lnTo>
                <a:lnTo>
                  <a:pt x="20914" y="360"/>
                </a:lnTo>
                <a:lnTo>
                  <a:pt x="21120" y="360"/>
                </a:lnTo>
                <a:lnTo>
                  <a:pt x="21120" y="504"/>
                </a:lnTo>
                <a:lnTo>
                  <a:pt x="20091" y="1872"/>
                </a:lnTo>
                <a:lnTo>
                  <a:pt x="21394" y="1008"/>
                </a:lnTo>
                <a:lnTo>
                  <a:pt x="21394" y="1224"/>
                </a:lnTo>
                <a:lnTo>
                  <a:pt x="20434" y="1872"/>
                </a:lnTo>
                <a:lnTo>
                  <a:pt x="21394" y="1368"/>
                </a:lnTo>
                <a:lnTo>
                  <a:pt x="21600" y="1368"/>
                </a:lnTo>
                <a:lnTo>
                  <a:pt x="20297" y="2736"/>
                </a:lnTo>
                <a:lnTo>
                  <a:pt x="21600" y="2016"/>
                </a:lnTo>
                <a:lnTo>
                  <a:pt x="21600" y="2232"/>
                </a:lnTo>
                <a:lnTo>
                  <a:pt x="20297" y="3384"/>
                </a:lnTo>
                <a:lnTo>
                  <a:pt x="21600" y="2520"/>
                </a:lnTo>
                <a:lnTo>
                  <a:pt x="21600" y="2736"/>
                </a:lnTo>
                <a:lnTo>
                  <a:pt x="20278" y="4187"/>
                </a:lnTo>
                <a:lnTo>
                  <a:pt x="21394" y="2736"/>
                </a:lnTo>
                <a:lnTo>
                  <a:pt x="20091" y="3600"/>
                </a:lnTo>
                <a:lnTo>
                  <a:pt x="19954" y="3600"/>
                </a:lnTo>
                <a:lnTo>
                  <a:pt x="21257" y="2376"/>
                </a:lnTo>
                <a:lnTo>
                  <a:pt x="20091" y="3096"/>
                </a:lnTo>
                <a:lnTo>
                  <a:pt x="19954" y="3096"/>
                </a:lnTo>
                <a:lnTo>
                  <a:pt x="20297" y="2880"/>
                </a:lnTo>
                <a:lnTo>
                  <a:pt x="19954" y="2880"/>
                </a:lnTo>
                <a:lnTo>
                  <a:pt x="21257" y="1512"/>
                </a:lnTo>
                <a:lnTo>
                  <a:pt x="20091" y="2232"/>
                </a:lnTo>
                <a:lnTo>
                  <a:pt x="19954" y="2232"/>
                </a:lnTo>
                <a:lnTo>
                  <a:pt x="20914" y="1368"/>
                </a:lnTo>
                <a:lnTo>
                  <a:pt x="20091" y="2016"/>
                </a:lnTo>
                <a:lnTo>
                  <a:pt x="19954" y="2016"/>
                </a:lnTo>
                <a:lnTo>
                  <a:pt x="19954" y="1872"/>
                </a:lnTo>
                <a:lnTo>
                  <a:pt x="20914" y="504"/>
                </a:lnTo>
                <a:lnTo>
                  <a:pt x="18994" y="1728"/>
                </a:lnTo>
                <a:lnTo>
                  <a:pt x="18994" y="1512"/>
                </a:lnTo>
                <a:lnTo>
                  <a:pt x="19436" y="254"/>
                </a:lnTo>
                <a:lnTo>
                  <a:pt x="19474" y="144"/>
                </a:lnTo>
                <a:lnTo>
                  <a:pt x="17074" y="1728"/>
                </a:lnTo>
                <a:lnTo>
                  <a:pt x="17074" y="1512"/>
                </a:lnTo>
                <a:lnTo>
                  <a:pt x="18309" y="360"/>
                </a:lnTo>
                <a:lnTo>
                  <a:pt x="16251" y="1728"/>
                </a:lnTo>
                <a:lnTo>
                  <a:pt x="16046" y="1728"/>
                </a:lnTo>
                <a:lnTo>
                  <a:pt x="16046" y="1540"/>
                </a:lnTo>
                <a:lnTo>
                  <a:pt x="17554" y="504"/>
                </a:lnTo>
                <a:lnTo>
                  <a:pt x="16046" y="1512"/>
                </a:lnTo>
                <a:lnTo>
                  <a:pt x="16046" y="1540"/>
                </a:lnTo>
                <a:lnTo>
                  <a:pt x="15771" y="1728"/>
                </a:lnTo>
                <a:lnTo>
                  <a:pt x="15566" y="1728"/>
                </a:lnTo>
                <a:lnTo>
                  <a:pt x="15566" y="1512"/>
                </a:lnTo>
                <a:lnTo>
                  <a:pt x="16526" y="144"/>
                </a:lnTo>
                <a:lnTo>
                  <a:pt x="14126" y="1728"/>
                </a:lnTo>
                <a:lnTo>
                  <a:pt x="14126" y="1512"/>
                </a:lnTo>
                <a:lnTo>
                  <a:pt x="15291" y="144"/>
                </a:lnTo>
                <a:lnTo>
                  <a:pt x="12823" y="1728"/>
                </a:lnTo>
                <a:lnTo>
                  <a:pt x="12823" y="1512"/>
                </a:lnTo>
                <a:lnTo>
                  <a:pt x="13303" y="144"/>
                </a:lnTo>
                <a:lnTo>
                  <a:pt x="12960" y="1512"/>
                </a:lnTo>
                <a:close/>
                <a:moveTo>
                  <a:pt x="11520" y="0"/>
                </a:moveTo>
                <a:lnTo>
                  <a:pt x="11520" y="144"/>
                </a:lnTo>
                <a:lnTo>
                  <a:pt x="10423" y="1512"/>
                </a:lnTo>
                <a:lnTo>
                  <a:pt x="12823" y="0"/>
                </a:lnTo>
                <a:lnTo>
                  <a:pt x="12823" y="144"/>
                </a:lnTo>
                <a:lnTo>
                  <a:pt x="11383" y="1224"/>
                </a:lnTo>
                <a:lnTo>
                  <a:pt x="13303" y="0"/>
                </a:lnTo>
                <a:lnTo>
                  <a:pt x="13303" y="144"/>
                </a:lnTo>
                <a:lnTo>
                  <a:pt x="10903" y="1728"/>
                </a:lnTo>
                <a:lnTo>
                  <a:pt x="10697" y="1728"/>
                </a:lnTo>
                <a:lnTo>
                  <a:pt x="10697" y="1540"/>
                </a:lnTo>
                <a:lnTo>
                  <a:pt x="12206" y="504"/>
                </a:lnTo>
                <a:lnTo>
                  <a:pt x="10697" y="1512"/>
                </a:lnTo>
                <a:lnTo>
                  <a:pt x="10697" y="1540"/>
                </a:lnTo>
                <a:lnTo>
                  <a:pt x="10423" y="1728"/>
                </a:lnTo>
                <a:lnTo>
                  <a:pt x="10217" y="1728"/>
                </a:lnTo>
                <a:lnTo>
                  <a:pt x="10217" y="1512"/>
                </a:lnTo>
                <a:lnTo>
                  <a:pt x="11383" y="144"/>
                </a:lnTo>
                <a:lnTo>
                  <a:pt x="11383" y="91"/>
                </a:lnTo>
                <a:close/>
                <a:moveTo>
                  <a:pt x="4046" y="0"/>
                </a:moveTo>
                <a:lnTo>
                  <a:pt x="4251" y="0"/>
                </a:lnTo>
                <a:lnTo>
                  <a:pt x="4251" y="144"/>
                </a:lnTo>
                <a:lnTo>
                  <a:pt x="3086" y="1512"/>
                </a:lnTo>
                <a:lnTo>
                  <a:pt x="5554" y="0"/>
                </a:lnTo>
                <a:lnTo>
                  <a:pt x="5554" y="144"/>
                </a:lnTo>
                <a:lnTo>
                  <a:pt x="4046" y="1368"/>
                </a:lnTo>
                <a:lnTo>
                  <a:pt x="6171" y="0"/>
                </a:lnTo>
                <a:lnTo>
                  <a:pt x="6171" y="144"/>
                </a:lnTo>
                <a:lnTo>
                  <a:pt x="4731" y="1368"/>
                </a:lnTo>
                <a:lnTo>
                  <a:pt x="6857" y="0"/>
                </a:lnTo>
                <a:lnTo>
                  <a:pt x="6857" y="144"/>
                </a:lnTo>
                <a:lnTo>
                  <a:pt x="6034" y="1512"/>
                </a:lnTo>
                <a:lnTo>
                  <a:pt x="8434" y="0"/>
                </a:lnTo>
                <a:lnTo>
                  <a:pt x="8434" y="144"/>
                </a:lnTo>
                <a:lnTo>
                  <a:pt x="6994" y="1368"/>
                </a:lnTo>
                <a:lnTo>
                  <a:pt x="9257" y="0"/>
                </a:lnTo>
                <a:lnTo>
                  <a:pt x="9257" y="144"/>
                </a:lnTo>
                <a:lnTo>
                  <a:pt x="8091" y="1512"/>
                </a:lnTo>
                <a:lnTo>
                  <a:pt x="10423" y="0"/>
                </a:lnTo>
                <a:lnTo>
                  <a:pt x="10423" y="144"/>
                </a:lnTo>
                <a:lnTo>
                  <a:pt x="9120" y="1368"/>
                </a:lnTo>
                <a:lnTo>
                  <a:pt x="11177" y="0"/>
                </a:lnTo>
                <a:lnTo>
                  <a:pt x="11383" y="0"/>
                </a:lnTo>
                <a:lnTo>
                  <a:pt x="11383" y="91"/>
                </a:lnTo>
                <a:lnTo>
                  <a:pt x="10217" y="864"/>
                </a:lnTo>
                <a:lnTo>
                  <a:pt x="11383" y="144"/>
                </a:lnTo>
                <a:lnTo>
                  <a:pt x="8914" y="1728"/>
                </a:lnTo>
                <a:lnTo>
                  <a:pt x="8914" y="1637"/>
                </a:lnTo>
                <a:lnTo>
                  <a:pt x="10080" y="864"/>
                </a:lnTo>
                <a:lnTo>
                  <a:pt x="8914" y="1512"/>
                </a:lnTo>
                <a:lnTo>
                  <a:pt x="8914" y="1637"/>
                </a:lnTo>
                <a:lnTo>
                  <a:pt x="8777" y="1728"/>
                </a:lnTo>
                <a:lnTo>
                  <a:pt x="8777" y="1512"/>
                </a:lnTo>
                <a:lnTo>
                  <a:pt x="10080" y="360"/>
                </a:lnTo>
                <a:lnTo>
                  <a:pt x="7817" y="1728"/>
                </a:lnTo>
                <a:lnTo>
                  <a:pt x="7817" y="1512"/>
                </a:lnTo>
                <a:lnTo>
                  <a:pt x="9120" y="144"/>
                </a:lnTo>
                <a:lnTo>
                  <a:pt x="6651" y="1728"/>
                </a:lnTo>
                <a:lnTo>
                  <a:pt x="6651" y="1512"/>
                </a:lnTo>
                <a:lnTo>
                  <a:pt x="8091" y="360"/>
                </a:lnTo>
                <a:lnTo>
                  <a:pt x="5829" y="1728"/>
                </a:lnTo>
                <a:lnTo>
                  <a:pt x="5829" y="1512"/>
                </a:lnTo>
                <a:lnTo>
                  <a:pt x="6651" y="144"/>
                </a:lnTo>
                <a:lnTo>
                  <a:pt x="4251" y="1728"/>
                </a:lnTo>
                <a:lnTo>
                  <a:pt x="4251" y="1512"/>
                </a:lnTo>
                <a:lnTo>
                  <a:pt x="5691" y="360"/>
                </a:lnTo>
                <a:lnTo>
                  <a:pt x="3566" y="1728"/>
                </a:lnTo>
                <a:lnTo>
                  <a:pt x="3566" y="1512"/>
                </a:lnTo>
                <a:lnTo>
                  <a:pt x="5074" y="504"/>
                </a:lnTo>
                <a:lnTo>
                  <a:pt x="3086" y="1728"/>
                </a:lnTo>
                <a:lnTo>
                  <a:pt x="2949" y="1728"/>
                </a:lnTo>
                <a:lnTo>
                  <a:pt x="2949" y="1512"/>
                </a:lnTo>
                <a:lnTo>
                  <a:pt x="4046" y="144"/>
                </a:lnTo>
                <a:lnTo>
                  <a:pt x="1646" y="1728"/>
                </a:lnTo>
                <a:lnTo>
                  <a:pt x="1646" y="1512"/>
                </a:lnTo>
                <a:close/>
                <a:moveTo>
                  <a:pt x="2263" y="0"/>
                </a:moveTo>
                <a:lnTo>
                  <a:pt x="2469" y="0"/>
                </a:lnTo>
                <a:lnTo>
                  <a:pt x="2469" y="144"/>
                </a:lnTo>
                <a:lnTo>
                  <a:pt x="206" y="2520"/>
                </a:lnTo>
                <a:lnTo>
                  <a:pt x="1440" y="1872"/>
                </a:lnTo>
                <a:lnTo>
                  <a:pt x="343" y="2880"/>
                </a:lnTo>
                <a:lnTo>
                  <a:pt x="1440" y="2232"/>
                </a:lnTo>
                <a:lnTo>
                  <a:pt x="1046" y="2594"/>
                </a:lnTo>
                <a:lnTo>
                  <a:pt x="0" y="3240"/>
                </a:lnTo>
                <a:lnTo>
                  <a:pt x="0" y="3096"/>
                </a:lnTo>
                <a:lnTo>
                  <a:pt x="1166" y="2016"/>
                </a:lnTo>
                <a:lnTo>
                  <a:pt x="0" y="2736"/>
                </a:lnTo>
                <a:lnTo>
                  <a:pt x="2126" y="144"/>
                </a:lnTo>
                <a:lnTo>
                  <a:pt x="0" y="1512"/>
                </a:lnTo>
                <a:lnTo>
                  <a:pt x="823" y="360"/>
                </a:lnTo>
                <a:lnTo>
                  <a:pt x="686" y="360"/>
                </a:lnTo>
                <a:lnTo>
                  <a:pt x="823" y="144"/>
                </a:lnTo>
                <a:lnTo>
                  <a:pt x="960" y="144"/>
                </a:lnTo>
                <a:lnTo>
                  <a:pt x="206" y="1368"/>
                </a:lnTo>
                <a:close/>
              </a:path>
            </a:pathLst>
          </a:cu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27" name="PA_任意多边形 69"/>
          <p:cNvSpPr/>
          <p:nvPr/>
        </p:nvSpPr>
        <p:spPr>
          <a:xfrm>
            <a:off x="3675062" y="1337379"/>
            <a:ext cx="469901" cy="4905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808" y="19433"/>
                </a:moveTo>
                <a:lnTo>
                  <a:pt x="6568" y="21111"/>
                </a:lnTo>
                <a:lnTo>
                  <a:pt x="8319" y="20132"/>
                </a:lnTo>
                <a:lnTo>
                  <a:pt x="8465" y="20132"/>
                </a:lnTo>
                <a:lnTo>
                  <a:pt x="8465" y="20272"/>
                </a:lnTo>
                <a:lnTo>
                  <a:pt x="7078" y="21460"/>
                </a:lnTo>
                <a:lnTo>
                  <a:pt x="8465" y="20621"/>
                </a:lnTo>
                <a:lnTo>
                  <a:pt x="8465" y="20761"/>
                </a:lnTo>
                <a:lnTo>
                  <a:pt x="8100" y="21111"/>
                </a:lnTo>
                <a:lnTo>
                  <a:pt x="8100" y="21250"/>
                </a:lnTo>
                <a:lnTo>
                  <a:pt x="7808" y="21460"/>
                </a:lnTo>
                <a:lnTo>
                  <a:pt x="7978" y="21227"/>
                </a:lnTo>
                <a:lnTo>
                  <a:pt x="8319" y="20761"/>
                </a:lnTo>
                <a:lnTo>
                  <a:pt x="6932" y="21600"/>
                </a:lnTo>
                <a:lnTo>
                  <a:pt x="6714" y="21600"/>
                </a:lnTo>
                <a:lnTo>
                  <a:pt x="8100" y="20482"/>
                </a:lnTo>
                <a:lnTo>
                  <a:pt x="6568" y="21250"/>
                </a:lnTo>
                <a:lnTo>
                  <a:pt x="6422" y="21250"/>
                </a:lnTo>
                <a:lnTo>
                  <a:pt x="7484" y="19596"/>
                </a:lnTo>
                <a:close/>
                <a:moveTo>
                  <a:pt x="7589" y="19433"/>
                </a:moveTo>
                <a:lnTo>
                  <a:pt x="7484" y="19596"/>
                </a:lnTo>
                <a:lnTo>
                  <a:pt x="6495" y="20095"/>
                </a:lnTo>
                <a:close/>
                <a:moveTo>
                  <a:pt x="5823" y="18300"/>
                </a:moveTo>
                <a:lnTo>
                  <a:pt x="5715" y="18442"/>
                </a:lnTo>
                <a:lnTo>
                  <a:pt x="5692" y="18454"/>
                </a:lnTo>
                <a:close/>
                <a:moveTo>
                  <a:pt x="7224" y="17616"/>
                </a:moveTo>
                <a:lnTo>
                  <a:pt x="7443" y="17616"/>
                </a:lnTo>
                <a:lnTo>
                  <a:pt x="6057" y="18804"/>
                </a:lnTo>
                <a:lnTo>
                  <a:pt x="7589" y="17965"/>
                </a:lnTo>
                <a:lnTo>
                  <a:pt x="7589" y="18175"/>
                </a:lnTo>
                <a:lnTo>
                  <a:pt x="6203" y="19433"/>
                </a:lnTo>
                <a:lnTo>
                  <a:pt x="7808" y="18454"/>
                </a:lnTo>
                <a:lnTo>
                  <a:pt x="7808" y="18664"/>
                </a:lnTo>
                <a:lnTo>
                  <a:pt x="6422" y="20132"/>
                </a:lnTo>
                <a:lnTo>
                  <a:pt x="6495" y="20095"/>
                </a:lnTo>
                <a:lnTo>
                  <a:pt x="6203" y="20272"/>
                </a:lnTo>
                <a:lnTo>
                  <a:pt x="7589" y="18664"/>
                </a:lnTo>
                <a:lnTo>
                  <a:pt x="5911" y="19643"/>
                </a:lnTo>
                <a:lnTo>
                  <a:pt x="7224" y="18315"/>
                </a:lnTo>
                <a:lnTo>
                  <a:pt x="5692" y="19153"/>
                </a:lnTo>
                <a:lnTo>
                  <a:pt x="7078" y="17825"/>
                </a:lnTo>
                <a:lnTo>
                  <a:pt x="5546" y="18664"/>
                </a:lnTo>
                <a:lnTo>
                  <a:pt x="5715" y="18442"/>
                </a:lnTo>
                <a:close/>
                <a:moveTo>
                  <a:pt x="6932" y="16986"/>
                </a:moveTo>
                <a:lnTo>
                  <a:pt x="5823" y="18300"/>
                </a:lnTo>
                <a:lnTo>
                  <a:pt x="6714" y="17126"/>
                </a:lnTo>
                <a:lnTo>
                  <a:pt x="5327" y="17965"/>
                </a:lnTo>
                <a:lnTo>
                  <a:pt x="5327" y="17825"/>
                </a:lnTo>
                <a:close/>
                <a:moveTo>
                  <a:pt x="6203" y="15798"/>
                </a:moveTo>
                <a:lnTo>
                  <a:pt x="6097" y="15878"/>
                </a:lnTo>
                <a:lnTo>
                  <a:pt x="5371" y="16301"/>
                </a:lnTo>
                <a:close/>
                <a:moveTo>
                  <a:pt x="6714" y="15518"/>
                </a:moveTo>
                <a:lnTo>
                  <a:pt x="6932" y="15518"/>
                </a:lnTo>
                <a:lnTo>
                  <a:pt x="5546" y="16497"/>
                </a:lnTo>
                <a:lnTo>
                  <a:pt x="6714" y="15798"/>
                </a:lnTo>
                <a:lnTo>
                  <a:pt x="6714" y="16008"/>
                </a:lnTo>
                <a:lnTo>
                  <a:pt x="5327" y="17825"/>
                </a:lnTo>
                <a:lnTo>
                  <a:pt x="6568" y="16008"/>
                </a:lnTo>
                <a:lnTo>
                  <a:pt x="5035" y="16986"/>
                </a:lnTo>
                <a:lnTo>
                  <a:pt x="4816" y="16986"/>
                </a:lnTo>
                <a:lnTo>
                  <a:pt x="4816" y="16847"/>
                </a:lnTo>
                <a:lnTo>
                  <a:pt x="6097" y="15878"/>
                </a:lnTo>
                <a:close/>
                <a:moveTo>
                  <a:pt x="18973" y="14680"/>
                </a:moveTo>
                <a:lnTo>
                  <a:pt x="19192" y="14680"/>
                </a:lnTo>
                <a:lnTo>
                  <a:pt x="18973" y="14819"/>
                </a:lnTo>
                <a:close/>
                <a:moveTo>
                  <a:pt x="18973" y="14540"/>
                </a:moveTo>
                <a:lnTo>
                  <a:pt x="18973" y="14680"/>
                </a:lnTo>
                <a:lnTo>
                  <a:pt x="18681" y="14819"/>
                </a:lnTo>
                <a:lnTo>
                  <a:pt x="18718" y="14662"/>
                </a:lnTo>
                <a:close/>
                <a:moveTo>
                  <a:pt x="5887" y="14435"/>
                </a:moveTo>
                <a:lnTo>
                  <a:pt x="4967" y="15146"/>
                </a:lnTo>
                <a:lnTo>
                  <a:pt x="4670" y="15309"/>
                </a:lnTo>
                <a:close/>
                <a:moveTo>
                  <a:pt x="18827" y="14190"/>
                </a:moveTo>
                <a:lnTo>
                  <a:pt x="18718" y="14662"/>
                </a:lnTo>
                <a:lnTo>
                  <a:pt x="18681" y="14680"/>
                </a:lnTo>
                <a:close/>
                <a:moveTo>
                  <a:pt x="6714" y="14190"/>
                </a:moveTo>
                <a:lnTo>
                  <a:pt x="6932" y="14190"/>
                </a:lnTo>
                <a:lnTo>
                  <a:pt x="6932" y="14330"/>
                </a:lnTo>
                <a:lnTo>
                  <a:pt x="5035" y="16497"/>
                </a:lnTo>
                <a:lnTo>
                  <a:pt x="5371" y="16301"/>
                </a:lnTo>
                <a:lnTo>
                  <a:pt x="4816" y="16637"/>
                </a:lnTo>
                <a:lnTo>
                  <a:pt x="6714" y="14330"/>
                </a:lnTo>
                <a:lnTo>
                  <a:pt x="4305" y="15658"/>
                </a:lnTo>
                <a:lnTo>
                  <a:pt x="4967" y="15146"/>
                </a:lnTo>
                <a:close/>
                <a:moveTo>
                  <a:pt x="5911" y="13981"/>
                </a:moveTo>
                <a:lnTo>
                  <a:pt x="4535" y="14916"/>
                </a:lnTo>
                <a:lnTo>
                  <a:pt x="4305" y="15029"/>
                </a:lnTo>
                <a:lnTo>
                  <a:pt x="5616" y="14138"/>
                </a:lnTo>
                <a:close/>
                <a:moveTo>
                  <a:pt x="6714" y="13841"/>
                </a:moveTo>
                <a:lnTo>
                  <a:pt x="5887" y="14435"/>
                </a:lnTo>
                <a:lnTo>
                  <a:pt x="6203" y="14190"/>
                </a:lnTo>
                <a:lnTo>
                  <a:pt x="3649" y="15518"/>
                </a:lnTo>
                <a:lnTo>
                  <a:pt x="4535" y="14916"/>
                </a:lnTo>
                <a:close/>
                <a:moveTo>
                  <a:pt x="17635" y="13546"/>
                </a:moveTo>
                <a:lnTo>
                  <a:pt x="17517" y="13811"/>
                </a:lnTo>
                <a:lnTo>
                  <a:pt x="17441" y="13841"/>
                </a:lnTo>
                <a:close/>
                <a:moveTo>
                  <a:pt x="18681" y="13351"/>
                </a:moveTo>
                <a:lnTo>
                  <a:pt x="17951" y="14190"/>
                </a:lnTo>
                <a:lnTo>
                  <a:pt x="18681" y="13701"/>
                </a:lnTo>
                <a:lnTo>
                  <a:pt x="18827" y="13701"/>
                </a:lnTo>
                <a:lnTo>
                  <a:pt x="18827" y="13841"/>
                </a:lnTo>
                <a:lnTo>
                  <a:pt x="18462" y="14330"/>
                </a:lnTo>
                <a:lnTo>
                  <a:pt x="18827" y="13981"/>
                </a:lnTo>
                <a:lnTo>
                  <a:pt x="18827" y="14190"/>
                </a:lnTo>
                <a:lnTo>
                  <a:pt x="18316" y="14540"/>
                </a:lnTo>
                <a:lnTo>
                  <a:pt x="18097" y="14540"/>
                </a:lnTo>
                <a:lnTo>
                  <a:pt x="18681" y="13981"/>
                </a:lnTo>
                <a:lnTo>
                  <a:pt x="17951" y="14330"/>
                </a:lnTo>
                <a:lnTo>
                  <a:pt x="17805" y="14330"/>
                </a:lnTo>
                <a:lnTo>
                  <a:pt x="17805" y="14190"/>
                </a:lnTo>
                <a:lnTo>
                  <a:pt x="18462" y="13491"/>
                </a:lnTo>
                <a:lnTo>
                  <a:pt x="17441" y="13981"/>
                </a:lnTo>
                <a:lnTo>
                  <a:pt x="17517" y="13811"/>
                </a:lnTo>
                <a:close/>
                <a:moveTo>
                  <a:pt x="4305" y="13351"/>
                </a:moveTo>
                <a:lnTo>
                  <a:pt x="3586" y="13824"/>
                </a:lnTo>
                <a:lnTo>
                  <a:pt x="2846" y="14234"/>
                </a:lnTo>
                <a:close/>
                <a:moveTo>
                  <a:pt x="6203" y="12373"/>
                </a:moveTo>
                <a:lnTo>
                  <a:pt x="3430" y="13981"/>
                </a:lnTo>
                <a:lnTo>
                  <a:pt x="6203" y="12513"/>
                </a:lnTo>
                <a:lnTo>
                  <a:pt x="6203" y="12722"/>
                </a:lnTo>
                <a:lnTo>
                  <a:pt x="3138" y="15309"/>
                </a:lnTo>
                <a:lnTo>
                  <a:pt x="6568" y="13491"/>
                </a:lnTo>
                <a:lnTo>
                  <a:pt x="5616" y="14138"/>
                </a:lnTo>
                <a:lnTo>
                  <a:pt x="2773" y="15658"/>
                </a:lnTo>
                <a:lnTo>
                  <a:pt x="2773" y="15518"/>
                </a:lnTo>
                <a:lnTo>
                  <a:pt x="5911" y="12862"/>
                </a:lnTo>
                <a:lnTo>
                  <a:pt x="1751" y="15169"/>
                </a:lnTo>
                <a:lnTo>
                  <a:pt x="1751" y="15029"/>
                </a:lnTo>
                <a:lnTo>
                  <a:pt x="3586" y="13824"/>
                </a:lnTo>
                <a:close/>
                <a:moveTo>
                  <a:pt x="11781" y="11927"/>
                </a:moveTo>
                <a:lnTo>
                  <a:pt x="11155" y="12357"/>
                </a:lnTo>
                <a:lnTo>
                  <a:pt x="10873" y="12513"/>
                </a:lnTo>
                <a:close/>
                <a:moveTo>
                  <a:pt x="14303" y="11534"/>
                </a:moveTo>
                <a:lnTo>
                  <a:pt x="13218" y="12239"/>
                </a:lnTo>
                <a:lnTo>
                  <a:pt x="12989" y="12373"/>
                </a:lnTo>
                <a:lnTo>
                  <a:pt x="13970" y="11736"/>
                </a:lnTo>
                <a:close/>
                <a:moveTo>
                  <a:pt x="21277" y="10555"/>
                </a:moveTo>
                <a:lnTo>
                  <a:pt x="21381" y="10555"/>
                </a:lnTo>
                <a:lnTo>
                  <a:pt x="21235" y="10695"/>
                </a:lnTo>
                <a:close/>
                <a:moveTo>
                  <a:pt x="17076" y="10206"/>
                </a:moveTo>
                <a:lnTo>
                  <a:pt x="16947" y="10310"/>
                </a:lnTo>
                <a:lnTo>
                  <a:pt x="16365" y="10598"/>
                </a:lnTo>
                <a:close/>
                <a:moveTo>
                  <a:pt x="17441" y="10066"/>
                </a:moveTo>
                <a:lnTo>
                  <a:pt x="14157" y="12722"/>
                </a:lnTo>
                <a:lnTo>
                  <a:pt x="17587" y="10695"/>
                </a:lnTo>
                <a:lnTo>
                  <a:pt x="17805" y="10905"/>
                </a:lnTo>
                <a:lnTo>
                  <a:pt x="15397" y="12373"/>
                </a:lnTo>
                <a:lnTo>
                  <a:pt x="17805" y="11045"/>
                </a:lnTo>
                <a:lnTo>
                  <a:pt x="15689" y="13002"/>
                </a:lnTo>
                <a:lnTo>
                  <a:pt x="17951" y="11884"/>
                </a:lnTo>
                <a:lnTo>
                  <a:pt x="18097" y="11884"/>
                </a:lnTo>
                <a:lnTo>
                  <a:pt x="16565" y="13351"/>
                </a:lnTo>
                <a:lnTo>
                  <a:pt x="18316" y="12373"/>
                </a:lnTo>
                <a:lnTo>
                  <a:pt x="18316" y="12513"/>
                </a:lnTo>
                <a:lnTo>
                  <a:pt x="17635" y="13546"/>
                </a:lnTo>
                <a:lnTo>
                  <a:pt x="18097" y="12513"/>
                </a:lnTo>
                <a:lnTo>
                  <a:pt x="16419" y="13491"/>
                </a:lnTo>
                <a:lnTo>
                  <a:pt x="17805" y="12023"/>
                </a:lnTo>
                <a:lnTo>
                  <a:pt x="15543" y="13351"/>
                </a:lnTo>
                <a:lnTo>
                  <a:pt x="15397" y="13212"/>
                </a:lnTo>
                <a:lnTo>
                  <a:pt x="17587" y="11184"/>
                </a:lnTo>
                <a:lnTo>
                  <a:pt x="14303" y="13002"/>
                </a:lnTo>
                <a:lnTo>
                  <a:pt x="16565" y="11394"/>
                </a:lnTo>
                <a:lnTo>
                  <a:pt x="14011" y="13002"/>
                </a:lnTo>
                <a:lnTo>
                  <a:pt x="13792" y="13002"/>
                </a:lnTo>
                <a:lnTo>
                  <a:pt x="13792" y="12862"/>
                </a:lnTo>
                <a:lnTo>
                  <a:pt x="16947" y="10310"/>
                </a:lnTo>
                <a:close/>
                <a:moveTo>
                  <a:pt x="20724" y="9856"/>
                </a:moveTo>
                <a:lnTo>
                  <a:pt x="20870" y="10346"/>
                </a:lnTo>
                <a:lnTo>
                  <a:pt x="21235" y="10206"/>
                </a:lnTo>
                <a:lnTo>
                  <a:pt x="21381" y="10206"/>
                </a:lnTo>
                <a:lnTo>
                  <a:pt x="21277" y="10555"/>
                </a:lnTo>
                <a:lnTo>
                  <a:pt x="21235" y="10555"/>
                </a:lnTo>
                <a:lnTo>
                  <a:pt x="21235" y="10346"/>
                </a:lnTo>
                <a:lnTo>
                  <a:pt x="20870" y="10555"/>
                </a:lnTo>
                <a:close/>
                <a:moveTo>
                  <a:pt x="20578" y="9856"/>
                </a:moveTo>
                <a:lnTo>
                  <a:pt x="20724" y="9856"/>
                </a:lnTo>
                <a:lnTo>
                  <a:pt x="20214" y="10066"/>
                </a:lnTo>
                <a:close/>
                <a:moveTo>
                  <a:pt x="17295" y="9856"/>
                </a:moveTo>
                <a:lnTo>
                  <a:pt x="17441" y="9856"/>
                </a:lnTo>
                <a:lnTo>
                  <a:pt x="15178" y="11184"/>
                </a:lnTo>
                <a:lnTo>
                  <a:pt x="16365" y="10598"/>
                </a:lnTo>
                <a:lnTo>
                  <a:pt x="12259" y="12862"/>
                </a:lnTo>
                <a:lnTo>
                  <a:pt x="13218" y="12239"/>
                </a:lnTo>
                <a:close/>
                <a:moveTo>
                  <a:pt x="4281" y="9495"/>
                </a:moveTo>
                <a:lnTo>
                  <a:pt x="511" y="11534"/>
                </a:lnTo>
                <a:lnTo>
                  <a:pt x="710" y="11377"/>
                </a:lnTo>
                <a:close/>
                <a:moveTo>
                  <a:pt x="19703" y="9227"/>
                </a:moveTo>
                <a:lnTo>
                  <a:pt x="19703" y="9367"/>
                </a:lnTo>
                <a:lnTo>
                  <a:pt x="19192" y="9577"/>
                </a:lnTo>
                <a:close/>
                <a:moveTo>
                  <a:pt x="17076" y="9087"/>
                </a:moveTo>
                <a:lnTo>
                  <a:pt x="17295" y="9227"/>
                </a:lnTo>
                <a:lnTo>
                  <a:pt x="12624" y="12023"/>
                </a:lnTo>
                <a:lnTo>
                  <a:pt x="17295" y="9367"/>
                </a:lnTo>
                <a:lnTo>
                  <a:pt x="17295" y="9577"/>
                </a:lnTo>
                <a:lnTo>
                  <a:pt x="13970" y="11736"/>
                </a:lnTo>
                <a:lnTo>
                  <a:pt x="12114" y="12862"/>
                </a:lnTo>
                <a:lnTo>
                  <a:pt x="11895" y="12862"/>
                </a:lnTo>
                <a:lnTo>
                  <a:pt x="16200" y="10066"/>
                </a:lnTo>
                <a:lnTo>
                  <a:pt x="10873" y="13002"/>
                </a:lnTo>
                <a:lnTo>
                  <a:pt x="15397" y="10206"/>
                </a:lnTo>
                <a:lnTo>
                  <a:pt x="10216" y="13002"/>
                </a:lnTo>
                <a:lnTo>
                  <a:pt x="11155" y="12357"/>
                </a:lnTo>
                <a:close/>
                <a:moveTo>
                  <a:pt x="5035" y="9087"/>
                </a:moveTo>
                <a:lnTo>
                  <a:pt x="1022" y="12023"/>
                </a:lnTo>
                <a:lnTo>
                  <a:pt x="5181" y="9717"/>
                </a:lnTo>
                <a:lnTo>
                  <a:pt x="1241" y="12513"/>
                </a:lnTo>
                <a:lnTo>
                  <a:pt x="5327" y="10206"/>
                </a:lnTo>
                <a:lnTo>
                  <a:pt x="5546" y="10206"/>
                </a:lnTo>
                <a:lnTo>
                  <a:pt x="1387" y="13701"/>
                </a:lnTo>
                <a:lnTo>
                  <a:pt x="5692" y="11184"/>
                </a:lnTo>
                <a:lnTo>
                  <a:pt x="5911" y="11184"/>
                </a:lnTo>
                <a:lnTo>
                  <a:pt x="5911" y="11394"/>
                </a:lnTo>
                <a:lnTo>
                  <a:pt x="1897" y="13981"/>
                </a:lnTo>
                <a:lnTo>
                  <a:pt x="5911" y="11674"/>
                </a:lnTo>
                <a:lnTo>
                  <a:pt x="6057" y="11674"/>
                </a:lnTo>
                <a:lnTo>
                  <a:pt x="6057" y="11883"/>
                </a:lnTo>
                <a:lnTo>
                  <a:pt x="2043" y="14680"/>
                </a:lnTo>
                <a:lnTo>
                  <a:pt x="2846" y="14234"/>
                </a:lnTo>
                <a:lnTo>
                  <a:pt x="1532" y="15029"/>
                </a:lnTo>
                <a:lnTo>
                  <a:pt x="1532" y="14819"/>
                </a:lnTo>
                <a:lnTo>
                  <a:pt x="5327" y="12163"/>
                </a:lnTo>
                <a:lnTo>
                  <a:pt x="1241" y="14540"/>
                </a:lnTo>
                <a:lnTo>
                  <a:pt x="1241" y="14330"/>
                </a:lnTo>
                <a:lnTo>
                  <a:pt x="5181" y="11674"/>
                </a:lnTo>
                <a:lnTo>
                  <a:pt x="1022" y="13981"/>
                </a:lnTo>
                <a:lnTo>
                  <a:pt x="1022" y="13841"/>
                </a:lnTo>
                <a:lnTo>
                  <a:pt x="5035" y="10555"/>
                </a:lnTo>
                <a:lnTo>
                  <a:pt x="730" y="12862"/>
                </a:lnTo>
                <a:lnTo>
                  <a:pt x="4670" y="10066"/>
                </a:lnTo>
                <a:lnTo>
                  <a:pt x="511" y="12373"/>
                </a:lnTo>
                <a:lnTo>
                  <a:pt x="365" y="12373"/>
                </a:lnTo>
                <a:lnTo>
                  <a:pt x="4524" y="9367"/>
                </a:lnTo>
                <a:lnTo>
                  <a:pt x="4281" y="9495"/>
                </a:lnTo>
                <a:close/>
                <a:moveTo>
                  <a:pt x="13719" y="8947"/>
                </a:moveTo>
                <a:lnTo>
                  <a:pt x="10615" y="10777"/>
                </a:lnTo>
                <a:lnTo>
                  <a:pt x="9851" y="11184"/>
                </a:lnTo>
                <a:close/>
                <a:moveTo>
                  <a:pt x="18681" y="8878"/>
                </a:moveTo>
                <a:lnTo>
                  <a:pt x="18827" y="9227"/>
                </a:lnTo>
                <a:lnTo>
                  <a:pt x="19192" y="9087"/>
                </a:lnTo>
                <a:lnTo>
                  <a:pt x="19192" y="9227"/>
                </a:lnTo>
                <a:lnTo>
                  <a:pt x="18827" y="9367"/>
                </a:lnTo>
                <a:lnTo>
                  <a:pt x="18681" y="9367"/>
                </a:lnTo>
                <a:close/>
                <a:moveTo>
                  <a:pt x="1387" y="8878"/>
                </a:moveTo>
                <a:lnTo>
                  <a:pt x="1532" y="8878"/>
                </a:lnTo>
                <a:lnTo>
                  <a:pt x="365" y="10066"/>
                </a:lnTo>
                <a:lnTo>
                  <a:pt x="918" y="9773"/>
                </a:lnTo>
                <a:lnTo>
                  <a:pt x="146" y="10206"/>
                </a:lnTo>
                <a:lnTo>
                  <a:pt x="1241" y="9087"/>
                </a:lnTo>
                <a:lnTo>
                  <a:pt x="876" y="9227"/>
                </a:lnTo>
                <a:close/>
                <a:moveTo>
                  <a:pt x="3138" y="8528"/>
                </a:moveTo>
                <a:lnTo>
                  <a:pt x="2712" y="8822"/>
                </a:lnTo>
                <a:lnTo>
                  <a:pt x="918" y="9773"/>
                </a:lnTo>
                <a:close/>
                <a:moveTo>
                  <a:pt x="4305" y="8388"/>
                </a:moveTo>
                <a:lnTo>
                  <a:pt x="4094" y="8555"/>
                </a:lnTo>
                <a:lnTo>
                  <a:pt x="730" y="10346"/>
                </a:lnTo>
                <a:lnTo>
                  <a:pt x="1009" y="10155"/>
                </a:lnTo>
                <a:close/>
                <a:moveTo>
                  <a:pt x="4670" y="8249"/>
                </a:moveTo>
                <a:lnTo>
                  <a:pt x="710" y="11377"/>
                </a:lnTo>
                <a:lnTo>
                  <a:pt x="146" y="11674"/>
                </a:lnTo>
                <a:lnTo>
                  <a:pt x="4094" y="8555"/>
                </a:lnTo>
                <a:close/>
                <a:moveTo>
                  <a:pt x="3795" y="8249"/>
                </a:moveTo>
                <a:lnTo>
                  <a:pt x="1009" y="10155"/>
                </a:lnTo>
                <a:lnTo>
                  <a:pt x="0" y="10695"/>
                </a:lnTo>
                <a:lnTo>
                  <a:pt x="2712" y="8822"/>
                </a:lnTo>
                <a:close/>
                <a:moveTo>
                  <a:pt x="5911" y="7410"/>
                </a:moveTo>
                <a:lnTo>
                  <a:pt x="6057" y="7410"/>
                </a:lnTo>
                <a:lnTo>
                  <a:pt x="5730" y="8287"/>
                </a:lnTo>
                <a:lnTo>
                  <a:pt x="5546" y="8388"/>
                </a:lnTo>
                <a:lnTo>
                  <a:pt x="5911" y="7550"/>
                </a:lnTo>
                <a:lnTo>
                  <a:pt x="5546" y="7759"/>
                </a:lnTo>
                <a:lnTo>
                  <a:pt x="5546" y="7550"/>
                </a:lnTo>
                <a:close/>
                <a:moveTo>
                  <a:pt x="17587" y="7060"/>
                </a:moveTo>
                <a:lnTo>
                  <a:pt x="8465" y="13002"/>
                </a:lnTo>
                <a:lnTo>
                  <a:pt x="17805" y="7899"/>
                </a:lnTo>
                <a:lnTo>
                  <a:pt x="17805" y="8039"/>
                </a:lnTo>
                <a:lnTo>
                  <a:pt x="11781" y="11927"/>
                </a:lnTo>
                <a:lnTo>
                  <a:pt x="16930" y="8388"/>
                </a:lnTo>
                <a:lnTo>
                  <a:pt x="7589" y="13701"/>
                </a:lnTo>
                <a:lnTo>
                  <a:pt x="7589" y="13491"/>
                </a:lnTo>
                <a:lnTo>
                  <a:pt x="16784" y="7550"/>
                </a:lnTo>
                <a:lnTo>
                  <a:pt x="7078" y="12862"/>
                </a:lnTo>
                <a:lnTo>
                  <a:pt x="10615" y="10777"/>
                </a:lnTo>
                <a:close/>
                <a:moveTo>
                  <a:pt x="21381" y="6082"/>
                </a:moveTo>
                <a:lnTo>
                  <a:pt x="21600" y="6082"/>
                </a:lnTo>
                <a:lnTo>
                  <a:pt x="21600" y="6221"/>
                </a:lnTo>
                <a:lnTo>
                  <a:pt x="21381" y="6221"/>
                </a:lnTo>
                <a:close/>
                <a:moveTo>
                  <a:pt x="20359" y="6082"/>
                </a:moveTo>
                <a:lnTo>
                  <a:pt x="20724" y="6431"/>
                </a:lnTo>
                <a:lnTo>
                  <a:pt x="20359" y="6221"/>
                </a:lnTo>
                <a:lnTo>
                  <a:pt x="18973" y="7060"/>
                </a:lnTo>
                <a:lnTo>
                  <a:pt x="18827" y="7060"/>
                </a:lnTo>
                <a:lnTo>
                  <a:pt x="18462" y="6711"/>
                </a:lnTo>
                <a:lnTo>
                  <a:pt x="18973" y="6920"/>
                </a:lnTo>
                <a:close/>
                <a:moveTo>
                  <a:pt x="12770" y="5103"/>
                </a:moveTo>
                <a:lnTo>
                  <a:pt x="12274" y="5401"/>
                </a:lnTo>
                <a:lnTo>
                  <a:pt x="5692" y="9087"/>
                </a:lnTo>
                <a:close/>
                <a:moveTo>
                  <a:pt x="15397" y="4124"/>
                </a:moveTo>
                <a:lnTo>
                  <a:pt x="15397" y="4264"/>
                </a:lnTo>
                <a:lnTo>
                  <a:pt x="7078" y="9577"/>
                </a:lnTo>
                <a:lnTo>
                  <a:pt x="15543" y="4963"/>
                </a:lnTo>
                <a:lnTo>
                  <a:pt x="15689" y="4963"/>
                </a:lnTo>
                <a:lnTo>
                  <a:pt x="7224" y="10555"/>
                </a:lnTo>
                <a:lnTo>
                  <a:pt x="16054" y="5592"/>
                </a:lnTo>
                <a:lnTo>
                  <a:pt x="16054" y="5732"/>
                </a:lnTo>
                <a:lnTo>
                  <a:pt x="7808" y="11045"/>
                </a:lnTo>
                <a:lnTo>
                  <a:pt x="16930" y="6082"/>
                </a:lnTo>
                <a:lnTo>
                  <a:pt x="7954" y="12023"/>
                </a:lnTo>
                <a:lnTo>
                  <a:pt x="17441" y="6711"/>
                </a:lnTo>
                <a:lnTo>
                  <a:pt x="17587" y="6711"/>
                </a:lnTo>
                <a:lnTo>
                  <a:pt x="13719" y="8947"/>
                </a:lnTo>
                <a:lnTo>
                  <a:pt x="14668" y="8388"/>
                </a:lnTo>
                <a:lnTo>
                  <a:pt x="7078" y="12722"/>
                </a:lnTo>
                <a:lnTo>
                  <a:pt x="7078" y="12513"/>
                </a:lnTo>
                <a:lnTo>
                  <a:pt x="16054" y="6571"/>
                </a:lnTo>
                <a:lnTo>
                  <a:pt x="6714" y="11674"/>
                </a:lnTo>
                <a:lnTo>
                  <a:pt x="15178" y="6221"/>
                </a:lnTo>
                <a:lnTo>
                  <a:pt x="6568" y="11045"/>
                </a:lnTo>
                <a:lnTo>
                  <a:pt x="6422" y="11045"/>
                </a:lnTo>
                <a:lnTo>
                  <a:pt x="14887" y="5452"/>
                </a:lnTo>
                <a:lnTo>
                  <a:pt x="6203" y="10206"/>
                </a:lnTo>
                <a:lnTo>
                  <a:pt x="6203" y="10066"/>
                </a:lnTo>
                <a:lnTo>
                  <a:pt x="14522" y="4753"/>
                </a:lnTo>
                <a:lnTo>
                  <a:pt x="5911" y="9367"/>
                </a:lnTo>
                <a:close/>
                <a:moveTo>
                  <a:pt x="15397" y="3915"/>
                </a:moveTo>
                <a:lnTo>
                  <a:pt x="8319" y="7899"/>
                </a:lnTo>
                <a:lnTo>
                  <a:pt x="8814" y="7601"/>
                </a:lnTo>
                <a:close/>
                <a:moveTo>
                  <a:pt x="13646" y="3915"/>
                </a:moveTo>
                <a:lnTo>
                  <a:pt x="13498" y="4007"/>
                </a:lnTo>
                <a:lnTo>
                  <a:pt x="5692" y="8388"/>
                </a:lnTo>
                <a:lnTo>
                  <a:pt x="5730" y="8287"/>
                </a:lnTo>
                <a:close/>
                <a:moveTo>
                  <a:pt x="15178" y="3775"/>
                </a:moveTo>
                <a:lnTo>
                  <a:pt x="8814" y="7601"/>
                </a:lnTo>
                <a:lnTo>
                  <a:pt x="5911" y="9227"/>
                </a:lnTo>
                <a:lnTo>
                  <a:pt x="12274" y="5401"/>
                </a:lnTo>
                <a:close/>
                <a:moveTo>
                  <a:pt x="18973" y="3285"/>
                </a:moveTo>
                <a:lnTo>
                  <a:pt x="18944" y="3313"/>
                </a:lnTo>
                <a:lnTo>
                  <a:pt x="18913" y="3327"/>
                </a:lnTo>
                <a:close/>
                <a:moveTo>
                  <a:pt x="13084" y="3246"/>
                </a:moveTo>
                <a:lnTo>
                  <a:pt x="11603" y="4124"/>
                </a:lnTo>
                <a:lnTo>
                  <a:pt x="11860" y="3921"/>
                </a:lnTo>
                <a:close/>
                <a:moveTo>
                  <a:pt x="19338" y="3146"/>
                </a:moveTo>
                <a:lnTo>
                  <a:pt x="18097" y="4264"/>
                </a:lnTo>
                <a:lnTo>
                  <a:pt x="18681" y="3915"/>
                </a:lnTo>
                <a:lnTo>
                  <a:pt x="17586" y="5243"/>
                </a:lnTo>
                <a:lnTo>
                  <a:pt x="18462" y="4124"/>
                </a:lnTo>
                <a:lnTo>
                  <a:pt x="17951" y="4404"/>
                </a:lnTo>
                <a:lnTo>
                  <a:pt x="17805" y="4404"/>
                </a:lnTo>
                <a:lnTo>
                  <a:pt x="18944" y="3313"/>
                </a:lnTo>
                <a:close/>
                <a:moveTo>
                  <a:pt x="15032" y="3146"/>
                </a:moveTo>
                <a:lnTo>
                  <a:pt x="15032" y="3285"/>
                </a:lnTo>
                <a:lnTo>
                  <a:pt x="7078" y="8039"/>
                </a:lnTo>
                <a:lnTo>
                  <a:pt x="15178" y="3635"/>
                </a:lnTo>
                <a:lnTo>
                  <a:pt x="5692" y="8878"/>
                </a:lnTo>
                <a:lnTo>
                  <a:pt x="13498" y="4007"/>
                </a:lnTo>
                <a:close/>
                <a:moveTo>
                  <a:pt x="19192" y="2586"/>
                </a:moveTo>
                <a:lnTo>
                  <a:pt x="19338" y="2586"/>
                </a:lnTo>
                <a:lnTo>
                  <a:pt x="18681" y="3425"/>
                </a:lnTo>
                <a:lnTo>
                  <a:pt x="18913" y="3327"/>
                </a:lnTo>
                <a:lnTo>
                  <a:pt x="18462" y="3635"/>
                </a:lnTo>
                <a:close/>
                <a:moveTo>
                  <a:pt x="14668" y="2307"/>
                </a:moveTo>
                <a:lnTo>
                  <a:pt x="14668" y="2447"/>
                </a:lnTo>
                <a:lnTo>
                  <a:pt x="10216" y="5243"/>
                </a:lnTo>
                <a:lnTo>
                  <a:pt x="14886" y="2796"/>
                </a:lnTo>
                <a:lnTo>
                  <a:pt x="9122" y="5942"/>
                </a:lnTo>
                <a:lnTo>
                  <a:pt x="13646" y="2936"/>
                </a:lnTo>
                <a:lnTo>
                  <a:pt x="13084" y="3246"/>
                </a:lnTo>
                <a:close/>
                <a:moveTo>
                  <a:pt x="12989" y="2120"/>
                </a:moveTo>
                <a:lnTo>
                  <a:pt x="12405" y="2796"/>
                </a:lnTo>
                <a:lnTo>
                  <a:pt x="13615" y="2237"/>
                </a:lnTo>
                <a:lnTo>
                  <a:pt x="12259" y="2936"/>
                </a:lnTo>
                <a:close/>
                <a:moveTo>
                  <a:pt x="14157" y="1957"/>
                </a:moveTo>
                <a:lnTo>
                  <a:pt x="14069" y="2027"/>
                </a:lnTo>
                <a:lnTo>
                  <a:pt x="13615" y="2237"/>
                </a:lnTo>
                <a:close/>
                <a:moveTo>
                  <a:pt x="14522" y="1817"/>
                </a:moveTo>
                <a:lnTo>
                  <a:pt x="11860" y="3921"/>
                </a:lnTo>
                <a:lnTo>
                  <a:pt x="11238" y="4264"/>
                </a:lnTo>
                <a:lnTo>
                  <a:pt x="14069" y="2027"/>
                </a:lnTo>
                <a:close/>
                <a:moveTo>
                  <a:pt x="14011" y="979"/>
                </a:moveTo>
                <a:lnTo>
                  <a:pt x="12989" y="2120"/>
                </a:lnTo>
                <a:lnTo>
                  <a:pt x="13943" y="1017"/>
                </a:lnTo>
                <a:close/>
                <a:moveTo>
                  <a:pt x="13699" y="140"/>
                </a:moveTo>
                <a:lnTo>
                  <a:pt x="13727" y="140"/>
                </a:lnTo>
                <a:lnTo>
                  <a:pt x="13500" y="629"/>
                </a:lnTo>
                <a:lnTo>
                  <a:pt x="14011" y="280"/>
                </a:lnTo>
                <a:lnTo>
                  <a:pt x="14011" y="489"/>
                </a:lnTo>
                <a:lnTo>
                  <a:pt x="13281" y="1328"/>
                </a:lnTo>
                <a:lnTo>
                  <a:pt x="14157" y="769"/>
                </a:lnTo>
                <a:lnTo>
                  <a:pt x="13943" y="1017"/>
                </a:lnTo>
                <a:lnTo>
                  <a:pt x="13135" y="1468"/>
                </a:lnTo>
                <a:lnTo>
                  <a:pt x="13792" y="629"/>
                </a:lnTo>
                <a:lnTo>
                  <a:pt x="13281" y="769"/>
                </a:lnTo>
                <a:close/>
                <a:moveTo>
                  <a:pt x="13792" y="0"/>
                </a:moveTo>
                <a:lnTo>
                  <a:pt x="13699" y="140"/>
                </a:lnTo>
                <a:lnTo>
                  <a:pt x="13646" y="140"/>
                </a:lnTo>
                <a:close/>
                <a:moveTo>
                  <a:pt x="13792" y="0"/>
                </a:moveTo>
                <a:lnTo>
                  <a:pt x="13792" y="140"/>
                </a:lnTo>
                <a:lnTo>
                  <a:pt x="13727" y="140"/>
                </a:lnTo>
                <a:close/>
              </a:path>
            </a:pathLst>
          </a:cu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28" name="PA_任意多边形 85"/>
          <p:cNvSpPr/>
          <p:nvPr/>
        </p:nvSpPr>
        <p:spPr>
          <a:xfrm>
            <a:off x="4013200" y="3276062"/>
            <a:ext cx="449263" cy="4460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488" y="19780"/>
                </a:moveTo>
                <a:lnTo>
                  <a:pt x="7404" y="19832"/>
                </a:lnTo>
                <a:lnTo>
                  <a:pt x="7465" y="19792"/>
                </a:lnTo>
                <a:close/>
                <a:moveTo>
                  <a:pt x="18013" y="18525"/>
                </a:moveTo>
                <a:close/>
                <a:moveTo>
                  <a:pt x="16181" y="18371"/>
                </a:moveTo>
                <a:lnTo>
                  <a:pt x="15894" y="18555"/>
                </a:lnTo>
                <a:lnTo>
                  <a:pt x="15886" y="18560"/>
                </a:lnTo>
                <a:close/>
                <a:moveTo>
                  <a:pt x="16792" y="18279"/>
                </a:moveTo>
                <a:lnTo>
                  <a:pt x="16028" y="18756"/>
                </a:lnTo>
                <a:lnTo>
                  <a:pt x="16619" y="18378"/>
                </a:lnTo>
                <a:close/>
                <a:moveTo>
                  <a:pt x="18547" y="18218"/>
                </a:moveTo>
                <a:lnTo>
                  <a:pt x="18547" y="18372"/>
                </a:lnTo>
                <a:lnTo>
                  <a:pt x="16563" y="19832"/>
                </a:lnTo>
                <a:lnTo>
                  <a:pt x="16944" y="19601"/>
                </a:lnTo>
                <a:lnTo>
                  <a:pt x="16944" y="19832"/>
                </a:lnTo>
                <a:lnTo>
                  <a:pt x="16028" y="20216"/>
                </a:lnTo>
                <a:lnTo>
                  <a:pt x="18013" y="18525"/>
                </a:lnTo>
                <a:close/>
                <a:moveTo>
                  <a:pt x="10609" y="17833"/>
                </a:moveTo>
                <a:lnTo>
                  <a:pt x="10609" y="17987"/>
                </a:lnTo>
                <a:lnTo>
                  <a:pt x="7709" y="19832"/>
                </a:lnTo>
                <a:lnTo>
                  <a:pt x="10762" y="18218"/>
                </a:lnTo>
                <a:lnTo>
                  <a:pt x="10762" y="18372"/>
                </a:lnTo>
                <a:lnTo>
                  <a:pt x="7938" y="20216"/>
                </a:lnTo>
                <a:lnTo>
                  <a:pt x="10762" y="18525"/>
                </a:lnTo>
                <a:lnTo>
                  <a:pt x="10991" y="18525"/>
                </a:lnTo>
                <a:lnTo>
                  <a:pt x="8625" y="21293"/>
                </a:lnTo>
                <a:lnTo>
                  <a:pt x="11143" y="19832"/>
                </a:lnTo>
                <a:lnTo>
                  <a:pt x="11372" y="19832"/>
                </a:lnTo>
                <a:lnTo>
                  <a:pt x="10228" y="21446"/>
                </a:lnTo>
                <a:lnTo>
                  <a:pt x="11678" y="20524"/>
                </a:lnTo>
                <a:lnTo>
                  <a:pt x="11678" y="20754"/>
                </a:lnTo>
                <a:lnTo>
                  <a:pt x="10228" y="21600"/>
                </a:lnTo>
                <a:lnTo>
                  <a:pt x="10075" y="21600"/>
                </a:lnTo>
                <a:lnTo>
                  <a:pt x="11143" y="19986"/>
                </a:lnTo>
                <a:lnTo>
                  <a:pt x="8472" y="21446"/>
                </a:lnTo>
                <a:lnTo>
                  <a:pt x="10762" y="18756"/>
                </a:lnTo>
                <a:lnTo>
                  <a:pt x="7022" y="20908"/>
                </a:lnTo>
                <a:lnTo>
                  <a:pt x="6793" y="20908"/>
                </a:lnTo>
                <a:lnTo>
                  <a:pt x="9693" y="18910"/>
                </a:lnTo>
                <a:lnTo>
                  <a:pt x="6488" y="20754"/>
                </a:lnTo>
                <a:lnTo>
                  <a:pt x="6259" y="20754"/>
                </a:lnTo>
                <a:lnTo>
                  <a:pt x="9388" y="18756"/>
                </a:lnTo>
                <a:lnTo>
                  <a:pt x="7488" y="19780"/>
                </a:lnTo>
                <a:close/>
                <a:moveTo>
                  <a:pt x="12975" y="17295"/>
                </a:moveTo>
                <a:lnTo>
                  <a:pt x="12975" y="17295"/>
                </a:lnTo>
                <a:close/>
                <a:moveTo>
                  <a:pt x="19463" y="16911"/>
                </a:moveTo>
                <a:lnTo>
                  <a:pt x="19616" y="17065"/>
                </a:lnTo>
                <a:lnTo>
                  <a:pt x="14960" y="19986"/>
                </a:lnTo>
                <a:lnTo>
                  <a:pt x="19081" y="17449"/>
                </a:lnTo>
                <a:lnTo>
                  <a:pt x="19081" y="17603"/>
                </a:lnTo>
                <a:lnTo>
                  <a:pt x="14807" y="20370"/>
                </a:lnTo>
                <a:lnTo>
                  <a:pt x="18013" y="18525"/>
                </a:lnTo>
                <a:lnTo>
                  <a:pt x="13357" y="21293"/>
                </a:lnTo>
                <a:lnTo>
                  <a:pt x="17631" y="18525"/>
                </a:lnTo>
                <a:lnTo>
                  <a:pt x="12441" y="21446"/>
                </a:lnTo>
                <a:lnTo>
                  <a:pt x="12212" y="21446"/>
                </a:lnTo>
                <a:lnTo>
                  <a:pt x="16944" y="18525"/>
                </a:lnTo>
                <a:lnTo>
                  <a:pt x="11907" y="21600"/>
                </a:lnTo>
                <a:lnTo>
                  <a:pt x="11678" y="21600"/>
                </a:lnTo>
                <a:lnTo>
                  <a:pt x="11678" y="20754"/>
                </a:lnTo>
                <a:lnTo>
                  <a:pt x="11907" y="21446"/>
                </a:lnTo>
                <a:close/>
                <a:moveTo>
                  <a:pt x="7709" y="16911"/>
                </a:moveTo>
                <a:lnTo>
                  <a:pt x="7314" y="17173"/>
                </a:lnTo>
                <a:lnTo>
                  <a:pt x="7152" y="17266"/>
                </a:lnTo>
                <a:close/>
                <a:moveTo>
                  <a:pt x="19845" y="16373"/>
                </a:moveTo>
                <a:lnTo>
                  <a:pt x="19997" y="16527"/>
                </a:lnTo>
                <a:lnTo>
                  <a:pt x="19845" y="16527"/>
                </a:lnTo>
                <a:lnTo>
                  <a:pt x="16792" y="18279"/>
                </a:lnTo>
                <a:close/>
                <a:moveTo>
                  <a:pt x="19997" y="16219"/>
                </a:moveTo>
                <a:lnTo>
                  <a:pt x="16619" y="18378"/>
                </a:lnTo>
                <a:lnTo>
                  <a:pt x="12212" y="20908"/>
                </a:lnTo>
                <a:lnTo>
                  <a:pt x="15894" y="18555"/>
                </a:lnTo>
                <a:close/>
                <a:moveTo>
                  <a:pt x="13221" y="16219"/>
                </a:moveTo>
                <a:lnTo>
                  <a:pt x="13259" y="16219"/>
                </a:lnTo>
                <a:lnTo>
                  <a:pt x="12975" y="16373"/>
                </a:lnTo>
                <a:close/>
                <a:moveTo>
                  <a:pt x="7497" y="15989"/>
                </a:moveTo>
                <a:lnTo>
                  <a:pt x="4274" y="18910"/>
                </a:lnTo>
                <a:lnTo>
                  <a:pt x="7152" y="17266"/>
                </a:lnTo>
                <a:lnTo>
                  <a:pt x="3969" y="19294"/>
                </a:lnTo>
                <a:lnTo>
                  <a:pt x="3969" y="19063"/>
                </a:lnTo>
                <a:close/>
                <a:moveTo>
                  <a:pt x="9388" y="15989"/>
                </a:moveTo>
                <a:lnTo>
                  <a:pt x="5724" y="18372"/>
                </a:lnTo>
                <a:lnTo>
                  <a:pt x="9541" y="16219"/>
                </a:lnTo>
                <a:lnTo>
                  <a:pt x="5419" y="19448"/>
                </a:lnTo>
                <a:lnTo>
                  <a:pt x="9922" y="16757"/>
                </a:lnTo>
                <a:lnTo>
                  <a:pt x="10075" y="16757"/>
                </a:lnTo>
                <a:lnTo>
                  <a:pt x="10075" y="16911"/>
                </a:lnTo>
                <a:lnTo>
                  <a:pt x="6106" y="20216"/>
                </a:lnTo>
                <a:lnTo>
                  <a:pt x="10457" y="17603"/>
                </a:lnTo>
                <a:lnTo>
                  <a:pt x="10457" y="17833"/>
                </a:lnTo>
                <a:lnTo>
                  <a:pt x="7465" y="19792"/>
                </a:lnTo>
                <a:lnTo>
                  <a:pt x="6106" y="20524"/>
                </a:lnTo>
                <a:lnTo>
                  <a:pt x="9159" y="18525"/>
                </a:lnTo>
                <a:lnTo>
                  <a:pt x="5953" y="20370"/>
                </a:lnTo>
                <a:lnTo>
                  <a:pt x="5724" y="20370"/>
                </a:lnTo>
                <a:lnTo>
                  <a:pt x="9541" y="17065"/>
                </a:lnTo>
                <a:lnTo>
                  <a:pt x="4808" y="19832"/>
                </a:lnTo>
                <a:lnTo>
                  <a:pt x="9006" y="16527"/>
                </a:lnTo>
                <a:lnTo>
                  <a:pt x="4122" y="19448"/>
                </a:lnTo>
                <a:lnTo>
                  <a:pt x="4122" y="19294"/>
                </a:lnTo>
                <a:lnTo>
                  <a:pt x="7314" y="17173"/>
                </a:lnTo>
                <a:close/>
                <a:moveTo>
                  <a:pt x="7938" y="15604"/>
                </a:moveTo>
                <a:lnTo>
                  <a:pt x="7497" y="15989"/>
                </a:lnTo>
                <a:lnTo>
                  <a:pt x="7893" y="15630"/>
                </a:lnTo>
                <a:close/>
                <a:moveTo>
                  <a:pt x="6508" y="15502"/>
                </a:moveTo>
                <a:lnTo>
                  <a:pt x="3858" y="17703"/>
                </a:lnTo>
                <a:lnTo>
                  <a:pt x="3358" y="17987"/>
                </a:lnTo>
                <a:close/>
                <a:moveTo>
                  <a:pt x="8090" y="15297"/>
                </a:moveTo>
                <a:lnTo>
                  <a:pt x="8243" y="15297"/>
                </a:lnTo>
                <a:lnTo>
                  <a:pt x="8090" y="15451"/>
                </a:lnTo>
                <a:lnTo>
                  <a:pt x="7893" y="15630"/>
                </a:lnTo>
                <a:lnTo>
                  <a:pt x="3053" y="18372"/>
                </a:lnTo>
                <a:lnTo>
                  <a:pt x="3858" y="17703"/>
                </a:lnTo>
                <a:close/>
                <a:moveTo>
                  <a:pt x="2050" y="15121"/>
                </a:moveTo>
                <a:lnTo>
                  <a:pt x="1755" y="15297"/>
                </a:lnTo>
                <a:lnTo>
                  <a:pt x="1782" y="15277"/>
                </a:lnTo>
                <a:close/>
                <a:moveTo>
                  <a:pt x="5572" y="15066"/>
                </a:moveTo>
                <a:lnTo>
                  <a:pt x="5437" y="15154"/>
                </a:lnTo>
                <a:lnTo>
                  <a:pt x="2671" y="16757"/>
                </a:lnTo>
                <a:lnTo>
                  <a:pt x="2690" y="16743"/>
                </a:lnTo>
                <a:close/>
                <a:moveTo>
                  <a:pt x="18776" y="14528"/>
                </a:moveTo>
                <a:lnTo>
                  <a:pt x="18929" y="14759"/>
                </a:lnTo>
                <a:lnTo>
                  <a:pt x="18776" y="14759"/>
                </a:lnTo>
                <a:close/>
                <a:moveTo>
                  <a:pt x="16410" y="14528"/>
                </a:moveTo>
                <a:lnTo>
                  <a:pt x="16397" y="14539"/>
                </a:lnTo>
                <a:lnTo>
                  <a:pt x="12975" y="16527"/>
                </a:lnTo>
                <a:close/>
                <a:moveTo>
                  <a:pt x="19310" y="14289"/>
                </a:moveTo>
                <a:lnTo>
                  <a:pt x="19310" y="14374"/>
                </a:lnTo>
                <a:lnTo>
                  <a:pt x="19463" y="14374"/>
                </a:lnTo>
                <a:lnTo>
                  <a:pt x="19081" y="14528"/>
                </a:lnTo>
                <a:lnTo>
                  <a:pt x="19081" y="14391"/>
                </a:lnTo>
                <a:close/>
                <a:moveTo>
                  <a:pt x="19463" y="14221"/>
                </a:moveTo>
                <a:lnTo>
                  <a:pt x="19463" y="14374"/>
                </a:lnTo>
                <a:lnTo>
                  <a:pt x="19357" y="14268"/>
                </a:lnTo>
                <a:close/>
                <a:moveTo>
                  <a:pt x="19310" y="14221"/>
                </a:moveTo>
                <a:lnTo>
                  <a:pt x="19081" y="14374"/>
                </a:lnTo>
                <a:lnTo>
                  <a:pt x="19081" y="14391"/>
                </a:lnTo>
                <a:lnTo>
                  <a:pt x="18776" y="14528"/>
                </a:lnTo>
                <a:close/>
                <a:moveTo>
                  <a:pt x="19310" y="14221"/>
                </a:moveTo>
                <a:lnTo>
                  <a:pt x="19357" y="14268"/>
                </a:lnTo>
                <a:lnTo>
                  <a:pt x="19310" y="14289"/>
                </a:lnTo>
                <a:close/>
                <a:moveTo>
                  <a:pt x="16944" y="14221"/>
                </a:moveTo>
                <a:lnTo>
                  <a:pt x="13357" y="16219"/>
                </a:lnTo>
                <a:lnTo>
                  <a:pt x="13259" y="16219"/>
                </a:lnTo>
                <a:close/>
                <a:moveTo>
                  <a:pt x="16944" y="14221"/>
                </a:moveTo>
                <a:lnTo>
                  <a:pt x="12975" y="17295"/>
                </a:lnTo>
                <a:lnTo>
                  <a:pt x="16397" y="14539"/>
                </a:lnTo>
                <a:close/>
                <a:moveTo>
                  <a:pt x="16792" y="13990"/>
                </a:moveTo>
                <a:lnTo>
                  <a:pt x="16944" y="13990"/>
                </a:lnTo>
                <a:lnTo>
                  <a:pt x="16944" y="14221"/>
                </a:lnTo>
                <a:close/>
                <a:moveTo>
                  <a:pt x="20760" y="13836"/>
                </a:moveTo>
                <a:lnTo>
                  <a:pt x="21066" y="13836"/>
                </a:lnTo>
                <a:lnTo>
                  <a:pt x="20379" y="14528"/>
                </a:lnTo>
                <a:lnTo>
                  <a:pt x="20913" y="14221"/>
                </a:lnTo>
                <a:lnTo>
                  <a:pt x="20913" y="14374"/>
                </a:lnTo>
                <a:lnTo>
                  <a:pt x="20913" y="14374"/>
                </a:lnTo>
                <a:lnTo>
                  <a:pt x="20913" y="14528"/>
                </a:lnTo>
                <a:lnTo>
                  <a:pt x="12975" y="20216"/>
                </a:lnTo>
                <a:lnTo>
                  <a:pt x="15886" y="18560"/>
                </a:lnTo>
                <a:lnTo>
                  <a:pt x="12441" y="20754"/>
                </a:lnTo>
                <a:lnTo>
                  <a:pt x="12212" y="20754"/>
                </a:lnTo>
                <a:lnTo>
                  <a:pt x="12441" y="20524"/>
                </a:lnTo>
                <a:lnTo>
                  <a:pt x="20150" y="14912"/>
                </a:lnTo>
                <a:lnTo>
                  <a:pt x="12746" y="19063"/>
                </a:lnTo>
                <a:lnTo>
                  <a:pt x="19081" y="14912"/>
                </a:lnTo>
                <a:lnTo>
                  <a:pt x="12746" y="18525"/>
                </a:lnTo>
                <a:lnTo>
                  <a:pt x="12594" y="18525"/>
                </a:lnTo>
                <a:lnTo>
                  <a:pt x="17097" y="15066"/>
                </a:lnTo>
                <a:lnTo>
                  <a:pt x="12594" y="17603"/>
                </a:lnTo>
                <a:lnTo>
                  <a:pt x="12975" y="17295"/>
                </a:lnTo>
                <a:lnTo>
                  <a:pt x="17478" y="14759"/>
                </a:lnTo>
                <a:lnTo>
                  <a:pt x="17631" y="14759"/>
                </a:lnTo>
                <a:lnTo>
                  <a:pt x="13128" y="18218"/>
                </a:lnTo>
                <a:lnTo>
                  <a:pt x="19997" y="14221"/>
                </a:lnTo>
                <a:lnTo>
                  <a:pt x="20150" y="14221"/>
                </a:lnTo>
                <a:lnTo>
                  <a:pt x="13891" y="18371"/>
                </a:lnTo>
                <a:lnTo>
                  <a:pt x="20913" y="14374"/>
                </a:lnTo>
                <a:lnTo>
                  <a:pt x="20150" y="14759"/>
                </a:lnTo>
                <a:lnTo>
                  <a:pt x="20760" y="13990"/>
                </a:lnTo>
                <a:lnTo>
                  <a:pt x="20531" y="14221"/>
                </a:lnTo>
                <a:lnTo>
                  <a:pt x="20379" y="14221"/>
                </a:lnTo>
                <a:close/>
                <a:moveTo>
                  <a:pt x="7709" y="13836"/>
                </a:moveTo>
                <a:lnTo>
                  <a:pt x="4274" y="15989"/>
                </a:lnTo>
                <a:lnTo>
                  <a:pt x="7709" y="13990"/>
                </a:lnTo>
                <a:lnTo>
                  <a:pt x="3587" y="16757"/>
                </a:lnTo>
                <a:lnTo>
                  <a:pt x="7709" y="14374"/>
                </a:lnTo>
                <a:lnTo>
                  <a:pt x="7938" y="14374"/>
                </a:lnTo>
                <a:lnTo>
                  <a:pt x="6508" y="15502"/>
                </a:lnTo>
                <a:lnTo>
                  <a:pt x="7404" y="14759"/>
                </a:lnTo>
                <a:lnTo>
                  <a:pt x="2519" y="17603"/>
                </a:lnTo>
                <a:lnTo>
                  <a:pt x="2290" y="17603"/>
                </a:lnTo>
                <a:lnTo>
                  <a:pt x="2290" y="17449"/>
                </a:lnTo>
                <a:lnTo>
                  <a:pt x="6488" y="14759"/>
                </a:lnTo>
                <a:lnTo>
                  <a:pt x="2137" y="17295"/>
                </a:lnTo>
                <a:lnTo>
                  <a:pt x="5437" y="15154"/>
                </a:lnTo>
                <a:close/>
                <a:moveTo>
                  <a:pt x="21066" y="13452"/>
                </a:moveTo>
                <a:lnTo>
                  <a:pt x="21066" y="13606"/>
                </a:lnTo>
                <a:lnTo>
                  <a:pt x="20760" y="13836"/>
                </a:lnTo>
                <a:close/>
                <a:moveTo>
                  <a:pt x="7022" y="13298"/>
                </a:moveTo>
                <a:lnTo>
                  <a:pt x="6876" y="13407"/>
                </a:lnTo>
                <a:lnTo>
                  <a:pt x="2519" y="15989"/>
                </a:lnTo>
                <a:lnTo>
                  <a:pt x="2581" y="15944"/>
                </a:lnTo>
                <a:close/>
                <a:moveTo>
                  <a:pt x="16181" y="13068"/>
                </a:moveTo>
                <a:lnTo>
                  <a:pt x="16036" y="13205"/>
                </a:lnTo>
                <a:lnTo>
                  <a:pt x="15943" y="13293"/>
                </a:lnTo>
                <a:lnTo>
                  <a:pt x="14488" y="14182"/>
                </a:lnTo>
                <a:lnTo>
                  <a:pt x="15644" y="13421"/>
                </a:lnTo>
                <a:close/>
                <a:moveTo>
                  <a:pt x="16563" y="12914"/>
                </a:moveTo>
                <a:lnTo>
                  <a:pt x="14044" y="15297"/>
                </a:lnTo>
                <a:lnTo>
                  <a:pt x="16792" y="13606"/>
                </a:lnTo>
                <a:lnTo>
                  <a:pt x="16792" y="13836"/>
                </a:lnTo>
                <a:lnTo>
                  <a:pt x="14044" y="15604"/>
                </a:lnTo>
                <a:lnTo>
                  <a:pt x="16792" y="13990"/>
                </a:lnTo>
                <a:lnTo>
                  <a:pt x="13221" y="16219"/>
                </a:lnTo>
                <a:lnTo>
                  <a:pt x="13128" y="16219"/>
                </a:lnTo>
                <a:lnTo>
                  <a:pt x="15876" y="14221"/>
                </a:lnTo>
                <a:lnTo>
                  <a:pt x="13662" y="15604"/>
                </a:lnTo>
                <a:lnTo>
                  <a:pt x="13662" y="15450"/>
                </a:lnTo>
                <a:lnTo>
                  <a:pt x="15932" y="13303"/>
                </a:lnTo>
                <a:lnTo>
                  <a:pt x="15943" y="13293"/>
                </a:lnTo>
                <a:close/>
                <a:moveTo>
                  <a:pt x="7709" y="12914"/>
                </a:moveTo>
                <a:lnTo>
                  <a:pt x="2690" y="16743"/>
                </a:lnTo>
                <a:lnTo>
                  <a:pt x="2137" y="17065"/>
                </a:lnTo>
                <a:lnTo>
                  <a:pt x="1984" y="17065"/>
                </a:lnTo>
                <a:lnTo>
                  <a:pt x="6876" y="13407"/>
                </a:lnTo>
                <a:close/>
                <a:moveTo>
                  <a:pt x="7404" y="12376"/>
                </a:moveTo>
                <a:lnTo>
                  <a:pt x="7289" y="12458"/>
                </a:lnTo>
                <a:lnTo>
                  <a:pt x="1221" y="15989"/>
                </a:lnTo>
                <a:close/>
                <a:moveTo>
                  <a:pt x="21447" y="12222"/>
                </a:moveTo>
                <a:lnTo>
                  <a:pt x="21066" y="12914"/>
                </a:lnTo>
                <a:lnTo>
                  <a:pt x="21295" y="12760"/>
                </a:lnTo>
                <a:lnTo>
                  <a:pt x="21447" y="12760"/>
                </a:lnTo>
                <a:lnTo>
                  <a:pt x="20760" y="13836"/>
                </a:lnTo>
                <a:lnTo>
                  <a:pt x="20531" y="13990"/>
                </a:lnTo>
                <a:lnTo>
                  <a:pt x="20531" y="13836"/>
                </a:lnTo>
                <a:lnTo>
                  <a:pt x="21295" y="12914"/>
                </a:lnTo>
                <a:lnTo>
                  <a:pt x="20913" y="13068"/>
                </a:lnTo>
                <a:lnTo>
                  <a:pt x="20913" y="12914"/>
                </a:lnTo>
                <a:lnTo>
                  <a:pt x="21295" y="12376"/>
                </a:lnTo>
                <a:lnTo>
                  <a:pt x="21066" y="12376"/>
                </a:lnTo>
                <a:close/>
                <a:moveTo>
                  <a:pt x="8090" y="11991"/>
                </a:moveTo>
                <a:lnTo>
                  <a:pt x="2581" y="15944"/>
                </a:lnTo>
                <a:lnTo>
                  <a:pt x="1603" y="16527"/>
                </a:lnTo>
                <a:lnTo>
                  <a:pt x="7289" y="12458"/>
                </a:lnTo>
                <a:close/>
                <a:moveTo>
                  <a:pt x="7938" y="11607"/>
                </a:moveTo>
                <a:lnTo>
                  <a:pt x="8090" y="11607"/>
                </a:lnTo>
                <a:lnTo>
                  <a:pt x="3835" y="14314"/>
                </a:lnTo>
                <a:lnTo>
                  <a:pt x="3740" y="14374"/>
                </a:lnTo>
                <a:lnTo>
                  <a:pt x="8090" y="11838"/>
                </a:lnTo>
                <a:lnTo>
                  <a:pt x="8090" y="11991"/>
                </a:lnTo>
                <a:lnTo>
                  <a:pt x="1221" y="15835"/>
                </a:lnTo>
                <a:lnTo>
                  <a:pt x="5572" y="13068"/>
                </a:lnTo>
                <a:lnTo>
                  <a:pt x="2050" y="15121"/>
                </a:lnTo>
                <a:close/>
                <a:moveTo>
                  <a:pt x="21447" y="11453"/>
                </a:moveTo>
                <a:lnTo>
                  <a:pt x="21066" y="12376"/>
                </a:lnTo>
                <a:lnTo>
                  <a:pt x="20913" y="12376"/>
                </a:lnTo>
                <a:lnTo>
                  <a:pt x="21295" y="11607"/>
                </a:lnTo>
                <a:lnTo>
                  <a:pt x="21066" y="11838"/>
                </a:lnTo>
                <a:lnTo>
                  <a:pt x="21066" y="11607"/>
                </a:lnTo>
                <a:close/>
                <a:moveTo>
                  <a:pt x="21447" y="10762"/>
                </a:moveTo>
                <a:lnTo>
                  <a:pt x="21600" y="10762"/>
                </a:lnTo>
                <a:lnTo>
                  <a:pt x="21066" y="11607"/>
                </a:lnTo>
                <a:lnTo>
                  <a:pt x="21447" y="10915"/>
                </a:lnTo>
                <a:lnTo>
                  <a:pt x="21066" y="11069"/>
                </a:lnTo>
                <a:lnTo>
                  <a:pt x="20913" y="11069"/>
                </a:lnTo>
                <a:close/>
                <a:moveTo>
                  <a:pt x="12001" y="10725"/>
                </a:moveTo>
                <a:lnTo>
                  <a:pt x="11678" y="10915"/>
                </a:lnTo>
                <a:lnTo>
                  <a:pt x="11714" y="10882"/>
                </a:lnTo>
                <a:close/>
                <a:moveTo>
                  <a:pt x="21447" y="10223"/>
                </a:moveTo>
                <a:lnTo>
                  <a:pt x="21447" y="10377"/>
                </a:lnTo>
                <a:lnTo>
                  <a:pt x="20913" y="11069"/>
                </a:lnTo>
                <a:lnTo>
                  <a:pt x="21295" y="10377"/>
                </a:lnTo>
                <a:lnTo>
                  <a:pt x="20913" y="10762"/>
                </a:lnTo>
                <a:lnTo>
                  <a:pt x="20913" y="10531"/>
                </a:lnTo>
                <a:close/>
                <a:moveTo>
                  <a:pt x="10457" y="9301"/>
                </a:moveTo>
                <a:lnTo>
                  <a:pt x="8793" y="10907"/>
                </a:lnTo>
                <a:lnTo>
                  <a:pt x="8777" y="10915"/>
                </a:lnTo>
                <a:lnTo>
                  <a:pt x="10299" y="9383"/>
                </a:lnTo>
                <a:close/>
                <a:moveTo>
                  <a:pt x="16792" y="9070"/>
                </a:moveTo>
                <a:lnTo>
                  <a:pt x="13891" y="11838"/>
                </a:lnTo>
                <a:lnTo>
                  <a:pt x="17860" y="9455"/>
                </a:lnTo>
                <a:lnTo>
                  <a:pt x="17860" y="9544"/>
                </a:lnTo>
                <a:lnTo>
                  <a:pt x="18013" y="9455"/>
                </a:lnTo>
                <a:lnTo>
                  <a:pt x="18013" y="10377"/>
                </a:lnTo>
                <a:lnTo>
                  <a:pt x="20379" y="9070"/>
                </a:lnTo>
                <a:lnTo>
                  <a:pt x="19081" y="9993"/>
                </a:lnTo>
                <a:lnTo>
                  <a:pt x="20379" y="9301"/>
                </a:lnTo>
                <a:lnTo>
                  <a:pt x="20379" y="9455"/>
                </a:lnTo>
                <a:lnTo>
                  <a:pt x="20099" y="9769"/>
                </a:lnTo>
                <a:lnTo>
                  <a:pt x="20379" y="9609"/>
                </a:lnTo>
                <a:lnTo>
                  <a:pt x="20379" y="9839"/>
                </a:lnTo>
                <a:lnTo>
                  <a:pt x="20150" y="9993"/>
                </a:lnTo>
                <a:lnTo>
                  <a:pt x="19997" y="9993"/>
                </a:lnTo>
                <a:lnTo>
                  <a:pt x="19997" y="9937"/>
                </a:lnTo>
                <a:lnTo>
                  <a:pt x="20150" y="9839"/>
                </a:lnTo>
                <a:lnTo>
                  <a:pt x="20037" y="9839"/>
                </a:lnTo>
                <a:lnTo>
                  <a:pt x="19997" y="9884"/>
                </a:lnTo>
                <a:lnTo>
                  <a:pt x="19997" y="9937"/>
                </a:lnTo>
                <a:lnTo>
                  <a:pt x="19889" y="10006"/>
                </a:lnTo>
                <a:lnTo>
                  <a:pt x="19081" y="10915"/>
                </a:lnTo>
                <a:lnTo>
                  <a:pt x="19616" y="10531"/>
                </a:lnTo>
                <a:lnTo>
                  <a:pt x="19845" y="11453"/>
                </a:lnTo>
                <a:lnTo>
                  <a:pt x="20531" y="11069"/>
                </a:lnTo>
                <a:lnTo>
                  <a:pt x="20760" y="11069"/>
                </a:lnTo>
                <a:lnTo>
                  <a:pt x="20760" y="11300"/>
                </a:lnTo>
                <a:lnTo>
                  <a:pt x="20531" y="11453"/>
                </a:lnTo>
                <a:lnTo>
                  <a:pt x="20760" y="11453"/>
                </a:lnTo>
                <a:lnTo>
                  <a:pt x="20531" y="11607"/>
                </a:lnTo>
                <a:lnTo>
                  <a:pt x="20379" y="11607"/>
                </a:lnTo>
                <a:lnTo>
                  <a:pt x="20379" y="11453"/>
                </a:lnTo>
                <a:lnTo>
                  <a:pt x="20531" y="11300"/>
                </a:lnTo>
                <a:lnTo>
                  <a:pt x="19997" y="11607"/>
                </a:lnTo>
                <a:lnTo>
                  <a:pt x="19616" y="11607"/>
                </a:lnTo>
                <a:lnTo>
                  <a:pt x="19463" y="10762"/>
                </a:lnTo>
                <a:lnTo>
                  <a:pt x="18929" y="11069"/>
                </a:lnTo>
                <a:lnTo>
                  <a:pt x="18776" y="11069"/>
                </a:lnTo>
                <a:lnTo>
                  <a:pt x="19430" y="10300"/>
                </a:lnTo>
                <a:lnTo>
                  <a:pt x="19310" y="10377"/>
                </a:lnTo>
                <a:lnTo>
                  <a:pt x="19310" y="10223"/>
                </a:lnTo>
                <a:lnTo>
                  <a:pt x="19674" y="10014"/>
                </a:lnTo>
                <a:lnTo>
                  <a:pt x="20150" y="9455"/>
                </a:lnTo>
                <a:lnTo>
                  <a:pt x="18165" y="10762"/>
                </a:lnTo>
                <a:lnTo>
                  <a:pt x="18165" y="10531"/>
                </a:lnTo>
                <a:lnTo>
                  <a:pt x="19463" y="9609"/>
                </a:lnTo>
                <a:lnTo>
                  <a:pt x="18013" y="10531"/>
                </a:lnTo>
                <a:lnTo>
                  <a:pt x="17860" y="9609"/>
                </a:lnTo>
                <a:lnTo>
                  <a:pt x="17860" y="9609"/>
                </a:lnTo>
                <a:lnTo>
                  <a:pt x="14960" y="12376"/>
                </a:lnTo>
                <a:lnTo>
                  <a:pt x="16563" y="11453"/>
                </a:lnTo>
                <a:lnTo>
                  <a:pt x="14596" y="14000"/>
                </a:lnTo>
                <a:lnTo>
                  <a:pt x="14425" y="14221"/>
                </a:lnTo>
                <a:lnTo>
                  <a:pt x="14488" y="14182"/>
                </a:lnTo>
                <a:lnTo>
                  <a:pt x="14196" y="14374"/>
                </a:lnTo>
                <a:lnTo>
                  <a:pt x="14196" y="14221"/>
                </a:lnTo>
                <a:lnTo>
                  <a:pt x="16410" y="11607"/>
                </a:lnTo>
                <a:lnTo>
                  <a:pt x="14807" y="12760"/>
                </a:lnTo>
                <a:lnTo>
                  <a:pt x="14578" y="12760"/>
                </a:lnTo>
                <a:lnTo>
                  <a:pt x="14578" y="12529"/>
                </a:lnTo>
                <a:lnTo>
                  <a:pt x="16988" y="10223"/>
                </a:lnTo>
                <a:lnTo>
                  <a:pt x="16944" y="10223"/>
                </a:lnTo>
                <a:lnTo>
                  <a:pt x="17097" y="9993"/>
                </a:lnTo>
                <a:lnTo>
                  <a:pt x="17440" y="9791"/>
                </a:lnTo>
                <a:lnTo>
                  <a:pt x="17631" y="9609"/>
                </a:lnTo>
                <a:lnTo>
                  <a:pt x="13510" y="12222"/>
                </a:lnTo>
                <a:lnTo>
                  <a:pt x="13510" y="11991"/>
                </a:lnTo>
                <a:lnTo>
                  <a:pt x="16410" y="9301"/>
                </a:lnTo>
                <a:lnTo>
                  <a:pt x="12212" y="11838"/>
                </a:lnTo>
                <a:lnTo>
                  <a:pt x="12059" y="11838"/>
                </a:lnTo>
                <a:lnTo>
                  <a:pt x="12059" y="11607"/>
                </a:lnTo>
                <a:lnTo>
                  <a:pt x="14578" y="9993"/>
                </a:lnTo>
                <a:lnTo>
                  <a:pt x="11907" y="11607"/>
                </a:lnTo>
                <a:lnTo>
                  <a:pt x="11678" y="11607"/>
                </a:lnTo>
                <a:lnTo>
                  <a:pt x="11678" y="11453"/>
                </a:lnTo>
                <a:lnTo>
                  <a:pt x="14044" y="9609"/>
                </a:lnTo>
                <a:lnTo>
                  <a:pt x="12001" y="10725"/>
                </a:lnTo>
                <a:lnTo>
                  <a:pt x="14425" y="9301"/>
                </a:lnTo>
                <a:lnTo>
                  <a:pt x="14425" y="9455"/>
                </a:lnTo>
                <a:lnTo>
                  <a:pt x="12212" y="11300"/>
                </a:lnTo>
                <a:lnTo>
                  <a:pt x="15341" y="9455"/>
                </a:lnTo>
                <a:lnTo>
                  <a:pt x="15494" y="9455"/>
                </a:lnTo>
                <a:lnTo>
                  <a:pt x="12975" y="11069"/>
                </a:lnTo>
                <a:close/>
                <a:moveTo>
                  <a:pt x="21295" y="8917"/>
                </a:moveTo>
                <a:lnTo>
                  <a:pt x="21447" y="8917"/>
                </a:lnTo>
                <a:lnTo>
                  <a:pt x="20913" y="9839"/>
                </a:lnTo>
                <a:lnTo>
                  <a:pt x="21447" y="9609"/>
                </a:lnTo>
                <a:lnTo>
                  <a:pt x="20913" y="10531"/>
                </a:lnTo>
                <a:lnTo>
                  <a:pt x="21295" y="9839"/>
                </a:lnTo>
                <a:lnTo>
                  <a:pt x="20913" y="9993"/>
                </a:lnTo>
                <a:lnTo>
                  <a:pt x="20760" y="9993"/>
                </a:lnTo>
                <a:close/>
                <a:moveTo>
                  <a:pt x="6106" y="8917"/>
                </a:moveTo>
                <a:lnTo>
                  <a:pt x="6031" y="8974"/>
                </a:lnTo>
                <a:lnTo>
                  <a:pt x="5916" y="9060"/>
                </a:lnTo>
                <a:lnTo>
                  <a:pt x="153" y="12530"/>
                </a:lnTo>
                <a:lnTo>
                  <a:pt x="5633" y="9204"/>
                </a:lnTo>
                <a:close/>
                <a:moveTo>
                  <a:pt x="9159" y="8763"/>
                </a:moveTo>
                <a:lnTo>
                  <a:pt x="8472" y="9993"/>
                </a:lnTo>
                <a:lnTo>
                  <a:pt x="10609" y="8763"/>
                </a:lnTo>
                <a:lnTo>
                  <a:pt x="10609" y="8917"/>
                </a:lnTo>
                <a:lnTo>
                  <a:pt x="10609" y="8917"/>
                </a:lnTo>
                <a:lnTo>
                  <a:pt x="10609" y="9070"/>
                </a:lnTo>
                <a:lnTo>
                  <a:pt x="10299" y="9383"/>
                </a:lnTo>
                <a:lnTo>
                  <a:pt x="8090" y="10531"/>
                </a:lnTo>
                <a:lnTo>
                  <a:pt x="8090" y="10223"/>
                </a:lnTo>
                <a:lnTo>
                  <a:pt x="8243" y="10223"/>
                </a:lnTo>
                <a:lnTo>
                  <a:pt x="8243" y="10377"/>
                </a:lnTo>
                <a:lnTo>
                  <a:pt x="10607" y="8918"/>
                </a:lnTo>
                <a:lnTo>
                  <a:pt x="8472" y="10223"/>
                </a:lnTo>
                <a:lnTo>
                  <a:pt x="8243" y="10223"/>
                </a:lnTo>
                <a:lnTo>
                  <a:pt x="8952" y="8867"/>
                </a:lnTo>
                <a:close/>
                <a:moveTo>
                  <a:pt x="9006" y="8763"/>
                </a:moveTo>
                <a:lnTo>
                  <a:pt x="8952" y="8867"/>
                </a:lnTo>
                <a:lnTo>
                  <a:pt x="8472" y="9109"/>
                </a:lnTo>
                <a:close/>
                <a:moveTo>
                  <a:pt x="14222" y="8610"/>
                </a:moveTo>
                <a:lnTo>
                  <a:pt x="11714" y="10882"/>
                </a:lnTo>
                <a:lnTo>
                  <a:pt x="11372" y="11069"/>
                </a:lnTo>
                <a:close/>
                <a:moveTo>
                  <a:pt x="6793" y="8532"/>
                </a:moveTo>
                <a:lnTo>
                  <a:pt x="840" y="12914"/>
                </a:lnTo>
                <a:lnTo>
                  <a:pt x="6793" y="9455"/>
                </a:lnTo>
                <a:lnTo>
                  <a:pt x="6793" y="9609"/>
                </a:lnTo>
                <a:lnTo>
                  <a:pt x="1069" y="14221"/>
                </a:lnTo>
                <a:lnTo>
                  <a:pt x="7404" y="10377"/>
                </a:lnTo>
                <a:lnTo>
                  <a:pt x="7556" y="10377"/>
                </a:lnTo>
                <a:lnTo>
                  <a:pt x="7556" y="10531"/>
                </a:lnTo>
                <a:lnTo>
                  <a:pt x="1984" y="14221"/>
                </a:lnTo>
                <a:lnTo>
                  <a:pt x="7709" y="10762"/>
                </a:lnTo>
                <a:lnTo>
                  <a:pt x="7709" y="10915"/>
                </a:lnTo>
                <a:lnTo>
                  <a:pt x="1782" y="15277"/>
                </a:lnTo>
                <a:lnTo>
                  <a:pt x="1221" y="15604"/>
                </a:lnTo>
                <a:lnTo>
                  <a:pt x="1069" y="15604"/>
                </a:lnTo>
                <a:lnTo>
                  <a:pt x="7022" y="11300"/>
                </a:lnTo>
                <a:lnTo>
                  <a:pt x="840" y="14912"/>
                </a:lnTo>
                <a:lnTo>
                  <a:pt x="687" y="14912"/>
                </a:lnTo>
                <a:lnTo>
                  <a:pt x="6259" y="11300"/>
                </a:lnTo>
                <a:lnTo>
                  <a:pt x="687" y="14528"/>
                </a:lnTo>
                <a:lnTo>
                  <a:pt x="687" y="14374"/>
                </a:lnTo>
                <a:lnTo>
                  <a:pt x="6259" y="9839"/>
                </a:lnTo>
                <a:lnTo>
                  <a:pt x="305" y="13452"/>
                </a:lnTo>
                <a:lnTo>
                  <a:pt x="305" y="13298"/>
                </a:lnTo>
                <a:lnTo>
                  <a:pt x="5916" y="9060"/>
                </a:lnTo>
                <a:close/>
                <a:moveTo>
                  <a:pt x="6793" y="8379"/>
                </a:moveTo>
                <a:lnTo>
                  <a:pt x="1069" y="11838"/>
                </a:lnTo>
                <a:lnTo>
                  <a:pt x="1206" y="11742"/>
                </a:lnTo>
                <a:close/>
                <a:moveTo>
                  <a:pt x="5724" y="8379"/>
                </a:moveTo>
                <a:lnTo>
                  <a:pt x="5658" y="8427"/>
                </a:lnTo>
                <a:lnTo>
                  <a:pt x="5395" y="8583"/>
                </a:lnTo>
                <a:close/>
                <a:moveTo>
                  <a:pt x="19845" y="8379"/>
                </a:moveTo>
                <a:lnTo>
                  <a:pt x="18776" y="9455"/>
                </a:lnTo>
                <a:lnTo>
                  <a:pt x="20379" y="8532"/>
                </a:lnTo>
                <a:lnTo>
                  <a:pt x="18547" y="9609"/>
                </a:lnTo>
                <a:close/>
                <a:moveTo>
                  <a:pt x="8625" y="8379"/>
                </a:moveTo>
                <a:lnTo>
                  <a:pt x="8777" y="8379"/>
                </a:lnTo>
                <a:lnTo>
                  <a:pt x="8090" y="9301"/>
                </a:lnTo>
                <a:lnTo>
                  <a:pt x="8472" y="9109"/>
                </a:lnTo>
                <a:lnTo>
                  <a:pt x="7938" y="9455"/>
                </a:lnTo>
                <a:lnTo>
                  <a:pt x="8472" y="8532"/>
                </a:lnTo>
                <a:lnTo>
                  <a:pt x="8090" y="8763"/>
                </a:lnTo>
                <a:close/>
                <a:moveTo>
                  <a:pt x="11372" y="8225"/>
                </a:moveTo>
                <a:lnTo>
                  <a:pt x="11400" y="8379"/>
                </a:lnTo>
                <a:lnTo>
                  <a:pt x="11372" y="8379"/>
                </a:lnTo>
                <a:close/>
                <a:moveTo>
                  <a:pt x="11372" y="8225"/>
                </a:moveTo>
                <a:lnTo>
                  <a:pt x="11525" y="8225"/>
                </a:lnTo>
                <a:lnTo>
                  <a:pt x="11525" y="8379"/>
                </a:lnTo>
                <a:close/>
                <a:moveTo>
                  <a:pt x="21028" y="8110"/>
                </a:moveTo>
                <a:lnTo>
                  <a:pt x="20913" y="8917"/>
                </a:lnTo>
                <a:lnTo>
                  <a:pt x="21295" y="8763"/>
                </a:lnTo>
                <a:lnTo>
                  <a:pt x="21066" y="9070"/>
                </a:lnTo>
                <a:lnTo>
                  <a:pt x="21295" y="8917"/>
                </a:lnTo>
                <a:lnTo>
                  <a:pt x="20760" y="9301"/>
                </a:lnTo>
                <a:lnTo>
                  <a:pt x="21066" y="8917"/>
                </a:lnTo>
                <a:lnTo>
                  <a:pt x="20760" y="9070"/>
                </a:lnTo>
                <a:lnTo>
                  <a:pt x="20760" y="8917"/>
                </a:lnTo>
                <a:close/>
                <a:moveTo>
                  <a:pt x="21066" y="7994"/>
                </a:moveTo>
                <a:lnTo>
                  <a:pt x="21028" y="8110"/>
                </a:lnTo>
                <a:lnTo>
                  <a:pt x="21041" y="8013"/>
                </a:lnTo>
                <a:close/>
                <a:moveTo>
                  <a:pt x="19616" y="7994"/>
                </a:moveTo>
                <a:lnTo>
                  <a:pt x="19845" y="7994"/>
                </a:lnTo>
                <a:lnTo>
                  <a:pt x="19081" y="8763"/>
                </a:lnTo>
                <a:lnTo>
                  <a:pt x="19997" y="8225"/>
                </a:lnTo>
                <a:lnTo>
                  <a:pt x="19845" y="8379"/>
                </a:lnTo>
                <a:lnTo>
                  <a:pt x="18929" y="8917"/>
                </a:lnTo>
                <a:lnTo>
                  <a:pt x="18776" y="8917"/>
                </a:lnTo>
                <a:lnTo>
                  <a:pt x="19463" y="8225"/>
                </a:lnTo>
                <a:lnTo>
                  <a:pt x="18776" y="8763"/>
                </a:lnTo>
                <a:lnTo>
                  <a:pt x="18776" y="8532"/>
                </a:lnTo>
                <a:close/>
                <a:moveTo>
                  <a:pt x="20913" y="7841"/>
                </a:moveTo>
                <a:lnTo>
                  <a:pt x="20760" y="7994"/>
                </a:lnTo>
                <a:lnTo>
                  <a:pt x="21066" y="7841"/>
                </a:lnTo>
                <a:lnTo>
                  <a:pt x="21041" y="8013"/>
                </a:lnTo>
                <a:lnTo>
                  <a:pt x="20760" y="8225"/>
                </a:lnTo>
                <a:lnTo>
                  <a:pt x="20531" y="8225"/>
                </a:lnTo>
                <a:close/>
                <a:moveTo>
                  <a:pt x="15112" y="7841"/>
                </a:moveTo>
                <a:lnTo>
                  <a:pt x="14222" y="8610"/>
                </a:lnTo>
                <a:lnTo>
                  <a:pt x="14998" y="7906"/>
                </a:lnTo>
                <a:close/>
                <a:moveTo>
                  <a:pt x="6640" y="7841"/>
                </a:moveTo>
                <a:lnTo>
                  <a:pt x="6793" y="7841"/>
                </a:lnTo>
                <a:lnTo>
                  <a:pt x="1206" y="11742"/>
                </a:lnTo>
                <a:lnTo>
                  <a:pt x="153" y="12376"/>
                </a:lnTo>
                <a:lnTo>
                  <a:pt x="5658" y="8427"/>
                </a:lnTo>
                <a:close/>
                <a:moveTo>
                  <a:pt x="3166" y="7543"/>
                </a:moveTo>
                <a:lnTo>
                  <a:pt x="917" y="9174"/>
                </a:lnTo>
                <a:lnTo>
                  <a:pt x="687" y="9301"/>
                </a:lnTo>
                <a:close/>
                <a:moveTo>
                  <a:pt x="18394" y="7456"/>
                </a:moveTo>
                <a:lnTo>
                  <a:pt x="18547" y="7687"/>
                </a:lnTo>
                <a:lnTo>
                  <a:pt x="18547" y="7456"/>
                </a:lnTo>
                <a:lnTo>
                  <a:pt x="18776" y="8532"/>
                </a:lnTo>
                <a:close/>
                <a:moveTo>
                  <a:pt x="15341" y="7302"/>
                </a:moveTo>
                <a:lnTo>
                  <a:pt x="15494" y="7302"/>
                </a:lnTo>
                <a:lnTo>
                  <a:pt x="15494" y="7456"/>
                </a:lnTo>
                <a:lnTo>
                  <a:pt x="15494" y="7456"/>
                </a:lnTo>
                <a:lnTo>
                  <a:pt x="14998" y="7906"/>
                </a:lnTo>
                <a:lnTo>
                  <a:pt x="8777" y="11453"/>
                </a:lnTo>
                <a:lnTo>
                  <a:pt x="8777" y="11300"/>
                </a:lnTo>
                <a:lnTo>
                  <a:pt x="10228" y="10223"/>
                </a:lnTo>
                <a:lnTo>
                  <a:pt x="8625" y="11300"/>
                </a:lnTo>
                <a:lnTo>
                  <a:pt x="8625" y="11069"/>
                </a:lnTo>
                <a:lnTo>
                  <a:pt x="8793" y="10907"/>
                </a:lnTo>
                <a:lnTo>
                  <a:pt x="11143" y="9609"/>
                </a:lnTo>
                <a:lnTo>
                  <a:pt x="11143" y="9839"/>
                </a:lnTo>
                <a:lnTo>
                  <a:pt x="9541" y="10762"/>
                </a:lnTo>
                <a:lnTo>
                  <a:pt x="11372" y="9718"/>
                </a:lnTo>
                <a:lnTo>
                  <a:pt x="11372" y="9609"/>
                </a:lnTo>
                <a:lnTo>
                  <a:pt x="14349" y="7610"/>
                </a:lnTo>
                <a:lnTo>
                  <a:pt x="12059" y="9301"/>
                </a:lnTo>
                <a:close/>
                <a:moveTo>
                  <a:pt x="14807" y="7302"/>
                </a:moveTo>
                <a:lnTo>
                  <a:pt x="14349" y="7610"/>
                </a:lnTo>
                <a:lnTo>
                  <a:pt x="14653" y="7385"/>
                </a:lnTo>
                <a:close/>
                <a:moveTo>
                  <a:pt x="20760" y="6918"/>
                </a:moveTo>
                <a:lnTo>
                  <a:pt x="20913" y="6918"/>
                </a:lnTo>
                <a:lnTo>
                  <a:pt x="20760" y="7841"/>
                </a:lnTo>
                <a:lnTo>
                  <a:pt x="20913" y="7687"/>
                </a:lnTo>
                <a:lnTo>
                  <a:pt x="21066" y="7687"/>
                </a:lnTo>
                <a:lnTo>
                  <a:pt x="20913" y="7841"/>
                </a:lnTo>
                <a:lnTo>
                  <a:pt x="20531" y="7994"/>
                </a:lnTo>
                <a:lnTo>
                  <a:pt x="20531" y="7841"/>
                </a:lnTo>
                <a:lnTo>
                  <a:pt x="20760" y="7072"/>
                </a:lnTo>
                <a:lnTo>
                  <a:pt x="20379" y="7302"/>
                </a:lnTo>
                <a:lnTo>
                  <a:pt x="20429" y="7052"/>
                </a:lnTo>
                <a:close/>
                <a:moveTo>
                  <a:pt x="15494" y="6764"/>
                </a:moveTo>
                <a:lnTo>
                  <a:pt x="14653" y="7385"/>
                </a:lnTo>
                <a:lnTo>
                  <a:pt x="11525" y="9070"/>
                </a:lnTo>
                <a:lnTo>
                  <a:pt x="11400" y="8379"/>
                </a:lnTo>
                <a:lnTo>
                  <a:pt x="11525" y="8379"/>
                </a:lnTo>
                <a:lnTo>
                  <a:pt x="11525" y="8917"/>
                </a:lnTo>
                <a:close/>
                <a:moveTo>
                  <a:pt x="18547" y="6625"/>
                </a:moveTo>
                <a:lnTo>
                  <a:pt x="18547" y="6764"/>
                </a:lnTo>
                <a:lnTo>
                  <a:pt x="18394" y="6764"/>
                </a:lnTo>
                <a:close/>
                <a:moveTo>
                  <a:pt x="20531" y="6534"/>
                </a:moveTo>
                <a:lnTo>
                  <a:pt x="20429" y="7052"/>
                </a:lnTo>
                <a:lnTo>
                  <a:pt x="20379" y="7072"/>
                </a:lnTo>
                <a:lnTo>
                  <a:pt x="20493" y="6555"/>
                </a:lnTo>
                <a:close/>
                <a:moveTo>
                  <a:pt x="18547" y="6534"/>
                </a:moveTo>
                <a:lnTo>
                  <a:pt x="18547" y="6601"/>
                </a:lnTo>
                <a:lnTo>
                  <a:pt x="18394" y="6764"/>
                </a:lnTo>
                <a:close/>
                <a:moveTo>
                  <a:pt x="17649" y="6511"/>
                </a:moveTo>
                <a:lnTo>
                  <a:pt x="17635" y="6532"/>
                </a:lnTo>
                <a:lnTo>
                  <a:pt x="17631" y="6534"/>
                </a:lnTo>
                <a:close/>
                <a:moveTo>
                  <a:pt x="6102" y="6480"/>
                </a:moveTo>
                <a:lnTo>
                  <a:pt x="6069" y="6503"/>
                </a:lnTo>
                <a:lnTo>
                  <a:pt x="5419" y="6918"/>
                </a:lnTo>
                <a:close/>
                <a:moveTo>
                  <a:pt x="14385" y="6475"/>
                </a:moveTo>
                <a:lnTo>
                  <a:pt x="13967" y="6745"/>
                </a:lnTo>
                <a:lnTo>
                  <a:pt x="13662" y="6918"/>
                </a:lnTo>
                <a:close/>
                <a:moveTo>
                  <a:pt x="20531" y="6380"/>
                </a:moveTo>
                <a:lnTo>
                  <a:pt x="20493" y="6555"/>
                </a:lnTo>
                <a:lnTo>
                  <a:pt x="19845" y="6918"/>
                </a:lnTo>
                <a:lnTo>
                  <a:pt x="19845" y="6764"/>
                </a:lnTo>
                <a:close/>
                <a:moveTo>
                  <a:pt x="19129" y="5755"/>
                </a:moveTo>
                <a:lnTo>
                  <a:pt x="17478" y="6764"/>
                </a:lnTo>
                <a:lnTo>
                  <a:pt x="17635" y="6532"/>
                </a:lnTo>
                <a:close/>
                <a:moveTo>
                  <a:pt x="20150" y="5688"/>
                </a:moveTo>
                <a:lnTo>
                  <a:pt x="19845" y="6764"/>
                </a:lnTo>
                <a:lnTo>
                  <a:pt x="19987" y="5760"/>
                </a:lnTo>
                <a:close/>
                <a:moveTo>
                  <a:pt x="19997" y="5688"/>
                </a:moveTo>
                <a:lnTo>
                  <a:pt x="19987" y="5760"/>
                </a:lnTo>
                <a:lnTo>
                  <a:pt x="19672" y="5899"/>
                </a:lnTo>
                <a:close/>
                <a:moveTo>
                  <a:pt x="7709" y="5458"/>
                </a:moveTo>
                <a:lnTo>
                  <a:pt x="840" y="10223"/>
                </a:lnTo>
                <a:lnTo>
                  <a:pt x="7175" y="6534"/>
                </a:lnTo>
                <a:lnTo>
                  <a:pt x="7175" y="6764"/>
                </a:lnTo>
                <a:lnTo>
                  <a:pt x="840" y="11300"/>
                </a:lnTo>
                <a:lnTo>
                  <a:pt x="5395" y="8583"/>
                </a:lnTo>
                <a:lnTo>
                  <a:pt x="153" y="11838"/>
                </a:lnTo>
                <a:lnTo>
                  <a:pt x="0" y="11838"/>
                </a:lnTo>
                <a:lnTo>
                  <a:pt x="0" y="11607"/>
                </a:lnTo>
                <a:lnTo>
                  <a:pt x="6488" y="7072"/>
                </a:lnTo>
                <a:lnTo>
                  <a:pt x="0" y="10915"/>
                </a:lnTo>
                <a:lnTo>
                  <a:pt x="0" y="10762"/>
                </a:lnTo>
                <a:lnTo>
                  <a:pt x="6069" y="6503"/>
                </a:lnTo>
                <a:close/>
                <a:moveTo>
                  <a:pt x="19616" y="5458"/>
                </a:moveTo>
                <a:lnTo>
                  <a:pt x="19534" y="5544"/>
                </a:lnTo>
                <a:lnTo>
                  <a:pt x="19129" y="5755"/>
                </a:lnTo>
                <a:close/>
                <a:moveTo>
                  <a:pt x="7938" y="5304"/>
                </a:moveTo>
                <a:lnTo>
                  <a:pt x="6102" y="6480"/>
                </a:lnTo>
                <a:lnTo>
                  <a:pt x="6793" y="5996"/>
                </a:lnTo>
                <a:lnTo>
                  <a:pt x="153" y="9993"/>
                </a:lnTo>
                <a:lnTo>
                  <a:pt x="0" y="9993"/>
                </a:lnTo>
                <a:lnTo>
                  <a:pt x="2671" y="8379"/>
                </a:lnTo>
                <a:lnTo>
                  <a:pt x="153" y="9839"/>
                </a:lnTo>
                <a:lnTo>
                  <a:pt x="0" y="9839"/>
                </a:lnTo>
                <a:lnTo>
                  <a:pt x="917" y="9174"/>
                </a:lnTo>
                <a:close/>
                <a:moveTo>
                  <a:pt x="19997" y="5304"/>
                </a:moveTo>
                <a:lnTo>
                  <a:pt x="19037" y="6178"/>
                </a:lnTo>
                <a:lnTo>
                  <a:pt x="19672" y="5899"/>
                </a:lnTo>
                <a:lnTo>
                  <a:pt x="18929" y="6380"/>
                </a:lnTo>
                <a:lnTo>
                  <a:pt x="18929" y="6278"/>
                </a:lnTo>
                <a:lnTo>
                  <a:pt x="18547" y="6625"/>
                </a:lnTo>
                <a:lnTo>
                  <a:pt x="18547" y="6601"/>
                </a:lnTo>
                <a:lnTo>
                  <a:pt x="19534" y="5544"/>
                </a:lnTo>
                <a:close/>
                <a:moveTo>
                  <a:pt x="2748" y="5046"/>
                </a:moveTo>
                <a:lnTo>
                  <a:pt x="2280" y="5375"/>
                </a:lnTo>
                <a:lnTo>
                  <a:pt x="2137" y="5458"/>
                </a:lnTo>
                <a:close/>
                <a:moveTo>
                  <a:pt x="12594" y="4920"/>
                </a:moveTo>
                <a:lnTo>
                  <a:pt x="12746" y="5996"/>
                </a:lnTo>
                <a:lnTo>
                  <a:pt x="12594" y="5996"/>
                </a:lnTo>
                <a:close/>
                <a:moveTo>
                  <a:pt x="19310" y="4228"/>
                </a:moveTo>
                <a:lnTo>
                  <a:pt x="19310" y="4381"/>
                </a:lnTo>
                <a:lnTo>
                  <a:pt x="17649" y="6511"/>
                </a:lnTo>
                <a:lnTo>
                  <a:pt x="19081" y="4381"/>
                </a:lnTo>
                <a:lnTo>
                  <a:pt x="15876" y="6380"/>
                </a:lnTo>
                <a:lnTo>
                  <a:pt x="15647" y="6380"/>
                </a:lnTo>
                <a:close/>
                <a:moveTo>
                  <a:pt x="10457" y="3997"/>
                </a:moveTo>
                <a:lnTo>
                  <a:pt x="10609" y="3997"/>
                </a:lnTo>
                <a:lnTo>
                  <a:pt x="10609" y="4228"/>
                </a:lnTo>
                <a:lnTo>
                  <a:pt x="10457" y="4228"/>
                </a:lnTo>
                <a:close/>
                <a:moveTo>
                  <a:pt x="19081" y="3843"/>
                </a:moveTo>
                <a:lnTo>
                  <a:pt x="19081" y="3997"/>
                </a:lnTo>
                <a:lnTo>
                  <a:pt x="11678" y="8225"/>
                </a:lnTo>
                <a:lnTo>
                  <a:pt x="13967" y="6745"/>
                </a:lnTo>
                <a:close/>
                <a:moveTo>
                  <a:pt x="18776" y="3690"/>
                </a:moveTo>
                <a:lnTo>
                  <a:pt x="18929" y="3690"/>
                </a:lnTo>
                <a:lnTo>
                  <a:pt x="14385" y="6475"/>
                </a:lnTo>
                <a:lnTo>
                  <a:pt x="16792" y="4920"/>
                </a:lnTo>
                <a:lnTo>
                  <a:pt x="12212" y="7687"/>
                </a:lnTo>
                <a:lnTo>
                  <a:pt x="12212" y="7456"/>
                </a:lnTo>
                <a:lnTo>
                  <a:pt x="13128" y="5842"/>
                </a:lnTo>
                <a:lnTo>
                  <a:pt x="12746" y="5996"/>
                </a:lnTo>
                <a:lnTo>
                  <a:pt x="13128" y="5688"/>
                </a:lnTo>
                <a:lnTo>
                  <a:pt x="13357" y="5688"/>
                </a:lnTo>
                <a:lnTo>
                  <a:pt x="12441" y="7456"/>
                </a:lnTo>
                <a:close/>
                <a:moveTo>
                  <a:pt x="11143" y="3690"/>
                </a:moveTo>
                <a:lnTo>
                  <a:pt x="11143" y="3843"/>
                </a:lnTo>
                <a:lnTo>
                  <a:pt x="10609" y="4228"/>
                </a:lnTo>
                <a:close/>
                <a:moveTo>
                  <a:pt x="13830" y="2860"/>
                </a:moveTo>
                <a:lnTo>
                  <a:pt x="13683" y="3064"/>
                </a:lnTo>
                <a:lnTo>
                  <a:pt x="13662" y="3075"/>
                </a:lnTo>
                <a:close/>
                <a:moveTo>
                  <a:pt x="17097" y="2537"/>
                </a:moveTo>
                <a:lnTo>
                  <a:pt x="16813" y="2785"/>
                </a:lnTo>
                <a:lnTo>
                  <a:pt x="14681" y="4073"/>
                </a:lnTo>
                <a:close/>
                <a:moveTo>
                  <a:pt x="17478" y="2383"/>
                </a:moveTo>
                <a:lnTo>
                  <a:pt x="14578" y="4920"/>
                </a:lnTo>
                <a:lnTo>
                  <a:pt x="18013" y="2921"/>
                </a:lnTo>
                <a:lnTo>
                  <a:pt x="18165" y="2921"/>
                </a:lnTo>
                <a:lnTo>
                  <a:pt x="14960" y="5073"/>
                </a:lnTo>
                <a:lnTo>
                  <a:pt x="18394" y="3075"/>
                </a:lnTo>
                <a:lnTo>
                  <a:pt x="13662" y="5842"/>
                </a:lnTo>
                <a:lnTo>
                  <a:pt x="16944" y="3690"/>
                </a:lnTo>
                <a:lnTo>
                  <a:pt x="14196" y="5304"/>
                </a:lnTo>
                <a:lnTo>
                  <a:pt x="14044" y="5304"/>
                </a:lnTo>
                <a:lnTo>
                  <a:pt x="14196" y="5073"/>
                </a:lnTo>
                <a:lnTo>
                  <a:pt x="16813" y="2785"/>
                </a:lnTo>
                <a:close/>
                <a:moveTo>
                  <a:pt x="11143" y="2383"/>
                </a:moveTo>
                <a:lnTo>
                  <a:pt x="11025" y="2537"/>
                </a:lnTo>
                <a:lnTo>
                  <a:pt x="10991" y="2537"/>
                </a:lnTo>
                <a:close/>
                <a:moveTo>
                  <a:pt x="5026" y="1839"/>
                </a:moveTo>
                <a:lnTo>
                  <a:pt x="1984" y="4766"/>
                </a:lnTo>
                <a:lnTo>
                  <a:pt x="3320" y="3994"/>
                </a:lnTo>
                <a:lnTo>
                  <a:pt x="1755" y="4920"/>
                </a:lnTo>
                <a:lnTo>
                  <a:pt x="1603" y="4920"/>
                </a:lnTo>
                <a:close/>
                <a:moveTo>
                  <a:pt x="16410" y="1691"/>
                </a:moveTo>
                <a:lnTo>
                  <a:pt x="14425" y="4228"/>
                </a:lnTo>
                <a:lnTo>
                  <a:pt x="14681" y="4073"/>
                </a:lnTo>
                <a:lnTo>
                  <a:pt x="14196" y="4382"/>
                </a:lnTo>
                <a:lnTo>
                  <a:pt x="14196" y="4228"/>
                </a:lnTo>
                <a:lnTo>
                  <a:pt x="16181" y="1845"/>
                </a:lnTo>
                <a:lnTo>
                  <a:pt x="13510" y="3305"/>
                </a:lnTo>
                <a:lnTo>
                  <a:pt x="13683" y="3064"/>
                </a:lnTo>
                <a:close/>
                <a:moveTo>
                  <a:pt x="5190" y="1691"/>
                </a:moveTo>
                <a:lnTo>
                  <a:pt x="5026" y="1839"/>
                </a:lnTo>
                <a:lnTo>
                  <a:pt x="5175" y="1695"/>
                </a:lnTo>
                <a:close/>
                <a:moveTo>
                  <a:pt x="5419" y="1461"/>
                </a:moveTo>
                <a:lnTo>
                  <a:pt x="5175" y="1695"/>
                </a:lnTo>
                <a:lnTo>
                  <a:pt x="4656" y="1845"/>
                </a:lnTo>
                <a:close/>
                <a:moveTo>
                  <a:pt x="9159" y="538"/>
                </a:moveTo>
                <a:lnTo>
                  <a:pt x="8521" y="987"/>
                </a:lnTo>
                <a:lnTo>
                  <a:pt x="3320" y="3994"/>
                </a:lnTo>
                <a:close/>
                <a:moveTo>
                  <a:pt x="13662" y="384"/>
                </a:moveTo>
                <a:lnTo>
                  <a:pt x="12594" y="1691"/>
                </a:lnTo>
                <a:lnTo>
                  <a:pt x="14425" y="538"/>
                </a:lnTo>
                <a:lnTo>
                  <a:pt x="14425" y="658"/>
                </a:lnTo>
                <a:lnTo>
                  <a:pt x="13891" y="1076"/>
                </a:lnTo>
                <a:lnTo>
                  <a:pt x="14425" y="769"/>
                </a:lnTo>
                <a:lnTo>
                  <a:pt x="14425" y="658"/>
                </a:lnTo>
                <a:lnTo>
                  <a:pt x="14578" y="538"/>
                </a:lnTo>
                <a:lnTo>
                  <a:pt x="14578" y="769"/>
                </a:lnTo>
                <a:lnTo>
                  <a:pt x="13204" y="2021"/>
                </a:lnTo>
                <a:lnTo>
                  <a:pt x="15109" y="924"/>
                </a:lnTo>
                <a:lnTo>
                  <a:pt x="15112" y="922"/>
                </a:lnTo>
                <a:lnTo>
                  <a:pt x="15112" y="923"/>
                </a:lnTo>
                <a:lnTo>
                  <a:pt x="15112" y="922"/>
                </a:lnTo>
                <a:lnTo>
                  <a:pt x="15341" y="922"/>
                </a:lnTo>
                <a:lnTo>
                  <a:pt x="13830" y="2860"/>
                </a:lnTo>
                <a:lnTo>
                  <a:pt x="15112" y="1076"/>
                </a:lnTo>
                <a:lnTo>
                  <a:pt x="11372" y="3305"/>
                </a:lnTo>
                <a:lnTo>
                  <a:pt x="11194" y="3305"/>
                </a:lnTo>
                <a:lnTo>
                  <a:pt x="10762" y="3690"/>
                </a:lnTo>
                <a:lnTo>
                  <a:pt x="11143" y="3459"/>
                </a:lnTo>
                <a:lnTo>
                  <a:pt x="10457" y="3997"/>
                </a:lnTo>
                <a:lnTo>
                  <a:pt x="10457" y="3843"/>
                </a:lnTo>
                <a:lnTo>
                  <a:pt x="11169" y="3305"/>
                </a:lnTo>
                <a:lnTo>
                  <a:pt x="11143" y="3305"/>
                </a:lnTo>
                <a:lnTo>
                  <a:pt x="11143" y="3190"/>
                </a:lnTo>
                <a:lnTo>
                  <a:pt x="10609" y="3459"/>
                </a:lnTo>
                <a:lnTo>
                  <a:pt x="10457" y="3459"/>
                </a:lnTo>
                <a:lnTo>
                  <a:pt x="11143" y="2921"/>
                </a:lnTo>
                <a:lnTo>
                  <a:pt x="10609" y="3075"/>
                </a:lnTo>
                <a:lnTo>
                  <a:pt x="11025" y="2537"/>
                </a:lnTo>
                <a:lnTo>
                  <a:pt x="11143" y="2537"/>
                </a:lnTo>
                <a:lnTo>
                  <a:pt x="10762" y="2921"/>
                </a:lnTo>
                <a:lnTo>
                  <a:pt x="11525" y="2537"/>
                </a:lnTo>
                <a:lnTo>
                  <a:pt x="10991" y="3075"/>
                </a:lnTo>
                <a:lnTo>
                  <a:pt x="11907" y="2537"/>
                </a:lnTo>
                <a:lnTo>
                  <a:pt x="12059" y="2537"/>
                </a:lnTo>
                <a:lnTo>
                  <a:pt x="11725" y="2833"/>
                </a:lnTo>
                <a:lnTo>
                  <a:pt x="11963" y="2735"/>
                </a:lnTo>
                <a:lnTo>
                  <a:pt x="11603" y="2942"/>
                </a:lnTo>
                <a:lnTo>
                  <a:pt x="11560" y="2980"/>
                </a:lnTo>
                <a:lnTo>
                  <a:pt x="11373" y="3075"/>
                </a:lnTo>
                <a:lnTo>
                  <a:pt x="11372" y="3075"/>
                </a:lnTo>
                <a:lnTo>
                  <a:pt x="11560" y="2980"/>
                </a:lnTo>
                <a:lnTo>
                  <a:pt x="11560" y="2980"/>
                </a:lnTo>
                <a:lnTo>
                  <a:pt x="11678" y="2921"/>
                </a:lnTo>
                <a:lnTo>
                  <a:pt x="11678" y="2921"/>
                </a:lnTo>
                <a:lnTo>
                  <a:pt x="12441" y="2537"/>
                </a:lnTo>
                <a:lnTo>
                  <a:pt x="11963" y="2735"/>
                </a:lnTo>
                <a:lnTo>
                  <a:pt x="12626" y="2353"/>
                </a:lnTo>
                <a:lnTo>
                  <a:pt x="14196" y="922"/>
                </a:lnTo>
                <a:lnTo>
                  <a:pt x="12441" y="1999"/>
                </a:lnTo>
                <a:lnTo>
                  <a:pt x="12441" y="1845"/>
                </a:lnTo>
                <a:lnTo>
                  <a:pt x="13510" y="538"/>
                </a:lnTo>
                <a:lnTo>
                  <a:pt x="12212" y="1307"/>
                </a:lnTo>
                <a:close/>
                <a:moveTo>
                  <a:pt x="11525" y="0"/>
                </a:moveTo>
                <a:lnTo>
                  <a:pt x="11678" y="0"/>
                </a:lnTo>
                <a:lnTo>
                  <a:pt x="1221" y="7456"/>
                </a:lnTo>
                <a:lnTo>
                  <a:pt x="13510" y="384"/>
                </a:lnTo>
                <a:lnTo>
                  <a:pt x="10228" y="2386"/>
                </a:lnTo>
                <a:lnTo>
                  <a:pt x="10228" y="2383"/>
                </a:lnTo>
                <a:lnTo>
                  <a:pt x="5190" y="5458"/>
                </a:lnTo>
                <a:lnTo>
                  <a:pt x="10228" y="2386"/>
                </a:lnTo>
                <a:lnTo>
                  <a:pt x="10228" y="2537"/>
                </a:lnTo>
                <a:lnTo>
                  <a:pt x="3166" y="7543"/>
                </a:lnTo>
                <a:lnTo>
                  <a:pt x="9541" y="2921"/>
                </a:lnTo>
                <a:lnTo>
                  <a:pt x="305" y="8379"/>
                </a:lnTo>
                <a:lnTo>
                  <a:pt x="305" y="8225"/>
                </a:lnTo>
                <a:lnTo>
                  <a:pt x="8625" y="3305"/>
                </a:lnTo>
                <a:lnTo>
                  <a:pt x="305" y="7994"/>
                </a:lnTo>
                <a:lnTo>
                  <a:pt x="10762" y="538"/>
                </a:lnTo>
                <a:lnTo>
                  <a:pt x="1069" y="6226"/>
                </a:lnTo>
                <a:lnTo>
                  <a:pt x="2280" y="5375"/>
                </a:lnTo>
                <a:close/>
                <a:moveTo>
                  <a:pt x="10228" y="0"/>
                </a:moveTo>
                <a:lnTo>
                  <a:pt x="2748" y="5046"/>
                </a:lnTo>
                <a:lnTo>
                  <a:pt x="8521" y="987"/>
                </a:lnTo>
                <a:close/>
              </a:path>
            </a:pathLst>
          </a:cu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29" name="PA_任意多边形 92"/>
          <p:cNvSpPr/>
          <p:nvPr/>
        </p:nvSpPr>
        <p:spPr>
          <a:xfrm>
            <a:off x="3222269" y="2446338"/>
            <a:ext cx="479428" cy="333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944" y="19851"/>
                </a:moveTo>
                <a:lnTo>
                  <a:pt x="12159" y="19851"/>
                </a:lnTo>
                <a:lnTo>
                  <a:pt x="10943" y="21600"/>
                </a:lnTo>
                <a:lnTo>
                  <a:pt x="10943" y="21394"/>
                </a:lnTo>
                <a:lnTo>
                  <a:pt x="11801" y="20160"/>
                </a:lnTo>
                <a:lnTo>
                  <a:pt x="11061" y="20759"/>
                </a:lnTo>
                <a:lnTo>
                  <a:pt x="11061" y="20759"/>
                </a:lnTo>
                <a:lnTo>
                  <a:pt x="11061" y="20759"/>
                </a:lnTo>
                <a:close/>
                <a:moveTo>
                  <a:pt x="12803" y="15737"/>
                </a:moveTo>
                <a:lnTo>
                  <a:pt x="13017" y="15737"/>
                </a:lnTo>
                <a:lnTo>
                  <a:pt x="13017" y="16046"/>
                </a:lnTo>
                <a:lnTo>
                  <a:pt x="10085" y="18926"/>
                </a:lnTo>
                <a:lnTo>
                  <a:pt x="13303" y="16251"/>
                </a:lnTo>
                <a:lnTo>
                  <a:pt x="12517" y="17139"/>
                </a:lnTo>
                <a:lnTo>
                  <a:pt x="13017" y="16766"/>
                </a:lnTo>
                <a:lnTo>
                  <a:pt x="13017" y="16766"/>
                </a:lnTo>
                <a:lnTo>
                  <a:pt x="13017" y="16766"/>
                </a:lnTo>
                <a:lnTo>
                  <a:pt x="10700" y="19323"/>
                </a:lnTo>
                <a:lnTo>
                  <a:pt x="13876" y="16766"/>
                </a:lnTo>
                <a:lnTo>
                  <a:pt x="14019" y="16766"/>
                </a:lnTo>
                <a:lnTo>
                  <a:pt x="14019" y="16971"/>
                </a:lnTo>
                <a:lnTo>
                  <a:pt x="10999" y="20809"/>
                </a:lnTo>
                <a:lnTo>
                  <a:pt x="11061" y="20759"/>
                </a:lnTo>
                <a:lnTo>
                  <a:pt x="11061" y="20759"/>
                </a:lnTo>
                <a:lnTo>
                  <a:pt x="11061" y="20759"/>
                </a:lnTo>
                <a:lnTo>
                  <a:pt x="10943" y="20880"/>
                </a:lnTo>
                <a:lnTo>
                  <a:pt x="10943" y="20880"/>
                </a:lnTo>
                <a:lnTo>
                  <a:pt x="10943" y="20880"/>
                </a:lnTo>
                <a:lnTo>
                  <a:pt x="10999" y="20809"/>
                </a:lnTo>
                <a:lnTo>
                  <a:pt x="10657" y="21086"/>
                </a:lnTo>
                <a:lnTo>
                  <a:pt x="10657" y="21086"/>
                </a:lnTo>
                <a:lnTo>
                  <a:pt x="10657" y="21086"/>
                </a:lnTo>
                <a:lnTo>
                  <a:pt x="13661" y="17177"/>
                </a:lnTo>
                <a:lnTo>
                  <a:pt x="9942" y="20160"/>
                </a:lnTo>
                <a:lnTo>
                  <a:pt x="10700" y="19323"/>
                </a:lnTo>
                <a:lnTo>
                  <a:pt x="10299" y="19646"/>
                </a:lnTo>
                <a:lnTo>
                  <a:pt x="10300" y="19646"/>
                </a:lnTo>
                <a:lnTo>
                  <a:pt x="10299" y="19646"/>
                </a:lnTo>
                <a:lnTo>
                  <a:pt x="12517" y="17140"/>
                </a:lnTo>
                <a:lnTo>
                  <a:pt x="9441" y="19440"/>
                </a:lnTo>
                <a:lnTo>
                  <a:pt x="9441" y="19440"/>
                </a:lnTo>
                <a:lnTo>
                  <a:pt x="9441" y="19440"/>
                </a:lnTo>
                <a:lnTo>
                  <a:pt x="12302" y="16457"/>
                </a:lnTo>
                <a:lnTo>
                  <a:pt x="10011" y="18214"/>
                </a:lnTo>
                <a:lnTo>
                  <a:pt x="10011" y="18214"/>
                </a:lnTo>
                <a:lnTo>
                  <a:pt x="10011" y="18214"/>
                </a:lnTo>
                <a:close/>
                <a:moveTo>
                  <a:pt x="9083" y="15737"/>
                </a:moveTo>
                <a:lnTo>
                  <a:pt x="9083" y="15737"/>
                </a:lnTo>
                <a:lnTo>
                  <a:pt x="9083" y="15737"/>
                </a:lnTo>
                <a:lnTo>
                  <a:pt x="8516" y="17460"/>
                </a:lnTo>
                <a:lnTo>
                  <a:pt x="10225" y="16102"/>
                </a:lnTo>
                <a:lnTo>
                  <a:pt x="8440" y="17691"/>
                </a:lnTo>
                <a:lnTo>
                  <a:pt x="8516" y="17461"/>
                </a:lnTo>
                <a:lnTo>
                  <a:pt x="8225" y="17691"/>
                </a:lnTo>
                <a:lnTo>
                  <a:pt x="8940" y="16046"/>
                </a:lnTo>
                <a:lnTo>
                  <a:pt x="8797" y="16046"/>
                </a:lnTo>
                <a:close/>
                <a:moveTo>
                  <a:pt x="12159" y="15326"/>
                </a:moveTo>
                <a:lnTo>
                  <a:pt x="12159" y="15531"/>
                </a:lnTo>
                <a:lnTo>
                  <a:pt x="9610" y="18522"/>
                </a:lnTo>
                <a:lnTo>
                  <a:pt x="10011" y="18214"/>
                </a:lnTo>
                <a:lnTo>
                  <a:pt x="10010" y="18215"/>
                </a:lnTo>
                <a:lnTo>
                  <a:pt x="10011" y="18214"/>
                </a:lnTo>
                <a:lnTo>
                  <a:pt x="9441" y="18720"/>
                </a:lnTo>
                <a:lnTo>
                  <a:pt x="9441" y="18720"/>
                </a:lnTo>
                <a:lnTo>
                  <a:pt x="9441" y="18720"/>
                </a:lnTo>
                <a:lnTo>
                  <a:pt x="9610" y="18522"/>
                </a:lnTo>
                <a:lnTo>
                  <a:pt x="9083" y="18926"/>
                </a:lnTo>
                <a:lnTo>
                  <a:pt x="11801" y="15737"/>
                </a:lnTo>
                <a:lnTo>
                  <a:pt x="9202" y="17897"/>
                </a:lnTo>
                <a:close/>
                <a:moveTo>
                  <a:pt x="6079" y="15017"/>
                </a:moveTo>
                <a:lnTo>
                  <a:pt x="6197" y="15017"/>
                </a:lnTo>
                <a:lnTo>
                  <a:pt x="5865" y="15326"/>
                </a:lnTo>
                <a:lnTo>
                  <a:pt x="6079" y="15017"/>
                </a:lnTo>
                <a:close/>
                <a:moveTo>
                  <a:pt x="11444" y="15017"/>
                </a:moveTo>
                <a:lnTo>
                  <a:pt x="11444" y="15326"/>
                </a:lnTo>
                <a:lnTo>
                  <a:pt x="9099" y="17983"/>
                </a:lnTo>
                <a:lnTo>
                  <a:pt x="9202" y="17897"/>
                </a:lnTo>
                <a:lnTo>
                  <a:pt x="9083" y="18000"/>
                </a:lnTo>
                <a:lnTo>
                  <a:pt x="9084" y="18000"/>
                </a:lnTo>
                <a:lnTo>
                  <a:pt x="9083" y="18000"/>
                </a:lnTo>
                <a:lnTo>
                  <a:pt x="9098" y="17983"/>
                </a:lnTo>
                <a:lnTo>
                  <a:pt x="8583" y="18411"/>
                </a:lnTo>
                <a:lnTo>
                  <a:pt x="8583" y="18411"/>
                </a:lnTo>
                <a:lnTo>
                  <a:pt x="8583" y="18411"/>
                </a:lnTo>
                <a:lnTo>
                  <a:pt x="8583" y="18206"/>
                </a:lnTo>
                <a:lnTo>
                  <a:pt x="10943" y="15532"/>
                </a:lnTo>
                <a:lnTo>
                  <a:pt x="10225" y="16102"/>
                </a:lnTo>
                <a:close/>
                <a:moveTo>
                  <a:pt x="15167" y="10142"/>
                </a:moveTo>
                <a:lnTo>
                  <a:pt x="15167" y="10142"/>
                </a:lnTo>
                <a:lnTo>
                  <a:pt x="15167" y="10142"/>
                </a:lnTo>
                <a:lnTo>
                  <a:pt x="12159" y="12651"/>
                </a:lnTo>
                <a:lnTo>
                  <a:pt x="13405" y="11263"/>
                </a:lnTo>
                <a:lnTo>
                  <a:pt x="12660" y="12137"/>
                </a:lnTo>
                <a:lnTo>
                  <a:pt x="13785" y="11242"/>
                </a:lnTo>
                <a:close/>
                <a:moveTo>
                  <a:pt x="2503" y="10046"/>
                </a:moveTo>
                <a:lnTo>
                  <a:pt x="2503" y="10046"/>
                </a:lnTo>
                <a:lnTo>
                  <a:pt x="2503" y="10046"/>
                </a:lnTo>
                <a:lnTo>
                  <a:pt x="2503" y="10183"/>
                </a:lnTo>
                <a:lnTo>
                  <a:pt x="2360" y="10183"/>
                </a:lnTo>
                <a:close/>
                <a:moveTo>
                  <a:pt x="16021" y="9463"/>
                </a:moveTo>
                <a:lnTo>
                  <a:pt x="16021" y="9463"/>
                </a:lnTo>
                <a:lnTo>
                  <a:pt x="16021" y="9463"/>
                </a:lnTo>
                <a:lnTo>
                  <a:pt x="13661" y="12857"/>
                </a:lnTo>
                <a:lnTo>
                  <a:pt x="16879" y="10183"/>
                </a:lnTo>
                <a:lnTo>
                  <a:pt x="17023" y="10183"/>
                </a:lnTo>
                <a:lnTo>
                  <a:pt x="17023" y="10389"/>
                </a:lnTo>
                <a:lnTo>
                  <a:pt x="15020" y="13783"/>
                </a:lnTo>
                <a:lnTo>
                  <a:pt x="17881" y="11417"/>
                </a:lnTo>
                <a:lnTo>
                  <a:pt x="18095" y="11417"/>
                </a:lnTo>
                <a:lnTo>
                  <a:pt x="16379" y="12857"/>
                </a:lnTo>
                <a:lnTo>
                  <a:pt x="18095" y="11623"/>
                </a:lnTo>
                <a:lnTo>
                  <a:pt x="18095" y="11623"/>
                </a:lnTo>
                <a:lnTo>
                  <a:pt x="18095" y="11623"/>
                </a:lnTo>
                <a:lnTo>
                  <a:pt x="15878" y="13783"/>
                </a:lnTo>
                <a:lnTo>
                  <a:pt x="18238" y="11829"/>
                </a:lnTo>
                <a:lnTo>
                  <a:pt x="18381" y="11829"/>
                </a:lnTo>
                <a:lnTo>
                  <a:pt x="17309" y="13423"/>
                </a:lnTo>
                <a:lnTo>
                  <a:pt x="16236" y="15017"/>
                </a:lnTo>
                <a:lnTo>
                  <a:pt x="16021" y="15326"/>
                </a:lnTo>
                <a:lnTo>
                  <a:pt x="16379" y="15017"/>
                </a:lnTo>
                <a:lnTo>
                  <a:pt x="16379" y="15017"/>
                </a:lnTo>
                <a:lnTo>
                  <a:pt x="16379" y="15017"/>
                </a:lnTo>
                <a:lnTo>
                  <a:pt x="16164" y="15326"/>
                </a:lnTo>
                <a:lnTo>
                  <a:pt x="16236" y="15326"/>
                </a:lnTo>
                <a:lnTo>
                  <a:pt x="16021" y="15531"/>
                </a:lnTo>
                <a:lnTo>
                  <a:pt x="16021" y="15531"/>
                </a:lnTo>
                <a:lnTo>
                  <a:pt x="16021" y="15531"/>
                </a:lnTo>
                <a:lnTo>
                  <a:pt x="16164" y="15326"/>
                </a:lnTo>
                <a:lnTo>
                  <a:pt x="15878" y="15326"/>
                </a:lnTo>
                <a:lnTo>
                  <a:pt x="16985" y="13734"/>
                </a:lnTo>
                <a:lnTo>
                  <a:pt x="18095" y="12137"/>
                </a:lnTo>
                <a:lnTo>
                  <a:pt x="16215" y="13655"/>
                </a:lnTo>
                <a:lnTo>
                  <a:pt x="15163" y="14503"/>
                </a:lnTo>
                <a:lnTo>
                  <a:pt x="15163" y="14503"/>
                </a:lnTo>
                <a:lnTo>
                  <a:pt x="15163" y="14503"/>
                </a:lnTo>
                <a:lnTo>
                  <a:pt x="16037" y="13592"/>
                </a:lnTo>
                <a:lnTo>
                  <a:pt x="17237" y="12343"/>
                </a:lnTo>
                <a:lnTo>
                  <a:pt x="15743" y="13580"/>
                </a:lnTo>
                <a:lnTo>
                  <a:pt x="14877" y="14297"/>
                </a:lnTo>
                <a:lnTo>
                  <a:pt x="14877" y="14297"/>
                </a:lnTo>
                <a:lnTo>
                  <a:pt x="14877" y="14297"/>
                </a:lnTo>
                <a:lnTo>
                  <a:pt x="14877" y="14091"/>
                </a:lnTo>
                <a:lnTo>
                  <a:pt x="14662" y="14091"/>
                </a:lnTo>
                <a:lnTo>
                  <a:pt x="16879" y="10389"/>
                </a:lnTo>
                <a:lnTo>
                  <a:pt x="13661" y="13371"/>
                </a:lnTo>
                <a:lnTo>
                  <a:pt x="13518" y="13063"/>
                </a:lnTo>
                <a:lnTo>
                  <a:pt x="13875" y="12857"/>
                </a:lnTo>
                <a:lnTo>
                  <a:pt x="13732" y="12909"/>
                </a:lnTo>
                <a:lnTo>
                  <a:pt x="13303" y="13063"/>
                </a:lnTo>
                <a:lnTo>
                  <a:pt x="14487" y="11411"/>
                </a:lnTo>
                <a:lnTo>
                  <a:pt x="15699" y="9719"/>
                </a:lnTo>
                <a:lnTo>
                  <a:pt x="15357" y="9991"/>
                </a:lnTo>
                <a:lnTo>
                  <a:pt x="15167" y="10142"/>
                </a:lnTo>
                <a:lnTo>
                  <a:pt x="15168" y="10142"/>
                </a:lnTo>
                <a:lnTo>
                  <a:pt x="15167" y="10142"/>
                </a:lnTo>
                <a:lnTo>
                  <a:pt x="15735" y="9669"/>
                </a:lnTo>
                <a:lnTo>
                  <a:pt x="15735" y="9669"/>
                </a:lnTo>
                <a:lnTo>
                  <a:pt x="15735" y="9669"/>
                </a:lnTo>
                <a:lnTo>
                  <a:pt x="15717" y="9694"/>
                </a:lnTo>
                <a:lnTo>
                  <a:pt x="15699" y="9719"/>
                </a:lnTo>
                <a:lnTo>
                  <a:pt x="15906" y="9555"/>
                </a:lnTo>
                <a:close/>
                <a:moveTo>
                  <a:pt x="14162" y="8229"/>
                </a:moveTo>
                <a:lnTo>
                  <a:pt x="14162" y="8229"/>
                </a:lnTo>
                <a:lnTo>
                  <a:pt x="14162" y="8229"/>
                </a:lnTo>
                <a:lnTo>
                  <a:pt x="12770" y="10130"/>
                </a:lnTo>
                <a:lnTo>
                  <a:pt x="11301" y="12137"/>
                </a:lnTo>
                <a:lnTo>
                  <a:pt x="15377" y="8949"/>
                </a:lnTo>
                <a:lnTo>
                  <a:pt x="15377" y="8949"/>
                </a:lnTo>
                <a:lnTo>
                  <a:pt x="15377" y="8949"/>
                </a:lnTo>
                <a:lnTo>
                  <a:pt x="14798" y="9628"/>
                </a:lnTo>
                <a:lnTo>
                  <a:pt x="14944" y="9519"/>
                </a:lnTo>
                <a:lnTo>
                  <a:pt x="15020" y="9463"/>
                </a:lnTo>
                <a:lnTo>
                  <a:pt x="15020" y="9463"/>
                </a:lnTo>
                <a:lnTo>
                  <a:pt x="15020" y="9463"/>
                </a:lnTo>
                <a:lnTo>
                  <a:pt x="13405" y="11263"/>
                </a:lnTo>
                <a:lnTo>
                  <a:pt x="14798" y="9628"/>
                </a:lnTo>
                <a:lnTo>
                  <a:pt x="11158" y="12343"/>
                </a:lnTo>
                <a:lnTo>
                  <a:pt x="11158" y="12343"/>
                </a:lnTo>
                <a:lnTo>
                  <a:pt x="11158" y="12343"/>
                </a:lnTo>
                <a:lnTo>
                  <a:pt x="13841" y="8483"/>
                </a:lnTo>
                <a:lnTo>
                  <a:pt x="13634" y="8649"/>
                </a:lnTo>
                <a:lnTo>
                  <a:pt x="13257" y="8949"/>
                </a:lnTo>
                <a:lnTo>
                  <a:pt x="13257" y="8948"/>
                </a:lnTo>
                <a:lnTo>
                  <a:pt x="13257" y="8949"/>
                </a:lnTo>
                <a:lnTo>
                  <a:pt x="13649" y="8622"/>
                </a:lnTo>
                <a:lnTo>
                  <a:pt x="13876" y="8434"/>
                </a:lnTo>
                <a:lnTo>
                  <a:pt x="13875" y="8434"/>
                </a:lnTo>
                <a:lnTo>
                  <a:pt x="13876" y="8434"/>
                </a:lnTo>
                <a:lnTo>
                  <a:pt x="13841" y="8483"/>
                </a:lnTo>
                <a:close/>
                <a:moveTo>
                  <a:pt x="9584" y="7509"/>
                </a:moveTo>
                <a:lnTo>
                  <a:pt x="9799" y="7509"/>
                </a:lnTo>
                <a:lnTo>
                  <a:pt x="9799" y="7714"/>
                </a:lnTo>
                <a:lnTo>
                  <a:pt x="8433" y="9053"/>
                </a:lnTo>
                <a:lnTo>
                  <a:pt x="5079" y="12343"/>
                </a:lnTo>
                <a:lnTo>
                  <a:pt x="9266" y="8805"/>
                </a:lnTo>
                <a:lnTo>
                  <a:pt x="10800" y="7509"/>
                </a:lnTo>
                <a:lnTo>
                  <a:pt x="10800" y="7509"/>
                </a:lnTo>
                <a:lnTo>
                  <a:pt x="10800" y="7509"/>
                </a:lnTo>
                <a:lnTo>
                  <a:pt x="8102" y="10266"/>
                </a:lnTo>
                <a:lnTo>
                  <a:pt x="5364" y="13063"/>
                </a:lnTo>
                <a:lnTo>
                  <a:pt x="8654" y="10286"/>
                </a:lnTo>
                <a:lnTo>
                  <a:pt x="11944" y="7509"/>
                </a:lnTo>
                <a:lnTo>
                  <a:pt x="12159" y="7509"/>
                </a:lnTo>
                <a:lnTo>
                  <a:pt x="6223" y="13063"/>
                </a:lnTo>
                <a:lnTo>
                  <a:pt x="9441" y="10389"/>
                </a:lnTo>
                <a:lnTo>
                  <a:pt x="12660" y="7714"/>
                </a:lnTo>
                <a:lnTo>
                  <a:pt x="12803" y="7714"/>
                </a:lnTo>
                <a:lnTo>
                  <a:pt x="9513" y="10903"/>
                </a:lnTo>
                <a:lnTo>
                  <a:pt x="6223" y="14091"/>
                </a:lnTo>
                <a:lnTo>
                  <a:pt x="13661" y="8023"/>
                </a:lnTo>
                <a:lnTo>
                  <a:pt x="13875" y="8023"/>
                </a:lnTo>
                <a:lnTo>
                  <a:pt x="10820" y="10887"/>
                </a:lnTo>
                <a:lnTo>
                  <a:pt x="13257" y="8949"/>
                </a:lnTo>
                <a:lnTo>
                  <a:pt x="13256" y="8949"/>
                </a:lnTo>
                <a:lnTo>
                  <a:pt x="13257" y="8949"/>
                </a:lnTo>
                <a:lnTo>
                  <a:pt x="11196" y="10660"/>
                </a:lnTo>
                <a:lnTo>
                  <a:pt x="10010" y="11646"/>
                </a:lnTo>
                <a:lnTo>
                  <a:pt x="5865" y="15531"/>
                </a:lnTo>
                <a:lnTo>
                  <a:pt x="6079" y="15326"/>
                </a:lnTo>
                <a:lnTo>
                  <a:pt x="6222" y="15017"/>
                </a:lnTo>
                <a:lnTo>
                  <a:pt x="6197" y="15017"/>
                </a:lnTo>
                <a:lnTo>
                  <a:pt x="7750" y="13577"/>
                </a:lnTo>
                <a:lnTo>
                  <a:pt x="8294" y="13072"/>
                </a:lnTo>
                <a:lnTo>
                  <a:pt x="7438" y="13783"/>
                </a:lnTo>
                <a:lnTo>
                  <a:pt x="7438" y="13577"/>
                </a:lnTo>
                <a:lnTo>
                  <a:pt x="8840" y="12462"/>
                </a:lnTo>
                <a:lnTo>
                  <a:pt x="9621" y="11841"/>
                </a:lnTo>
                <a:lnTo>
                  <a:pt x="12516" y="9154"/>
                </a:lnTo>
                <a:lnTo>
                  <a:pt x="5364" y="15017"/>
                </a:lnTo>
                <a:lnTo>
                  <a:pt x="5364" y="14811"/>
                </a:lnTo>
                <a:lnTo>
                  <a:pt x="11801" y="8434"/>
                </a:lnTo>
                <a:lnTo>
                  <a:pt x="4864" y="14297"/>
                </a:lnTo>
                <a:lnTo>
                  <a:pt x="4864" y="14091"/>
                </a:lnTo>
                <a:lnTo>
                  <a:pt x="10800" y="8743"/>
                </a:lnTo>
                <a:lnTo>
                  <a:pt x="8588" y="10577"/>
                </a:lnTo>
                <a:lnTo>
                  <a:pt x="4721" y="13783"/>
                </a:lnTo>
                <a:lnTo>
                  <a:pt x="4506" y="13783"/>
                </a:lnTo>
                <a:lnTo>
                  <a:pt x="10085" y="8229"/>
                </a:lnTo>
                <a:lnTo>
                  <a:pt x="4220" y="13063"/>
                </a:lnTo>
                <a:lnTo>
                  <a:pt x="4005" y="13063"/>
                </a:lnTo>
                <a:lnTo>
                  <a:pt x="8940" y="8229"/>
                </a:lnTo>
                <a:lnTo>
                  <a:pt x="3719" y="12651"/>
                </a:lnTo>
                <a:lnTo>
                  <a:pt x="3719" y="12343"/>
                </a:lnTo>
                <a:lnTo>
                  <a:pt x="6365" y="9154"/>
                </a:lnTo>
                <a:lnTo>
                  <a:pt x="4864" y="10183"/>
                </a:lnTo>
                <a:lnTo>
                  <a:pt x="6580" y="8743"/>
                </a:lnTo>
                <a:lnTo>
                  <a:pt x="6723" y="8743"/>
                </a:lnTo>
                <a:lnTo>
                  <a:pt x="4005" y="12137"/>
                </a:lnTo>
                <a:close/>
                <a:moveTo>
                  <a:pt x="11710" y="4584"/>
                </a:moveTo>
                <a:lnTo>
                  <a:pt x="11709" y="4585"/>
                </a:lnTo>
                <a:lnTo>
                  <a:pt x="11710" y="4584"/>
                </a:lnTo>
                <a:lnTo>
                  <a:pt x="11679" y="4611"/>
                </a:lnTo>
                <a:lnTo>
                  <a:pt x="11658" y="4629"/>
                </a:lnTo>
                <a:lnTo>
                  <a:pt x="11658" y="4628"/>
                </a:lnTo>
                <a:lnTo>
                  <a:pt x="11658" y="4629"/>
                </a:lnTo>
                <a:lnTo>
                  <a:pt x="11664" y="4622"/>
                </a:lnTo>
                <a:close/>
                <a:moveTo>
                  <a:pt x="19454" y="4114"/>
                </a:moveTo>
                <a:lnTo>
                  <a:pt x="19454" y="4114"/>
                </a:lnTo>
                <a:lnTo>
                  <a:pt x="19454" y="4114"/>
                </a:lnTo>
                <a:lnTo>
                  <a:pt x="18366" y="5633"/>
                </a:lnTo>
                <a:lnTo>
                  <a:pt x="18329" y="5685"/>
                </a:lnTo>
                <a:lnTo>
                  <a:pt x="17237" y="7303"/>
                </a:lnTo>
                <a:lnTo>
                  <a:pt x="20456" y="4629"/>
                </a:lnTo>
                <a:lnTo>
                  <a:pt x="20456" y="4834"/>
                </a:lnTo>
                <a:lnTo>
                  <a:pt x="20327" y="5031"/>
                </a:lnTo>
                <a:lnTo>
                  <a:pt x="18238" y="8229"/>
                </a:lnTo>
                <a:lnTo>
                  <a:pt x="21314" y="5760"/>
                </a:lnTo>
                <a:lnTo>
                  <a:pt x="21314" y="5760"/>
                </a:lnTo>
                <a:lnTo>
                  <a:pt x="21314" y="5760"/>
                </a:lnTo>
                <a:lnTo>
                  <a:pt x="20098" y="6788"/>
                </a:lnTo>
                <a:lnTo>
                  <a:pt x="21457" y="5760"/>
                </a:lnTo>
                <a:lnTo>
                  <a:pt x="21457" y="5760"/>
                </a:lnTo>
                <a:lnTo>
                  <a:pt x="21457" y="5760"/>
                </a:lnTo>
                <a:lnTo>
                  <a:pt x="19955" y="7303"/>
                </a:lnTo>
                <a:lnTo>
                  <a:pt x="21457" y="6069"/>
                </a:lnTo>
                <a:lnTo>
                  <a:pt x="21600" y="6069"/>
                </a:lnTo>
                <a:lnTo>
                  <a:pt x="19240" y="9463"/>
                </a:lnTo>
                <a:lnTo>
                  <a:pt x="20684" y="8141"/>
                </a:lnTo>
                <a:lnTo>
                  <a:pt x="21600" y="7303"/>
                </a:lnTo>
                <a:lnTo>
                  <a:pt x="21599" y="7304"/>
                </a:lnTo>
                <a:lnTo>
                  <a:pt x="21600" y="7303"/>
                </a:lnTo>
                <a:lnTo>
                  <a:pt x="20609" y="8239"/>
                </a:lnTo>
                <a:lnTo>
                  <a:pt x="19098" y="9668"/>
                </a:lnTo>
                <a:lnTo>
                  <a:pt x="20541" y="8347"/>
                </a:lnTo>
                <a:lnTo>
                  <a:pt x="21457" y="7509"/>
                </a:lnTo>
                <a:lnTo>
                  <a:pt x="21600" y="7509"/>
                </a:lnTo>
                <a:lnTo>
                  <a:pt x="21600" y="7714"/>
                </a:lnTo>
                <a:lnTo>
                  <a:pt x="19764" y="9977"/>
                </a:lnTo>
                <a:lnTo>
                  <a:pt x="19955" y="9977"/>
                </a:lnTo>
                <a:lnTo>
                  <a:pt x="19955" y="10183"/>
                </a:lnTo>
                <a:lnTo>
                  <a:pt x="19597" y="10183"/>
                </a:lnTo>
                <a:lnTo>
                  <a:pt x="19598" y="10183"/>
                </a:lnTo>
                <a:lnTo>
                  <a:pt x="19597" y="10183"/>
                </a:lnTo>
                <a:lnTo>
                  <a:pt x="19740" y="9977"/>
                </a:lnTo>
                <a:lnTo>
                  <a:pt x="19761" y="9977"/>
                </a:lnTo>
                <a:lnTo>
                  <a:pt x="19598" y="10182"/>
                </a:lnTo>
                <a:lnTo>
                  <a:pt x="19764" y="9977"/>
                </a:lnTo>
                <a:lnTo>
                  <a:pt x="19761" y="9977"/>
                </a:lnTo>
                <a:lnTo>
                  <a:pt x="21314" y="8023"/>
                </a:lnTo>
                <a:lnTo>
                  <a:pt x="19097" y="9669"/>
                </a:lnTo>
                <a:lnTo>
                  <a:pt x="19097" y="9668"/>
                </a:lnTo>
                <a:lnTo>
                  <a:pt x="19097" y="9669"/>
                </a:lnTo>
                <a:lnTo>
                  <a:pt x="18882" y="9669"/>
                </a:lnTo>
                <a:lnTo>
                  <a:pt x="18882" y="9463"/>
                </a:lnTo>
                <a:lnTo>
                  <a:pt x="19107" y="9168"/>
                </a:lnTo>
                <a:lnTo>
                  <a:pt x="21314" y="6274"/>
                </a:lnTo>
                <a:lnTo>
                  <a:pt x="18238" y="8743"/>
                </a:lnTo>
                <a:lnTo>
                  <a:pt x="18095" y="8434"/>
                </a:lnTo>
                <a:lnTo>
                  <a:pt x="20241" y="4834"/>
                </a:lnTo>
                <a:lnTo>
                  <a:pt x="18199" y="6531"/>
                </a:lnTo>
                <a:lnTo>
                  <a:pt x="17023" y="7509"/>
                </a:lnTo>
                <a:lnTo>
                  <a:pt x="17023" y="7509"/>
                </a:lnTo>
                <a:lnTo>
                  <a:pt x="17023" y="7509"/>
                </a:lnTo>
                <a:lnTo>
                  <a:pt x="18287" y="5744"/>
                </a:lnTo>
                <a:lnTo>
                  <a:pt x="18329" y="5685"/>
                </a:lnTo>
                <a:lnTo>
                  <a:pt x="19306" y="4238"/>
                </a:lnTo>
                <a:close/>
                <a:moveTo>
                  <a:pt x="19597" y="3806"/>
                </a:moveTo>
                <a:lnTo>
                  <a:pt x="19306" y="4238"/>
                </a:lnTo>
                <a:lnTo>
                  <a:pt x="16236" y="6789"/>
                </a:lnTo>
                <a:lnTo>
                  <a:pt x="16021" y="6789"/>
                </a:lnTo>
                <a:lnTo>
                  <a:pt x="17738" y="4526"/>
                </a:lnTo>
                <a:lnTo>
                  <a:pt x="17737" y="4526"/>
                </a:lnTo>
                <a:lnTo>
                  <a:pt x="17738" y="4526"/>
                </a:lnTo>
                <a:lnTo>
                  <a:pt x="16379" y="6480"/>
                </a:lnTo>
                <a:close/>
                <a:moveTo>
                  <a:pt x="4005" y="2160"/>
                </a:moveTo>
                <a:lnTo>
                  <a:pt x="4005" y="2366"/>
                </a:lnTo>
                <a:lnTo>
                  <a:pt x="371" y="6688"/>
                </a:lnTo>
                <a:lnTo>
                  <a:pt x="4572" y="3217"/>
                </a:lnTo>
                <a:lnTo>
                  <a:pt x="4565" y="3223"/>
                </a:lnTo>
                <a:lnTo>
                  <a:pt x="4572" y="3217"/>
                </a:lnTo>
                <a:lnTo>
                  <a:pt x="286" y="6789"/>
                </a:lnTo>
                <a:lnTo>
                  <a:pt x="286" y="6789"/>
                </a:lnTo>
                <a:lnTo>
                  <a:pt x="286" y="6789"/>
                </a:lnTo>
                <a:lnTo>
                  <a:pt x="370" y="6688"/>
                </a:lnTo>
                <a:lnTo>
                  <a:pt x="0" y="6994"/>
                </a:lnTo>
                <a:lnTo>
                  <a:pt x="0" y="6994"/>
                </a:lnTo>
                <a:lnTo>
                  <a:pt x="0" y="6994"/>
                </a:lnTo>
                <a:lnTo>
                  <a:pt x="3719" y="2674"/>
                </a:lnTo>
                <a:lnTo>
                  <a:pt x="3147" y="3086"/>
                </a:lnTo>
                <a:close/>
                <a:moveTo>
                  <a:pt x="16879" y="1646"/>
                </a:moveTo>
                <a:lnTo>
                  <a:pt x="16671" y="1860"/>
                </a:lnTo>
                <a:lnTo>
                  <a:pt x="16379" y="2160"/>
                </a:lnTo>
                <a:lnTo>
                  <a:pt x="16879" y="1954"/>
                </a:lnTo>
                <a:close/>
                <a:moveTo>
                  <a:pt x="16879" y="1646"/>
                </a:moveTo>
                <a:lnTo>
                  <a:pt x="17023" y="1646"/>
                </a:lnTo>
                <a:lnTo>
                  <a:pt x="17023" y="1954"/>
                </a:lnTo>
                <a:lnTo>
                  <a:pt x="16895" y="2149"/>
                </a:lnTo>
                <a:lnTo>
                  <a:pt x="14662" y="5554"/>
                </a:lnTo>
                <a:lnTo>
                  <a:pt x="18238" y="2674"/>
                </a:lnTo>
                <a:lnTo>
                  <a:pt x="18381" y="2674"/>
                </a:lnTo>
                <a:lnTo>
                  <a:pt x="18381" y="2880"/>
                </a:lnTo>
                <a:lnTo>
                  <a:pt x="16021" y="5349"/>
                </a:lnTo>
                <a:lnTo>
                  <a:pt x="17171" y="4391"/>
                </a:lnTo>
                <a:lnTo>
                  <a:pt x="18739" y="3086"/>
                </a:lnTo>
                <a:lnTo>
                  <a:pt x="18739" y="3086"/>
                </a:lnTo>
                <a:lnTo>
                  <a:pt x="18739" y="3086"/>
                </a:lnTo>
                <a:lnTo>
                  <a:pt x="18434" y="3525"/>
                </a:lnTo>
                <a:lnTo>
                  <a:pt x="18524" y="3452"/>
                </a:lnTo>
                <a:lnTo>
                  <a:pt x="18596" y="3394"/>
                </a:lnTo>
                <a:lnTo>
                  <a:pt x="17738" y="4526"/>
                </a:lnTo>
                <a:lnTo>
                  <a:pt x="17738" y="4525"/>
                </a:lnTo>
                <a:lnTo>
                  <a:pt x="17738" y="4526"/>
                </a:lnTo>
                <a:lnTo>
                  <a:pt x="18084" y="4027"/>
                </a:lnTo>
                <a:lnTo>
                  <a:pt x="18433" y="3525"/>
                </a:lnTo>
                <a:lnTo>
                  <a:pt x="15020" y="6274"/>
                </a:lnTo>
                <a:lnTo>
                  <a:pt x="15020" y="6274"/>
                </a:lnTo>
                <a:lnTo>
                  <a:pt x="15020" y="6274"/>
                </a:lnTo>
                <a:lnTo>
                  <a:pt x="15020" y="6069"/>
                </a:lnTo>
                <a:lnTo>
                  <a:pt x="16731" y="4428"/>
                </a:lnTo>
                <a:lnTo>
                  <a:pt x="17595" y="3600"/>
                </a:lnTo>
                <a:lnTo>
                  <a:pt x="14662" y="6069"/>
                </a:lnTo>
                <a:lnTo>
                  <a:pt x="14662" y="5760"/>
                </a:lnTo>
                <a:lnTo>
                  <a:pt x="16522" y="4320"/>
                </a:lnTo>
                <a:lnTo>
                  <a:pt x="14519" y="5760"/>
                </a:lnTo>
                <a:lnTo>
                  <a:pt x="14519" y="5760"/>
                </a:lnTo>
                <a:lnTo>
                  <a:pt x="14519" y="5760"/>
                </a:lnTo>
                <a:lnTo>
                  <a:pt x="16752" y="2354"/>
                </a:lnTo>
                <a:lnTo>
                  <a:pt x="16879" y="2160"/>
                </a:lnTo>
                <a:lnTo>
                  <a:pt x="13017" y="5349"/>
                </a:lnTo>
                <a:lnTo>
                  <a:pt x="13017" y="5348"/>
                </a:lnTo>
                <a:lnTo>
                  <a:pt x="13017" y="5349"/>
                </a:lnTo>
                <a:lnTo>
                  <a:pt x="13602" y="4748"/>
                </a:lnTo>
                <a:lnTo>
                  <a:pt x="14018" y="4320"/>
                </a:lnTo>
                <a:lnTo>
                  <a:pt x="13306" y="4923"/>
                </a:lnTo>
                <a:lnTo>
                  <a:pt x="12803" y="5349"/>
                </a:lnTo>
                <a:lnTo>
                  <a:pt x="13160" y="4834"/>
                </a:lnTo>
                <a:lnTo>
                  <a:pt x="12660" y="5349"/>
                </a:lnTo>
                <a:lnTo>
                  <a:pt x="13065" y="4795"/>
                </a:lnTo>
                <a:lnTo>
                  <a:pt x="13017" y="4834"/>
                </a:lnTo>
                <a:lnTo>
                  <a:pt x="13017" y="4834"/>
                </a:lnTo>
                <a:lnTo>
                  <a:pt x="13017" y="4834"/>
                </a:lnTo>
                <a:lnTo>
                  <a:pt x="13206" y="4590"/>
                </a:lnTo>
                <a:lnTo>
                  <a:pt x="13375" y="4371"/>
                </a:lnTo>
                <a:lnTo>
                  <a:pt x="13375" y="4371"/>
                </a:lnTo>
                <a:lnTo>
                  <a:pt x="13375" y="4371"/>
                </a:lnTo>
                <a:lnTo>
                  <a:pt x="13223" y="4578"/>
                </a:lnTo>
                <a:lnTo>
                  <a:pt x="13065" y="4795"/>
                </a:lnTo>
                <a:lnTo>
                  <a:pt x="15482" y="2799"/>
                </a:lnTo>
                <a:lnTo>
                  <a:pt x="16879" y="1646"/>
                </a:lnTo>
                <a:lnTo>
                  <a:pt x="16879" y="1646"/>
                </a:lnTo>
                <a:lnTo>
                  <a:pt x="16879" y="1646"/>
                </a:lnTo>
                <a:close/>
                <a:moveTo>
                  <a:pt x="15735" y="1131"/>
                </a:moveTo>
                <a:lnTo>
                  <a:pt x="15878" y="1131"/>
                </a:lnTo>
                <a:lnTo>
                  <a:pt x="15643" y="1436"/>
                </a:lnTo>
                <a:lnTo>
                  <a:pt x="13375" y="4371"/>
                </a:lnTo>
                <a:lnTo>
                  <a:pt x="13376" y="4370"/>
                </a:lnTo>
                <a:lnTo>
                  <a:pt x="13375" y="4371"/>
                </a:lnTo>
                <a:lnTo>
                  <a:pt x="15521" y="1440"/>
                </a:lnTo>
                <a:lnTo>
                  <a:pt x="11710" y="4584"/>
                </a:lnTo>
                <a:lnTo>
                  <a:pt x="11710" y="4584"/>
                </a:lnTo>
                <a:lnTo>
                  <a:pt x="11710" y="4584"/>
                </a:lnTo>
                <a:lnTo>
                  <a:pt x="14127" y="2511"/>
                </a:lnTo>
                <a:close/>
                <a:moveTo>
                  <a:pt x="15020" y="720"/>
                </a:moveTo>
                <a:lnTo>
                  <a:pt x="15020" y="926"/>
                </a:lnTo>
                <a:lnTo>
                  <a:pt x="11664" y="4622"/>
                </a:lnTo>
                <a:lnTo>
                  <a:pt x="11158" y="5040"/>
                </a:lnTo>
                <a:lnTo>
                  <a:pt x="10943" y="5040"/>
                </a:lnTo>
                <a:lnTo>
                  <a:pt x="14519" y="1440"/>
                </a:lnTo>
                <a:lnTo>
                  <a:pt x="9799" y="5349"/>
                </a:lnTo>
                <a:lnTo>
                  <a:pt x="9584" y="5349"/>
                </a:lnTo>
                <a:lnTo>
                  <a:pt x="9799" y="5040"/>
                </a:lnTo>
                <a:lnTo>
                  <a:pt x="9988" y="4797"/>
                </a:lnTo>
                <a:lnTo>
                  <a:pt x="9942" y="4834"/>
                </a:lnTo>
                <a:lnTo>
                  <a:pt x="10394" y="4275"/>
                </a:lnTo>
                <a:lnTo>
                  <a:pt x="10394" y="4275"/>
                </a:lnTo>
                <a:lnTo>
                  <a:pt x="10394" y="4275"/>
                </a:lnTo>
                <a:lnTo>
                  <a:pt x="9988" y="4797"/>
                </a:lnTo>
                <a:close/>
                <a:moveTo>
                  <a:pt x="12803" y="206"/>
                </a:moveTo>
                <a:lnTo>
                  <a:pt x="7365" y="5401"/>
                </a:lnTo>
                <a:lnTo>
                  <a:pt x="13518" y="206"/>
                </a:lnTo>
                <a:lnTo>
                  <a:pt x="13518" y="411"/>
                </a:lnTo>
                <a:lnTo>
                  <a:pt x="10394" y="4275"/>
                </a:lnTo>
                <a:lnTo>
                  <a:pt x="10395" y="4274"/>
                </a:lnTo>
                <a:lnTo>
                  <a:pt x="10394" y="4275"/>
                </a:lnTo>
                <a:lnTo>
                  <a:pt x="13160" y="720"/>
                </a:lnTo>
                <a:lnTo>
                  <a:pt x="7029" y="5722"/>
                </a:lnTo>
                <a:lnTo>
                  <a:pt x="2503" y="10046"/>
                </a:lnTo>
                <a:lnTo>
                  <a:pt x="2503" y="10046"/>
                </a:lnTo>
                <a:lnTo>
                  <a:pt x="2503" y="10046"/>
                </a:lnTo>
                <a:lnTo>
                  <a:pt x="2503" y="9977"/>
                </a:lnTo>
                <a:lnTo>
                  <a:pt x="2146" y="10183"/>
                </a:lnTo>
                <a:lnTo>
                  <a:pt x="11485" y="1296"/>
                </a:lnTo>
                <a:lnTo>
                  <a:pt x="6736" y="5227"/>
                </a:lnTo>
                <a:lnTo>
                  <a:pt x="11658" y="1131"/>
                </a:lnTo>
                <a:lnTo>
                  <a:pt x="11658" y="1132"/>
                </a:lnTo>
                <a:lnTo>
                  <a:pt x="11658" y="1131"/>
                </a:lnTo>
                <a:lnTo>
                  <a:pt x="11485" y="1296"/>
                </a:lnTo>
                <a:close/>
                <a:moveTo>
                  <a:pt x="10800" y="0"/>
                </a:moveTo>
                <a:lnTo>
                  <a:pt x="2861" y="7303"/>
                </a:lnTo>
                <a:lnTo>
                  <a:pt x="11658" y="0"/>
                </a:lnTo>
                <a:lnTo>
                  <a:pt x="11658" y="206"/>
                </a:lnTo>
                <a:lnTo>
                  <a:pt x="2861" y="8434"/>
                </a:lnTo>
                <a:lnTo>
                  <a:pt x="6736" y="5227"/>
                </a:lnTo>
                <a:lnTo>
                  <a:pt x="1645" y="9463"/>
                </a:lnTo>
                <a:lnTo>
                  <a:pt x="1645" y="9462"/>
                </a:lnTo>
                <a:lnTo>
                  <a:pt x="1645" y="9463"/>
                </a:lnTo>
                <a:lnTo>
                  <a:pt x="10442" y="1131"/>
                </a:lnTo>
                <a:lnTo>
                  <a:pt x="1144" y="8743"/>
                </a:lnTo>
                <a:lnTo>
                  <a:pt x="9062" y="1459"/>
                </a:lnTo>
                <a:lnTo>
                  <a:pt x="1860" y="7509"/>
                </a:lnTo>
                <a:lnTo>
                  <a:pt x="2824" y="6561"/>
                </a:lnTo>
                <a:lnTo>
                  <a:pt x="787" y="8229"/>
                </a:lnTo>
                <a:lnTo>
                  <a:pt x="787" y="8228"/>
                </a:lnTo>
                <a:lnTo>
                  <a:pt x="787" y="8229"/>
                </a:lnTo>
                <a:lnTo>
                  <a:pt x="8225" y="1132"/>
                </a:lnTo>
                <a:lnTo>
                  <a:pt x="286" y="7714"/>
                </a:lnTo>
                <a:lnTo>
                  <a:pt x="286" y="7509"/>
                </a:lnTo>
                <a:lnTo>
                  <a:pt x="6723" y="1440"/>
                </a:lnTo>
                <a:lnTo>
                  <a:pt x="4572" y="3217"/>
                </a:lnTo>
                <a:lnTo>
                  <a:pt x="4579" y="3211"/>
                </a:lnTo>
                <a:lnTo>
                  <a:pt x="4572" y="3217"/>
                </a:lnTo>
                <a:lnTo>
                  <a:pt x="7939" y="411"/>
                </a:lnTo>
                <a:lnTo>
                  <a:pt x="1502" y="6480"/>
                </a:lnTo>
                <a:lnTo>
                  <a:pt x="5400" y="3343"/>
                </a:lnTo>
                <a:lnTo>
                  <a:pt x="9298" y="206"/>
                </a:lnTo>
                <a:lnTo>
                  <a:pt x="9298" y="206"/>
                </a:lnTo>
                <a:lnTo>
                  <a:pt x="9298" y="206"/>
                </a:lnTo>
                <a:lnTo>
                  <a:pt x="6677" y="2779"/>
                </a:lnTo>
                <a:lnTo>
                  <a:pt x="2825" y="6561"/>
                </a:lnTo>
                <a:lnTo>
                  <a:pt x="9083" y="1440"/>
                </a:lnTo>
                <a:lnTo>
                  <a:pt x="9063" y="1459"/>
                </a:lnTo>
                <a:close/>
              </a:path>
            </a:pathLst>
          </a:cu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30" name="PA_任意多边形 98"/>
          <p:cNvSpPr/>
          <p:nvPr/>
        </p:nvSpPr>
        <p:spPr>
          <a:xfrm>
            <a:off x="2722524" y="1889918"/>
            <a:ext cx="168277" cy="5556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415"/>
                </a:moveTo>
                <a:lnTo>
                  <a:pt x="21600" y="21600"/>
                </a:lnTo>
                <a:lnTo>
                  <a:pt x="21192" y="21600"/>
                </a:lnTo>
                <a:close/>
                <a:moveTo>
                  <a:pt x="2853" y="21415"/>
                </a:moveTo>
                <a:lnTo>
                  <a:pt x="3464" y="21600"/>
                </a:lnTo>
                <a:lnTo>
                  <a:pt x="2853" y="21600"/>
                </a:lnTo>
                <a:close/>
                <a:moveTo>
                  <a:pt x="21600" y="21291"/>
                </a:moveTo>
                <a:lnTo>
                  <a:pt x="21600" y="21415"/>
                </a:lnTo>
                <a:lnTo>
                  <a:pt x="20785" y="21600"/>
                </a:lnTo>
                <a:lnTo>
                  <a:pt x="20174" y="21600"/>
                </a:lnTo>
                <a:close/>
                <a:moveTo>
                  <a:pt x="2853" y="21291"/>
                </a:moveTo>
                <a:lnTo>
                  <a:pt x="1834" y="21600"/>
                </a:lnTo>
                <a:lnTo>
                  <a:pt x="2014" y="21393"/>
                </a:lnTo>
                <a:close/>
                <a:moveTo>
                  <a:pt x="21600" y="21168"/>
                </a:moveTo>
                <a:lnTo>
                  <a:pt x="19766" y="21600"/>
                </a:lnTo>
                <a:lnTo>
                  <a:pt x="19993" y="21384"/>
                </a:lnTo>
                <a:close/>
                <a:moveTo>
                  <a:pt x="2263" y="21106"/>
                </a:moveTo>
                <a:lnTo>
                  <a:pt x="2014" y="21393"/>
                </a:lnTo>
                <a:lnTo>
                  <a:pt x="1834" y="21415"/>
                </a:lnTo>
                <a:close/>
                <a:moveTo>
                  <a:pt x="20521" y="20881"/>
                </a:moveTo>
                <a:lnTo>
                  <a:pt x="19993" y="21384"/>
                </a:lnTo>
                <a:lnTo>
                  <a:pt x="19766" y="21415"/>
                </a:lnTo>
                <a:close/>
                <a:moveTo>
                  <a:pt x="14468" y="20674"/>
                </a:moveTo>
                <a:lnTo>
                  <a:pt x="14468" y="21600"/>
                </a:lnTo>
                <a:lnTo>
                  <a:pt x="14060" y="21600"/>
                </a:lnTo>
                <a:lnTo>
                  <a:pt x="14060" y="20748"/>
                </a:lnTo>
                <a:close/>
                <a:moveTo>
                  <a:pt x="14060" y="20674"/>
                </a:moveTo>
                <a:lnTo>
                  <a:pt x="14060" y="20748"/>
                </a:lnTo>
                <a:lnTo>
                  <a:pt x="13449" y="20859"/>
                </a:lnTo>
                <a:close/>
                <a:moveTo>
                  <a:pt x="2853" y="20242"/>
                </a:moveTo>
                <a:lnTo>
                  <a:pt x="3464" y="20242"/>
                </a:lnTo>
                <a:lnTo>
                  <a:pt x="2263" y="21106"/>
                </a:lnTo>
                <a:lnTo>
                  <a:pt x="2853" y="20427"/>
                </a:lnTo>
                <a:lnTo>
                  <a:pt x="0" y="20859"/>
                </a:lnTo>
                <a:lnTo>
                  <a:pt x="408" y="20674"/>
                </a:lnTo>
                <a:close/>
                <a:moveTo>
                  <a:pt x="21600" y="20119"/>
                </a:moveTo>
                <a:lnTo>
                  <a:pt x="20521" y="20881"/>
                </a:lnTo>
                <a:lnTo>
                  <a:pt x="21192" y="20242"/>
                </a:lnTo>
                <a:lnTo>
                  <a:pt x="18340" y="20859"/>
                </a:lnTo>
                <a:lnTo>
                  <a:pt x="17932" y="20859"/>
                </a:lnTo>
                <a:lnTo>
                  <a:pt x="18340" y="20674"/>
                </a:lnTo>
                <a:close/>
                <a:moveTo>
                  <a:pt x="1630" y="19234"/>
                </a:moveTo>
                <a:lnTo>
                  <a:pt x="1019" y="19378"/>
                </a:lnTo>
                <a:lnTo>
                  <a:pt x="1121" y="19337"/>
                </a:lnTo>
                <a:close/>
                <a:moveTo>
                  <a:pt x="2853" y="18946"/>
                </a:moveTo>
                <a:lnTo>
                  <a:pt x="1019" y="19687"/>
                </a:lnTo>
                <a:lnTo>
                  <a:pt x="2853" y="19378"/>
                </a:lnTo>
                <a:lnTo>
                  <a:pt x="2853" y="19563"/>
                </a:lnTo>
                <a:lnTo>
                  <a:pt x="0" y="19995"/>
                </a:lnTo>
                <a:lnTo>
                  <a:pt x="0" y="19810"/>
                </a:lnTo>
                <a:lnTo>
                  <a:pt x="2445" y="19070"/>
                </a:lnTo>
                <a:lnTo>
                  <a:pt x="1630" y="19234"/>
                </a:lnTo>
                <a:close/>
                <a:moveTo>
                  <a:pt x="2329" y="18849"/>
                </a:moveTo>
                <a:lnTo>
                  <a:pt x="1121" y="19337"/>
                </a:lnTo>
                <a:lnTo>
                  <a:pt x="0" y="19563"/>
                </a:lnTo>
                <a:lnTo>
                  <a:pt x="0" y="19378"/>
                </a:lnTo>
                <a:close/>
                <a:moveTo>
                  <a:pt x="2445" y="18823"/>
                </a:moveTo>
                <a:lnTo>
                  <a:pt x="2329" y="18849"/>
                </a:lnTo>
                <a:lnTo>
                  <a:pt x="2377" y="18830"/>
                </a:lnTo>
                <a:close/>
                <a:moveTo>
                  <a:pt x="14060" y="18514"/>
                </a:moveTo>
                <a:lnTo>
                  <a:pt x="6725" y="19995"/>
                </a:lnTo>
                <a:lnTo>
                  <a:pt x="6725" y="19810"/>
                </a:lnTo>
                <a:lnTo>
                  <a:pt x="12838" y="18556"/>
                </a:lnTo>
                <a:lnTo>
                  <a:pt x="8151" y="19563"/>
                </a:lnTo>
                <a:close/>
                <a:moveTo>
                  <a:pt x="14060" y="18514"/>
                </a:moveTo>
                <a:lnTo>
                  <a:pt x="14468" y="18638"/>
                </a:lnTo>
                <a:lnTo>
                  <a:pt x="7743" y="20674"/>
                </a:lnTo>
                <a:lnTo>
                  <a:pt x="14060" y="19563"/>
                </a:lnTo>
                <a:lnTo>
                  <a:pt x="14468" y="19563"/>
                </a:lnTo>
                <a:lnTo>
                  <a:pt x="9170" y="21415"/>
                </a:lnTo>
                <a:lnTo>
                  <a:pt x="14060" y="20551"/>
                </a:lnTo>
                <a:lnTo>
                  <a:pt x="14468" y="20551"/>
                </a:lnTo>
                <a:lnTo>
                  <a:pt x="14468" y="20674"/>
                </a:lnTo>
                <a:lnTo>
                  <a:pt x="14060" y="20674"/>
                </a:lnTo>
                <a:lnTo>
                  <a:pt x="9170" y="21600"/>
                </a:lnTo>
                <a:lnTo>
                  <a:pt x="9940" y="21367"/>
                </a:lnTo>
                <a:lnTo>
                  <a:pt x="10189" y="21291"/>
                </a:lnTo>
                <a:lnTo>
                  <a:pt x="8762" y="21600"/>
                </a:lnTo>
                <a:lnTo>
                  <a:pt x="8151" y="21600"/>
                </a:lnTo>
                <a:lnTo>
                  <a:pt x="13449" y="19687"/>
                </a:lnTo>
                <a:lnTo>
                  <a:pt x="6725" y="20859"/>
                </a:lnTo>
                <a:lnTo>
                  <a:pt x="13449" y="18823"/>
                </a:lnTo>
                <a:lnTo>
                  <a:pt x="6725" y="19995"/>
                </a:lnTo>
                <a:lnTo>
                  <a:pt x="14060" y="18638"/>
                </a:lnTo>
                <a:close/>
                <a:moveTo>
                  <a:pt x="13042" y="18514"/>
                </a:moveTo>
                <a:lnTo>
                  <a:pt x="12838" y="18556"/>
                </a:lnTo>
                <a:lnTo>
                  <a:pt x="13001" y="18521"/>
                </a:lnTo>
                <a:close/>
                <a:moveTo>
                  <a:pt x="10270" y="18477"/>
                </a:moveTo>
                <a:lnTo>
                  <a:pt x="7743" y="18946"/>
                </a:lnTo>
                <a:lnTo>
                  <a:pt x="8088" y="18842"/>
                </a:lnTo>
                <a:close/>
                <a:moveTo>
                  <a:pt x="14060" y="17774"/>
                </a:moveTo>
                <a:lnTo>
                  <a:pt x="14468" y="17774"/>
                </a:lnTo>
                <a:lnTo>
                  <a:pt x="8151" y="19255"/>
                </a:lnTo>
                <a:lnTo>
                  <a:pt x="14060" y="18206"/>
                </a:lnTo>
                <a:lnTo>
                  <a:pt x="14468" y="18206"/>
                </a:lnTo>
                <a:lnTo>
                  <a:pt x="13001" y="18521"/>
                </a:lnTo>
                <a:lnTo>
                  <a:pt x="6725" y="19563"/>
                </a:lnTo>
                <a:lnTo>
                  <a:pt x="6725" y="19378"/>
                </a:lnTo>
                <a:lnTo>
                  <a:pt x="12634" y="18082"/>
                </a:lnTo>
                <a:lnTo>
                  <a:pt x="10270" y="18477"/>
                </a:lnTo>
                <a:close/>
                <a:moveTo>
                  <a:pt x="21192" y="17650"/>
                </a:moveTo>
                <a:lnTo>
                  <a:pt x="18340" y="18946"/>
                </a:lnTo>
                <a:lnTo>
                  <a:pt x="21600" y="18391"/>
                </a:lnTo>
                <a:lnTo>
                  <a:pt x="21600" y="18514"/>
                </a:lnTo>
                <a:lnTo>
                  <a:pt x="18747" y="19255"/>
                </a:lnTo>
                <a:lnTo>
                  <a:pt x="21600" y="18823"/>
                </a:lnTo>
                <a:lnTo>
                  <a:pt x="18747" y="19687"/>
                </a:lnTo>
                <a:lnTo>
                  <a:pt x="21600" y="19255"/>
                </a:lnTo>
                <a:lnTo>
                  <a:pt x="21600" y="19378"/>
                </a:lnTo>
                <a:lnTo>
                  <a:pt x="18340" y="20674"/>
                </a:lnTo>
                <a:lnTo>
                  <a:pt x="21192" y="19378"/>
                </a:lnTo>
                <a:lnTo>
                  <a:pt x="18340" y="19995"/>
                </a:lnTo>
                <a:lnTo>
                  <a:pt x="17932" y="19995"/>
                </a:lnTo>
                <a:lnTo>
                  <a:pt x="17932" y="19810"/>
                </a:lnTo>
                <a:lnTo>
                  <a:pt x="20785" y="18946"/>
                </a:lnTo>
                <a:lnTo>
                  <a:pt x="18340" y="19563"/>
                </a:lnTo>
                <a:lnTo>
                  <a:pt x="17932" y="19563"/>
                </a:lnTo>
                <a:lnTo>
                  <a:pt x="17932" y="19378"/>
                </a:lnTo>
                <a:lnTo>
                  <a:pt x="20785" y="18638"/>
                </a:lnTo>
                <a:lnTo>
                  <a:pt x="18340" y="19070"/>
                </a:lnTo>
                <a:lnTo>
                  <a:pt x="17932" y="19070"/>
                </a:lnTo>
                <a:close/>
                <a:moveTo>
                  <a:pt x="2853" y="17650"/>
                </a:moveTo>
                <a:lnTo>
                  <a:pt x="1019" y="17959"/>
                </a:lnTo>
                <a:lnTo>
                  <a:pt x="1186" y="17903"/>
                </a:lnTo>
                <a:close/>
                <a:moveTo>
                  <a:pt x="2853" y="17650"/>
                </a:moveTo>
                <a:lnTo>
                  <a:pt x="408" y="18946"/>
                </a:lnTo>
                <a:lnTo>
                  <a:pt x="2853" y="18514"/>
                </a:lnTo>
                <a:lnTo>
                  <a:pt x="2853" y="18638"/>
                </a:lnTo>
                <a:lnTo>
                  <a:pt x="2377" y="18830"/>
                </a:lnTo>
                <a:lnTo>
                  <a:pt x="0" y="19070"/>
                </a:lnTo>
                <a:close/>
                <a:moveTo>
                  <a:pt x="2853" y="17218"/>
                </a:moveTo>
                <a:lnTo>
                  <a:pt x="2853" y="17342"/>
                </a:lnTo>
                <a:lnTo>
                  <a:pt x="1186" y="17903"/>
                </a:lnTo>
                <a:lnTo>
                  <a:pt x="0" y="18082"/>
                </a:lnTo>
                <a:lnTo>
                  <a:pt x="2445" y="17465"/>
                </a:lnTo>
                <a:lnTo>
                  <a:pt x="0" y="17774"/>
                </a:lnTo>
                <a:lnTo>
                  <a:pt x="1223" y="17218"/>
                </a:lnTo>
                <a:lnTo>
                  <a:pt x="408" y="17650"/>
                </a:lnTo>
                <a:close/>
                <a:moveTo>
                  <a:pt x="10270" y="17181"/>
                </a:moveTo>
                <a:lnTo>
                  <a:pt x="7743" y="17650"/>
                </a:lnTo>
                <a:lnTo>
                  <a:pt x="8088" y="17546"/>
                </a:lnTo>
                <a:close/>
                <a:moveTo>
                  <a:pt x="12658" y="17048"/>
                </a:moveTo>
                <a:lnTo>
                  <a:pt x="8762" y="17774"/>
                </a:lnTo>
                <a:lnTo>
                  <a:pt x="9648" y="17573"/>
                </a:lnTo>
                <a:close/>
                <a:moveTo>
                  <a:pt x="14060" y="16786"/>
                </a:moveTo>
                <a:lnTo>
                  <a:pt x="14468" y="16786"/>
                </a:lnTo>
                <a:lnTo>
                  <a:pt x="14468" y="16910"/>
                </a:lnTo>
                <a:lnTo>
                  <a:pt x="8088" y="18842"/>
                </a:lnTo>
                <a:lnTo>
                  <a:pt x="6725" y="19070"/>
                </a:lnTo>
                <a:lnTo>
                  <a:pt x="13449" y="16910"/>
                </a:lnTo>
                <a:lnTo>
                  <a:pt x="12658" y="17048"/>
                </a:lnTo>
                <a:close/>
                <a:moveTo>
                  <a:pt x="14060" y="16478"/>
                </a:moveTo>
                <a:lnTo>
                  <a:pt x="14468" y="16478"/>
                </a:lnTo>
                <a:lnTo>
                  <a:pt x="9648" y="17573"/>
                </a:lnTo>
                <a:lnTo>
                  <a:pt x="6725" y="18082"/>
                </a:lnTo>
                <a:lnTo>
                  <a:pt x="12634" y="16786"/>
                </a:lnTo>
                <a:lnTo>
                  <a:pt x="10270" y="17181"/>
                </a:lnTo>
                <a:close/>
                <a:moveTo>
                  <a:pt x="2853" y="16478"/>
                </a:moveTo>
                <a:lnTo>
                  <a:pt x="1223" y="17218"/>
                </a:lnTo>
                <a:lnTo>
                  <a:pt x="2527" y="16527"/>
                </a:lnTo>
                <a:close/>
                <a:moveTo>
                  <a:pt x="21192" y="16354"/>
                </a:moveTo>
                <a:lnTo>
                  <a:pt x="18340" y="17650"/>
                </a:lnTo>
                <a:lnTo>
                  <a:pt x="21600" y="17033"/>
                </a:lnTo>
                <a:lnTo>
                  <a:pt x="21600" y="17218"/>
                </a:lnTo>
                <a:lnTo>
                  <a:pt x="18747" y="17959"/>
                </a:lnTo>
                <a:lnTo>
                  <a:pt x="21600" y="17465"/>
                </a:lnTo>
                <a:lnTo>
                  <a:pt x="21192" y="17650"/>
                </a:lnTo>
                <a:lnTo>
                  <a:pt x="18340" y="18082"/>
                </a:lnTo>
                <a:lnTo>
                  <a:pt x="17932" y="18082"/>
                </a:lnTo>
                <a:lnTo>
                  <a:pt x="20785" y="17342"/>
                </a:lnTo>
                <a:lnTo>
                  <a:pt x="18340" y="17774"/>
                </a:lnTo>
                <a:lnTo>
                  <a:pt x="17932" y="17774"/>
                </a:lnTo>
                <a:close/>
                <a:moveTo>
                  <a:pt x="2853" y="16354"/>
                </a:moveTo>
                <a:lnTo>
                  <a:pt x="2527" y="16527"/>
                </a:lnTo>
                <a:lnTo>
                  <a:pt x="0" y="16910"/>
                </a:lnTo>
                <a:lnTo>
                  <a:pt x="0" y="16786"/>
                </a:lnTo>
                <a:lnTo>
                  <a:pt x="519" y="16590"/>
                </a:lnTo>
                <a:close/>
                <a:moveTo>
                  <a:pt x="1630" y="16169"/>
                </a:moveTo>
                <a:lnTo>
                  <a:pt x="519" y="16590"/>
                </a:lnTo>
                <a:lnTo>
                  <a:pt x="408" y="16601"/>
                </a:lnTo>
                <a:close/>
                <a:moveTo>
                  <a:pt x="1630" y="16025"/>
                </a:moveTo>
                <a:lnTo>
                  <a:pt x="1019" y="16169"/>
                </a:lnTo>
                <a:lnTo>
                  <a:pt x="1121" y="16128"/>
                </a:lnTo>
                <a:close/>
                <a:moveTo>
                  <a:pt x="2853" y="15737"/>
                </a:moveTo>
                <a:lnTo>
                  <a:pt x="1630" y="16169"/>
                </a:lnTo>
                <a:lnTo>
                  <a:pt x="2445" y="15861"/>
                </a:lnTo>
                <a:lnTo>
                  <a:pt x="1630" y="16025"/>
                </a:lnTo>
                <a:close/>
                <a:moveTo>
                  <a:pt x="2242" y="15675"/>
                </a:moveTo>
                <a:lnTo>
                  <a:pt x="1121" y="16128"/>
                </a:lnTo>
                <a:lnTo>
                  <a:pt x="0" y="16354"/>
                </a:lnTo>
                <a:close/>
                <a:moveTo>
                  <a:pt x="2445" y="15614"/>
                </a:moveTo>
                <a:lnTo>
                  <a:pt x="2242" y="15675"/>
                </a:lnTo>
                <a:lnTo>
                  <a:pt x="2377" y="15621"/>
                </a:lnTo>
                <a:close/>
                <a:moveTo>
                  <a:pt x="815" y="15264"/>
                </a:moveTo>
                <a:lnTo>
                  <a:pt x="439" y="15425"/>
                </a:lnTo>
                <a:lnTo>
                  <a:pt x="408" y="15429"/>
                </a:lnTo>
                <a:close/>
                <a:moveTo>
                  <a:pt x="2853" y="15182"/>
                </a:moveTo>
                <a:lnTo>
                  <a:pt x="1019" y="15737"/>
                </a:lnTo>
                <a:lnTo>
                  <a:pt x="2853" y="15305"/>
                </a:lnTo>
                <a:lnTo>
                  <a:pt x="2853" y="15429"/>
                </a:lnTo>
                <a:lnTo>
                  <a:pt x="2377" y="15621"/>
                </a:lnTo>
                <a:lnTo>
                  <a:pt x="0" y="15861"/>
                </a:lnTo>
                <a:lnTo>
                  <a:pt x="1834" y="15305"/>
                </a:lnTo>
                <a:lnTo>
                  <a:pt x="0" y="15614"/>
                </a:lnTo>
                <a:lnTo>
                  <a:pt x="439" y="15425"/>
                </a:lnTo>
                <a:close/>
                <a:moveTo>
                  <a:pt x="21600" y="14997"/>
                </a:moveTo>
                <a:lnTo>
                  <a:pt x="19358" y="15614"/>
                </a:lnTo>
                <a:lnTo>
                  <a:pt x="21600" y="15182"/>
                </a:lnTo>
                <a:lnTo>
                  <a:pt x="21600" y="15305"/>
                </a:lnTo>
                <a:lnTo>
                  <a:pt x="18747" y="16169"/>
                </a:lnTo>
                <a:lnTo>
                  <a:pt x="21600" y="15614"/>
                </a:lnTo>
                <a:lnTo>
                  <a:pt x="21600" y="15737"/>
                </a:lnTo>
                <a:lnTo>
                  <a:pt x="18747" y="16601"/>
                </a:lnTo>
                <a:lnTo>
                  <a:pt x="21600" y="16169"/>
                </a:lnTo>
                <a:lnTo>
                  <a:pt x="21192" y="16354"/>
                </a:lnTo>
                <a:lnTo>
                  <a:pt x="18340" y="16910"/>
                </a:lnTo>
                <a:lnTo>
                  <a:pt x="17932" y="16786"/>
                </a:lnTo>
                <a:lnTo>
                  <a:pt x="21192" y="15737"/>
                </a:lnTo>
                <a:lnTo>
                  <a:pt x="18340" y="16354"/>
                </a:lnTo>
                <a:lnTo>
                  <a:pt x="17932" y="16354"/>
                </a:lnTo>
                <a:lnTo>
                  <a:pt x="20785" y="15429"/>
                </a:lnTo>
                <a:lnTo>
                  <a:pt x="18340" y="15861"/>
                </a:lnTo>
                <a:lnTo>
                  <a:pt x="17932" y="15861"/>
                </a:lnTo>
                <a:lnTo>
                  <a:pt x="20785" y="15182"/>
                </a:lnTo>
                <a:lnTo>
                  <a:pt x="18340" y="15614"/>
                </a:lnTo>
                <a:lnTo>
                  <a:pt x="17932" y="15614"/>
                </a:lnTo>
                <a:lnTo>
                  <a:pt x="18509" y="15406"/>
                </a:lnTo>
                <a:close/>
                <a:moveTo>
                  <a:pt x="21192" y="14441"/>
                </a:moveTo>
                <a:lnTo>
                  <a:pt x="18509" y="15406"/>
                </a:lnTo>
                <a:lnTo>
                  <a:pt x="18340" y="15429"/>
                </a:lnTo>
                <a:lnTo>
                  <a:pt x="20959" y="14487"/>
                </a:lnTo>
                <a:close/>
                <a:moveTo>
                  <a:pt x="8966" y="13906"/>
                </a:moveTo>
                <a:lnTo>
                  <a:pt x="7743" y="14133"/>
                </a:lnTo>
                <a:lnTo>
                  <a:pt x="8099" y="14041"/>
                </a:lnTo>
                <a:close/>
                <a:moveTo>
                  <a:pt x="21600" y="13701"/>
                </a:moveTo>
                <a:lnTo>
                  <a:pt x="18698" y="14744"/>
                </a:lnTo>
                <a:lnTo>
                  <a:pt x="18340" y="14873"/>
                </a:lnTo>
                <a:lnTo>
                  <a:pt x="21600" y="14256"/>
                </a:lnTo>
                <a:lnTo>
                  <a:pt x="20959" y="14487"/>
                </a:lnTo>
                <a:lnTo>
                  <a:pt x="18340" y="14997"/>
                </a:lnTo>
                <a:lnTo>
                  <a:pt x="17932" y="14997"/>
                </a:lnTo>
                <a:lnTo>
                  <a:pt x="17932" y="14873"/>
                </a:lnTo>
                <a:lnTo>
                  <a:pt x="21192" y="13824"/>
                </a:lnTo>
                <a:lnTo>
                  <a:pt x="18340" y="14256"/>
                </a:lnTo>
                <a:lnTo>
                  <a:pt x="17932" y="14256"/>
                </a:lnTo>
                <a:lnTo>
                  <a:pt x="19155" y="13839"/>
                </a:lnTo>
                <a:lnTo>
                  <a:pt x="18340" y="14133"/>
                </a:lnTo>
                <a:close/>
                <a:moveTo>
                  <a:pt x="14060" y="13701"/>
                </a:moveTo>
                <a:lnTo>
                  <a:pt x="14468" y="13701"/>
                </a:lnTo>
                <a:lnTo>
                  <a:pt x="7743" y="15429"/>
                </a:lnTo>
                <a:lnTo>
                  <a:pt x="14060" y="14256"/>
                </a:lnTo>
                <a:lnTo>
                  <a:pt x="14468" y="14256"/>
                </a:lnTo>
                <a:lnTo>
                  <a:pt x="14468" y="14441"/>
                </a:lnTo>
                <a:lnTo>
                  <a:pt x="9170" y="15429"/>
                </a:lnTo>
                <a:lnTo>
                  <a:pt x="14060" y="14565"/>
                </a:lnTo>
                <a:lnTo>
                  <a:pt x="14468" y="14565"/>
                </a:lnTo>
                <a:lnTo>
                  <a:pt x="8151" y="16046"/>
                </a:lnTo>
                <a:lnTo>
                  <a:pt x="14060" y="14997"/>
                </a:lnTo>
                <a:lnTo>
                  <a:pt x="14468" y="14997"/>
                </a:lnTo>
                <a:lnTo>
                  <a:pt x="8151" y="16601"/>
                </a:lnTo>
                <a:lnTo>
                  <a:pt x="14060" y="15429"/>
                </a:lnTo>
                <a:lnTo>
                  <a:pt x="14468" y="15429"/>
                </a:lnTo>
                <a:lnTo>
                  <a:pt x="14468" y="15614"/>
                </a:lnTo>
                <a:lnTo>
                  <a:pt x="8088" y="17546"/>
                </a:lnTo>
                <a:lnTo>
                  <a:pt x="6725" y="17774"/>
                </a:lnTo>
                <a:lnTo>
                  <a:pt x="13449" y="15737"/>
                </a:lnTo>
                <a:lnTo>
                  <a:pt x="6725" y="16910"/>
                </a:lnTo>
                <a:lnTo>
                  <a:pt x="6725" y="16786"/>
                </a:lnTo>
                <a:lnTo>
                  <a:pt x="13042" y="15305"/>
                </a:lnTo>
                <a:lnTo>
                  <a:pt x="6725" y="16354"/>
                </a:lnTo>
                <a:lnTo>
                  <a:pt x="12634" y="14873"/>
                </a:lnTo>
                <a:lnTo>
                  <a:pt x="6725" y="15861"/>
                </a:lnTo>
                <a:lnTo>
                  <a:pt x="12023" y="14750"/>
                </a:lnTo>
                <a:lnTo>
                  <a:pt x="6725" y="15614"/>
                </a:lnTo>
                <a:lnTo>
                  <a:pt x="12972" y="13951"/>
                </a:lnTo>
                <a:lnTo>
                  <a:pt x="13449" y="13824"/>
                </a:lnTo>
                <a:lnTo>
                  <a:pt x="6725" y="14997"/>
                </a:lnTo>
                <a:lnTo>
                  <a:pt x="6725" y="14873"/>
                </a:lnTo>
                <a:lnTo>
                  <a:pt x="8114" y="14651"/>
                </a:lnTo>
                <a:lnTo>
                  <a:pt x="7743" y="14750"/>
                </a:lnTo>
                <a:lnTo>
                  <a:pt x="9273" y="14466"/>
                </a:lnTo>
                <a:close/>
                <a:moveTo>
                  <a:pt x="14060" y="13577"/>
                </a:moveTo>
                <a:lnTo>
                  <a:pt x="9273" y="14466"/>
                </a:lnTo>
                <a:lnTo>
                  <a:pt x="8114" y="14651"/>
                </a:lnTo>
                <a:lnTo>
                  <a:pt x="8376" y="14581"/>
                </a:lnTo>
                <a:close/>
                <a:moveTo>
                  <a:pt x="815" y="13269"/>
                </a:moveTo>
                <a:lnTo>
                  <a:pt x="519" y="13381"/>
                </a:lnTo>
                <a:lnTo>
                  <a:pt x="408" y="13392"/>
                </a:lnTo>
                <a:close/>
                <a:moveTo>
                  <a:pt x="9033" y="13217"/>
                </a:moveTo>
                <a:lnTo>
                  <a:pt x="8151" y="13392"/>
                </a:lnTo>
                <a:lnTo>
                  <a:pt x="8533" y="13295"/>
                </a:lnTo>
                <a:close/>
                <a:moveTo>
                  <a:pt x="21192" y="13145"/>
                </a:moveTo>
                <a:lnTo>
                  <a:pt x="19155" y="13839"/>
                </a:lnTo>
                <a:lnTo>
                  <a:pt x="21007" y="13173"/>
                </a:lnTo>
                <a:close/>
                <a:moveTo>
                  <a:pt x="2853" y="13145"/>
                </a:moveTo>
                <a:lnTo>
                  <a:pt x="408" y="14133"/>
                </a:lnTo>
                <a:lnTo>
                  <a:pt x="2853" y="13701"/>
                </a:lnTo>
                <a:lnTo>
                  <a:pt x="2853" y="13824"/>
                </a:lnTo>
                <a:lnTo>
                  <a:pt x="630" y="14778"/>
                </a:lnTo>
                <a:lnTo>
                  <a:pt x="408" y="14873"/>
                </a:lnTo>
                <a:lnTo>
                  <a:pt x="2853" y="14441"/>
                </a:lnTo>
                <a:lnTo>
                  <a:pt x="815" y="15264"/>
                </a:lnTo>
                <a:lnTo>
                  <a:pt x="2445" y="14565"/>
                </a:lnTo>
                <a:lnTo>
                  <a:pt x="0" y="14997"/>
                </a:lnTo>
                <a:lnTo>
                  <a:pt x="0" y="14873"/>
                </a:lnTo>
                <a:lnTo>
                  <a:pt x="2445" y="13824"/>
                </a:lnTo>
                <a:lnTo>
                  <a:pt x="0" y="14256"/>
                </a:lnTo>
                <a:lnTo>
                  <a:pt x="2445" y="13269"/>
                </a:lnTo>
                <a:lnTo>
                  <a:pt x="0" y="13577"/>
                </a:lnTo>
                <a:lnTo>
                  <a:pt x="519" y="13381"/>
                </a:lnTo>
                <a:close/>
                <a:moveTo>
                  <a:pt x="14060" y="12960"/>
                </a:moveTo>
                <a:lnTo>
                  <a:pt x="14468" y="12960"/>
                </a:lnTo>
                <a:lnTo>
                  <a:pt x="8376" y="14581"/>
                </a:lnTo>
                <a:lnTo>
                  <a:pt x="6725" y="14873"/>
                </a:lnTo>
                <a:lnTo>
                  <a:pt x="13042" y="13269"/>
                </a:lnTo>
                <a:lnTo>
                  <a:pt x="8966" y="13906"/>
                </a:lnTo>
                <a:close/>
                <a:moveTo>
                  <a:pt x="14060" y="12219"/>
                </a:moveTo>
                <a:lnTo>
                  <a:pt x="14468" y="12219"/>
                </a:lnTo>
                <a:lnTo>
                  <a:pt x="14468" y="12405"/>
                </a:lnTo>
                <a:lnTo>
                  <a:pt x="8099" y="14041"/>
                </a:lnTo>
                <a:lnTo>
                  <a:pt x="6725" y="14256"/>
                </a:lnTo>
                <a:lnTo>
                  <a:pt x="13449" y="12528"/>
                </a:lnTo>
                <a:lnTo>
                  <a:pt x="9033" y="13217"/>
                </a:lnTo>
                <a:close/>
                <a:moveTo>
                  <a:pt x="2853" y="11664"/>
                </a:moveTo>
                <a:lnTo>
                  <a:pt x="408" y="12960"/>
                </a:lnTo>
                <a:lnTo>
                  <a:pt x="2853" y="12528"/>
                </a:lnTo>
                <a:lnTo>
                  <a:pt x="2853" y="12651"/>
                </a:lnTo>
                <a:lnTo>
                  <a:pt x="815" y="13269"/>
                </a:lnTo>
                <a:lnTo>
                  <a:pt x="2445" y="12651"/>
                </a:lnTo>
                <a:lnTo>
                  <a:pt x="0" y="13145"/>
                </a:lnTo>
                <a:close/>
                <a:moveTo>
                  <a:pt x="21600" y="11541"/>
                </a:moveTo>
                <a:lnTo>
                  <a:pt x="18340" y="12960"/>
                </a:lnTo>
                <a:lnTo>
                  <a:pt x="21600" y="12405"/>
                </a:lnTo>
                <a:lnTo>
                  <a:pt x="21600" y="12528"/>
                </a:lnTo>
                <a:lnTo>
                  <a:pt x="18747" y="13392"/>
                </a:lnTo>
                <a:lnTo>
                  <a:pt x="21600" y="12960"/>
                </a:lnTo>
                <a:lnTo>
                  <a:pt x="21007" y="13173"/>
                </a:lnTo>
                <a:lnTo>
                  <a:pt x="18340" y="13577"/>
                </a:lnTo>
                <a:lnTo>
                  <a:pt x="17932" y="13577"/>
                </a:lnTo>
                <a:lnTo>
                  <a:pt x="21192" y="12651"/>
                </a:lnTo>
                <a:lnTo>
                  <a:pt x="18340" y="13145"/>
                </a:lnTo>
                <a:lnTo>
                  <a:pt x="17932" y="13145"/>
                </a:lnTo>
                <a:lnTo>
                  <a:pt x="21039" y="11616"/>
                </a:lnTo>
                <a:close/>
                <a:moveTo>
                  <a:pt x="21192" y="11541"/>
                </a:moveTo>
                <a:lnTo>
                  <a:pt x="21039" y="11616"/>
                </a:lnTo>
                <a:lnTo>
                  <a:pt x="20279" y="11718"/>
                </a:lnTo>
                <a:close/>
                <a:moveTo>
                  <a:pt x="2242" y="11294"/>
                </a:moveTo>
                <a:lnTo>
                  <a:pt x="1019" y="11787"/>
                </a:lnTo>
                <a:lnTo>
                  <a:pt x="2853" y="11355"/>
                </a:lnTo>
                <a:lnTo>
                  <a:pt x="2853" y="11541"/>
                </a:lnTo>
                <a:lnTo>
                  <a:pt x="1426" y="11787"/>
                </a:lnTo>
                <a:lnTo>
                  <a:pt x="2853" y="11664"/>
                </a:lnTo>
                <a:lnTo>
                  <a:pt x="0" y="12096"/>
                </a:lnTo>
                <a:lnTo>
                  <a:pt x="1834" y="11664"/>
                </a:lnTo>
                <a:lnTo>
                  <a:pt x="0" y="11973"/>
                </a:lnTo>
                <a:close/>
                <a:moveTo>
                  <a:pt x="21600" y="11232"/>
                </a:moveTo>
                <a:lnTo>
                  <a:pt x="21600" y="11355"/>
                </a:lnTo>
                <a:lnTo>
                  <a:pt x="19766" y="11787"/>
                </a:lnTo>
                <a:lnTo>
                  <a:pt x="20279" y="11718"/>
                </a:lnTo>
                <a:lnTo>
                  <a:pt x="18340" y="12096"/>
                </a:lnTo>
                <a:lnTo>
                  <a:pt x="17932" y="12096"/>
                </a:lnTo>
                <a:lnTo>
                  <a:pt x="20174" y="11664"/>
                </a:lnTo>
                <a:lnTo>
                  <a:pt x="18340" y="11973"/>
                </a:lnTo>
                <a:lnTo>
                  <a:pt x="17932" y="11973"/>
                </a:lnTo>
                <a:lnTo>
                  <a:pt x="19644" y="11528"/>
                </a:lnTo>
                <a:close/>
                <a:moveTo>
                  <a:pt x="20785" y="11232"/>
                </a:moveTo>
                <a:lnTo>
                  <a:pt x="19644" y="11528"/>
                </a:lnTo>
                <a:lnTo>
                  <a:pt x="18747" y="11664"/>
                </a:lnTo>
                <a:lnTo>
                  <a:pt x="20562" y="11271"/>
                </a:lnTo>
                <a:close/>
                <a:moveTo>
                  <a:pt x="2445" y="11232"/>
                </a:moveTo>
                <a:lnTo>
                  <a:pt x="2242" y="11294"/>
                </a:lnTo>
                <a:lnTo>
                  <a:pt x="2355" y="11248"/>
                </a:lnTo>
                <a:close/>
                <a:moveTo>
                  <a:pt x="13065" y="10990"/>
                </a:moveTo>
                <a:lnTo>
                  <a:pt x="10189" y="11541"/>
                </a:lnTo>
                <a:lnTo>
                  <a:pt x="11348" y="11290"/>
                </a:lnTo>
                <a:close/>
                <a:moveTo>
                  <a:pt x="14060" y="10800"/>
                </a:moveTo>
                <a:lnTo>
                  <a:pt x="14468" y="10800"/>
                </a:lnTo>
                <a:lnTo>
                  <a:pt x="7743" y="12960"/>
                </a:lnTo>
                <a:lnTo>
                  <a:pt x="14060" y="11787"/>
                </a:lnTo>
                <a:lnTo>
                  <a:pt x="14468" y="11787"/>
                </a:lnTo>
                <a:lnTo>
                  <a:pt x="8533" y="13295"/>
                </a:lnTo>
                <a:lnTo>
                  <a:pt x="6725" y="13577"/>
                </a:lnTo>
                <a:lnTo>
                  <a:pt x="13042" y="12096"/>
                </a:lnTo>
                <a:lnTo>
                  <a:pt x="6725" y="13145"/>
                </a:lnTo>
                <a:lnTo>
                  <a:pt x="13449" y="10923"/>
                </a:lnTo>
                <a:lnTo>
                  <a:pt x="13065" y="10990"/>
                </a:lnTo>
                <a:close/>
                <a:moveTo>
                  <a:pt x="20377" y="10692"/>
                </a:moveTo>
                <a:lnTo>
                  <a:pt x="18340" y="11541"/>
                </a:lnTo>
                <a:lnTo>
                  <a:pt x="21600" y="10923"/>
                </a:lnTo>
                <a:lnTo>
                  <a:pt x="21600" y="11047"/>
                </a:lnTo>
                <a:lnTo>
                  <a:pt x="20562" y="11271"/>
                </a:lnTo>
                <a:lnTo>
                  <a:pt x="18340" y="11664"/>
                </a:lnTo>
                <a:lnTo>
                  <a:pt x="17932" y="11664"/>
                </a:lnTo>
                <a:close/>
                <a:moveTo>
                  <a:pt x="12634" y="10615"/>
                </a:moveTo>
                <a:lnTo>
                  <a:pt x="12228" y="10708"/>
                </a:lnTo>
                <a:lnTo>
                  <a:pt x="7743" y="11541"/>
                </a:lnTo>
                <a:lnTo>
                  <a:pt x="8171" y="11407"/>
                </a:lnTo>
                <a:close/>
                <a:moveTo>
                  <a:pt x="21192" y="10368"/>
                </a:moveTo>
                <a:lnTo>
                  <a:pt x="20377" y="10692"/>
                </a:lnTo>
                <a:lnTo>
                  <a:pt x="21134" y="10377"/>
                </a:lnTo>
                <a:close/>
                <a:moveTo>
                  <a:pt x="14060" y="10368"/>
                </a:moveTo>
                <a:lnTo>
                  <a:pt x="14468" y="10368"/>
                </a:lnTo>
                <a:lnTo>
                  <a:pt x="8762" y="11541"/>
                </a:lnTo>
                <a:lnTo>
                  <a:pt x="14060" y="10615"/>
                </a:lnTo>
                <a:lnTo>
                  <a:pt x="14468" y="10615"/>
                </a:lnTo>
                <a:lnTo>
                  <a:pt x="11348" y="11290"/>
                </a:lnTo>
                <a:lnTo>
                  <a:pt x="6725" y="12096"/>
                </a:lnTo>
                <a:lnTo>
                  <a:pt x="11004" y="11232"/>
                </a:lnTo>
                <a:lnTo>
                  <a:pt x="6725" y="11973"/>
                </a:lnTo>
                <a:lnTo>
                  <a:pt x="12228" y="10708"/>
                </a:lnTo>
                <a:close/>
                <a:moveTo>
                  <a:pt x="7743" y="10364"/>
                </a:moveTo>
                <a:lnTo>
                  <a:pt x="7174" y="10608"/>
                </a:lnTo>
                <a:lnTo>
                  <a:pt x="7132" y="10615"/>
                </a:lnTo>
                <a:close/>
                <a:moveTo>
                  <a:pt x="21600" y="10183"/>
                </a:moveTo>
                <a:lnTo>
                  <a:pt x="21134" y="10377"/>
                </a:lnTo>
                <a:lnTo>
                  <a:pt x="18340" y="10800"/>
                </a:lnTo>
                <a:lnTo>
                  <a:pt x="17932" y="10800"/>
                </a:lnTo>
                <a:lnTo>
                  <a:pt x="18340" y="10615"/>
                </a:lnTo>
                <a:close/>
                <a:moveTo>
                  <a:pt x="2853" y="10183"/>
                </a:moveTo>
                <a:lnTo>
                  <a:pt x="2853" y="10368"/>
                </a:lnTo>
                <a:lnTo>
                  <a:pt x="408" y="11541"/>
                </a:lnTo>
                <a:lnTo>
                  <a:pt x="2853" y="11047"/>
                </a:lnTo>
                <a:lnTo>
                  <a:pt x="2355" y="11248"/>
                </a:lnTo>
                <a:lnTo>
                  <a:pt x="0" y="11664"/>
                </a:lnTo>
                <a:lnTo>
                  <a:pt x="2445" y="10368"/>
                </a:lnTo>
                <a:lnTo>
                  <a:pt x="0" y="10800"/>
                </a:lnTo>
                <a:lnTo>
                  <a:pt x="571" y="10528"/>
                </a:lnTo>
                <a:lnTo>
                  <a:pt x="408" y="10615"/>
                </a:lnTo>
                <a:close/>
                <a:moveTo>
                  <a:pt x="14060" y="9442"/>
                </a:moveTo>
                <a:lnTo>
                  <a:pt x="14468" y="9442"/>
                </a:lnTo>
                <a:lnTo>
                  <a:pt x="8171" y="11407"/>
                </a:lnTo>
                <a:lnTo>
                  <a:pt x="6725" y="11664"/>
                </a:lnTo>
                <a:lnTo>
                  <a:pt x="13449" y="9627"/>
                </a:lnTo>
                <a:lnTo>
                  <a:pt x="6725" y="10800"/>
                </a:lnTo>
                <a:lnTo>
                  <a:pt x="7174" y="10608"/>
                </a:lnTo>
                <a:close/>
                <a:moveTo>
                  <a:pt x="2853" y="9442"/>
                </a:moveTo>
                <a:lnTo>
                  <a:pt x="571" y="10528"/>
                </a:lnTo>
                <a:lnTo>
                  <a:pt x="2507" y="9502"/>
                </a:lnTo>
                <a:close/>
                <a:moveTo>
                  <a:pt x="18747" y="9195"/>
                </a:moveTo>
                <a:lnTo>
                  <a:pt x="18340" y="9751"/>
                </a:lnTo>
                <a:lnTo>
                  <a:pt x="21600" y="9195"/>
                </a:lnTo>
                <a:lnTo>
                  <a:pt x="18340" y="10615"/>
                </a:lnTo>
                <a:lnTo>
                  <a:pt x="21192" y="9319"/>
                </a:lnTo>
                <a:lnTo>
                  <a:pt x="18340" y="9936"/>
                </a:lnTo>
                <a:lnTo>
                  <a:pt x="17932" y="9936"/>
                </a:lnTo>
                <a:lnTo>
                  <a:pt x="17932" y="9751"/>
                </a:lnTo>
                <a:close/>
                <a:moveTo>
                  <a:pt x="17932" y="9195"/>
                </a:moveTo>
                <a:lnTo>
                  <a:pt x="18747" y="9195"/>
                </a:lnTo>
                <a:lnTo>
                  <a:pt x="18340" y="9319"/>
                </a:lnTo>
                <a:lnTo>
                  <a:pt x="17932" y="9319"/>
                </a:lnTo>
                <a:close/>
                <a:moveTo>
                  <a:pt x="7132" y="9195"/>
                </a:moveTo>
                <a:lnTo>
                  <a:pt x="7743" y="9195"/>
                </a:lnTo>
                <a:lnTo>
                  <a:pt x="7132" y="9751"/>
                </a:lnTo>
                <a:lnTo>
                  <a:pt x="10596" y="9195"/>
                </a:lnTo>
                <a:lnTo>
                  <a:pt x="7743" y="10364"/>
                </a:lnTo>
                <a:lnTo>
                  <a:pt x="10189" y="9319"/>
                </a:lnTo>
                <a:lnTo>
                  <a:pt x="6725" y="9936"/>
                </a:lnTo>
                <a:lnTo>
                  <a:pt x="6725" y="9751"/>
                </a:lnTo>
                <a:close/>
                <a:moveTo>
                  <a:pt x="6725" y="9195"/>
                </a:moveTo>
                <a:lnTo>
                  <a:pt x="7132" y="9195"/>
                </a:lnTo>
                <a:lnTo>
                  <a:pt x="6725" y="9319"/>
                </a:lnTo>
                <a:close/>
                <a:moveTo>
                  <a:pt x="1019" y="9195"/>
                </a:moveTo>
                <a:lnTo>
                  <a:pt x="408" y="9751"/>
                </a:lnTo>
                <a:lnTo>
                  <a:pt x="2853" y="9319"/>
                </a:lnTo>
                <a:lnTo>
                  <a:pt x="2507" y="9502"/>
                </a:lnTo>
                <a:lnTo>
                  <a:pt x="0" y="9936"/>
                </a:lnTo>
                <a:lnTo>
                  <a:pt x="0" y="9751"/>
                </a:lnTo>
                <a:close/>
                <a:moveTo>
                  <a:pt x="0" y="9195"/>
                </a:moveTo>
                <a:lnTo>
                  <a:pt x="1019" y="9195"/>
                </a:lnTo>
                <a:lnTo>
                  <a:pt x="0" y="9319"/>
                </a:lnTo>
                <a:close/>
                <a:moveTo>
                  <a:pt x="21192" y="8146"/>
                </a:moveTo>
                <a:lnTo>
                  <a:pt x="21600" y="8146"/>
                </a:lnTo>
                <a:lnTo>
                  <a:pt x="21600" y="8331"/>
                </a:lnTo>
                <a:lnTo>
                  <a:pt x="21192" y="8331"/>
                </a:lnTo>
                <a:close/>
                <a:moveTo>
                  <a:pt x="17592" y="8052"/>
                </a:moveTo>
                <a:lnTo>
                  <a:pt x="17391" y="8135"/>
                </a:lnTo>
                <a:lnTo>
                  <a:pt x="17321" y="8146"/>
                </a:lnTo>
                <a:close/>
                <a:moveTo>
                  <a:pt x="21192" y="7838"/>
                </a:moveTo>
                <a:lnTo>
                  <a:pt x="21192" y="8146"/>
                </a:lnTo>
                <a:lnTo>
                  <a:pt x="20785" y="8331"/>
                </a:lnTo>
                <a:lnTo>
                  <a:pt x="20785" y="7906"/>
                </a:lnTo>
                <a:close/>
                <a:moveTo>
                  <a:pt x="20785" y="7838"/>
                </a:moveTo>
                <a:lnTo>
                  <a:pt x="20785" y="7906"/>
                </a:lnTo>
                <a:lnTo>
                  <a:pt x="19859" y="8062"/>
                </a:lnTo>
                <a:close/>
                <a:moveTo>
                  <a:pt x="20785" y="7591"/>
                </a:moveTo>
                <a:lnTo>
                  <a:pt x="19359" y="8146"/>
                </a:lnTo>
                <a:lnTo>
                  <a:pt x="19859" y="8062"/>
                </a:lnTo>
                <a:lnTo>
                  <a:pt x="18747" y="8331"/>
                </a:lnTo>
                <a:lnTo>
                  <a:pt x="18340" y="8331"/>
                </a:lnTo>
                <a:lnTo>
                  <a:pt x="20174" y="7714"/>
                </a:lnTo>
                <a:lnTo>
                  <a:pt x="16913" y="8331"/>
                </a:lnTo>
                <a:lnTo>
                  <a:pt x="17391" y="8135"/>
                </a:lnTo>
                <a:close/>
                <a:moveTo>
                  <a:pt x="12128" y="6820"/>
                </a:moveTo>
                <a:lnTo>
                  <a:pt x="8550" y="7612"/>
                </a:lnTo>
                <a:lnTo>
                  <a:pt x="7132" y="7838"/>
                </a:lnTo>
                <a:close/>
                <a:moveTo>
                  <a:pt x="18747" y="6727"/>
                </a:moveTo>
                <a:lnTo>
                  <a:pt x="14139" y="8123"/>
                </a:lnTo>
                <a:lnTo>
                  <a:pt x="14060" y="8146"/>
                </a:lnTo>
                <a:lnTo>
                  <a:pt x="20174" y="6974"/>
                </a:lnTo>
                <a:lnTo>
                  <a:pt x="20174" y="7159"/>
                </a:lnTo>
                <a:lnTo>
                  <a:pt x="17592" y="8052"/>
                </a:lnTo>
                <a:lnTo>
                  <a:pt x="19494" y="7271"/>
                </a:lnTo>
                <a:lnTo>
                  <a:pt x="19766" y="7159"/>
                </a:lnTo>
                <a:lnTo>
                  <a:pt x="13042" y="8331"/>
                </a:lnTo>
                <a:close/>
                <a:moveTo>
                  <a:pt x="6363" y="6197"/>
                </a:moveTo>
                <a:lnTo>
                  <a:pt x="3464" y="6727"/>
                </a:lnTo>
                <a:lnTo>
                  <a:pt x="3899" y="6620"/>
                </a:lnTo>
                <a:close/>
                <a:moveTo>
                  <a:pt x="18747" y="5986"/>
                </a:moveTo>
                <a:lnTo>
                  <a:pt x="10596" y="8023"/>
                </a:lnTo>
                <a:lnTo>
                  <a:pt x="19359" y="6542"/>
                </a:lnTo>
                <a:lnTo>
                  <a:pt x="18747" y="6727"/>
                </a:lnTo>
                <a:lnTo>
                  <a:pt x="9577" y="8331"/>
                </a:lnTo>
                <a:lnTo>
                  <a:pt x="9170" y="8331"/>
                </a:lnTo>
                <a:lnTo>
                  <a:pt x="17321" y="6233"/>
                </a:lnTo>
                <a:lnTo>
                  <a:pt x="5298" y="8331"/>
                </a:lnTo>
                <a:lnTo>
                  <a:pt x="8550" y="7612"/>
                </a:lnTo>
                <a:close/>
                <a:moveTo>
                  <a:pt x="12634" y="5122"/>
                </a:moveTo>
                <a:lnTo>
                  <a:pt x="6870" y="6233"/>
                </a:lnTo>
                <a:lnTo>
                  <a:pt x="11807" y="5264"/>
                </a:lnTo>
                <a:close/>
                <a:moveTo>
                  <a:pt x="15894" y="4937"/>
                </a:moveTo>
                <a:lnTo>
                  <a:pt x="15186" y="5116"/>
                </a:lnTo>
                <a:lnTo>
                  <a:pt x="7743" y="6418"/>
                </a:lnTo>
                <a:lnTo>
                  <a:pt x="10436" y="5911"/>
                </a:lnTo>
                <a:close/>
                <a:moveTo>
                  <a:pt x="16913" y="4814"/>
                </a:moveTo>
                <a:lnTo>
                  <a:pt x="17321" y="4814"/>
                </a:lnTo>
                <a:lnTo>
                  <a:pt x="3872" y="8023"/>
                </a:lnTo>
                <a:lnTo>
                  <a:pt x="17932" y="5554"/>
                </a:lnTo>
                <a:lnTo>
                  <a:pt x="18340" y="5554"/>
                </a:lnTo>
                <a:lnTo>
                  <a:pt x="12128" y="6820"/>
                </a:lnTo>
                <a:lnTo>
                  <a:pt x="15894" y="5986"/>
                </a:lnTo>
                <a:lnTo>
                  <a:pt x="2445" y="8331"/>
                </a:lnTo>
                <a:lnTo>
                  <a:pt x="15186" y="5116"/>
                </a:lnTo>
                <a:close/>
                <a:moveTo>
                  <a:pt x="16913" y="4690"/>
                </a:moveTo>
                <a:lnTo>
                  <a:pt x="10436" y="5911"/>
                </a:lnTo>
                <a:lnTo>
                  <a:pt x="1019" y="7591"/>
                </a:lnTo>
                <a:lnTo>
                  <a:pt x="10189" y="5801"/>
                </a:lnTo>
                <a:lnTo>
                  <a:pt x="1426" y="7282"/>
                </a:lnTo>
                <a:lnTo>
                  <a:pt x="6870" y="6233"/>
                </a:lnTo>
                <a:lnTo>
                  <a:pt x="5298" y="6542"/>
                </a:lnTo>
                <a:close/>
                <a:moveTo>
                  <a:pt x="16302" y="4382"/>
                </a:moveTo>
                <a:lnTo>
                  <a:pt x="11807" y="5264"/>
                </a:lnTo>
                <a:lnTo>
                  <a:pt x="6363" y="6197"/>
                </a:lnTo>
                <a:close/>
                <a:moveTo>
                  <a:pt x="9170" y="3950"/>
                </a:moveTo>
                <a:lnTo>
                  <a:pt x="4687" y="5404"/>
                </a:lnTo>
                <a:lnTo>
                  <a:pt x="8871" y="4001"/>
                </a:lnTo>
                <a:close/>
                <a:moveTo>
                  <a:pt x="15487" y="3765"/>
                </a:moveTo>
                <a:lnTo>
                  <a:pt x="3899" y="6620"/>
                </a:lnTo>
                <a:lnTo>
                  <a:pt x="1834" y="6974"/>
                </a:lnTo>
                <a:lnTo>
                  <a:pt x="1834" y="6850"/>
                </a:lnTo>
                <a:lnTo>
                  <a:pt x="14060" y="4073"/>
                </a:lnTo>
                <a:lnTo>
                  <a:pt x="3464" y="5801"/>
                </a:lnTo>
                <a:lnTo>
                  <a:pt x="4687" y="5404"/>
                </a:lnTo>
                <a:lnTo>
                  <a:pt x="3872" y="5678"/>
                </a:lnTo>
                <a:close/>
                <a:moveTo>
                  <a:pt x="6317" y="3765"/>
                </a:moveTo>
                <a:lnTo>
                  <a:pt x="6725" y="3765"/>
                </a:lnTo>
                <a:lnTo>
                  <a:pt x="5298" y="4505"/>
                </a:lnTo>
                <a:lnTo>
                  <a:pt x="9577" y="3765"/>
                </a:lnTo>
                <a:lnTo>
                  <a:pt x="8871" y="4001"/>
                </a:lnTo>
                <a:lnTo>
                  <a:pt x="4891" y="4690"/>
                </a:lnTo>
                <a:lnTo>
                  <a:pt x="4891" y="4505"/>
                </a:lnTo>
                <a:close/>
                <a:moveTo>
                  <a:pt x="12634" y="2345"/>
                </a:moveTo>
                <a:lnTo>
                  <a:pt x="11378" y="2585"/>
                </a:lnTo>
                <a:lnTo>
                  <a:pt x="11777" y="2480"/>
                </a:lnTo>
                <a:close/>
                <a:moveTo>
                  <a:pt x="14060" y="2160"/>
                </a:moveTo>
                <a:lnTo>
                  <a:pt x="14060" y="2345"/>
                </a:lnTo>
                <a:lnTo>
                  <a:pt x="14875" y="3086"/>
                </a:lnTo>
                <a:lnTo>
                  <a:pt x="14060" y="2469"/>
                </a:lnTo>
                <a:lnTo>
                  <a:pt x="10189" y="3209"/>
                </a:lnTo>
                <a:lnTo>
                  <a:pt x="9577" y="3209"/>
                </a:lnTo>
                <a:lnTo>
                  <a:pt x="9577" y="3086"/>
                </a:lnTo>
                <a:lnTo>
                  <a:pt x="12023" y="2592"/>
                </a:lnTo>
                <a:lnTo>
                  <a:pt x="8762" y="3209"/>
                </a:lnTo>
                <a:lnTo>
                  <a:pt x="8762" y="3086"/>
                </a:lnTo>
                <a:lnTo>
                  <a:pt x="11378" y="2585"/>
                </a:lnTo>
                <a:lnTo>
                  <a:pt x="10189" y="2901"/>
                </a:lnTo>
                <a:close/>
                <a:moveTo>
                  <a:pt x="11615" y="555"/>
                </a:moveTo>
                <a:lnTo>
                  <a:pt x="8762" y="2037"/>
                </a:lnTo>
                <a:lnTo>
                  <a:pt x="12634" y="1296"/>
                </a:lnTo>
                <a:lnTo>
                  <a:pt x="7743" y="3086"/>
                </a:lnTo>
                <a:lnTo>
                  <a:pt x="13449" y="2037"/>
                </a:lnTo>
                <a:lnTo>
                  <a:pt x="11777" y="2480"/>
                </a:lnTo>
                <a:lnTo>
                  <a:pt x="7132" y="3209"/>
                </a:lnTo>
                <a:lnTo>
                  <a:pt x="6725" y="3209"/>
                </a:lnTo>
                <a:lnTo>
                  <a:pt x="6725" y="3086"/>
                </a:lnTo>
                <a:lnTo>
                  <a:pt x="12023" y="1481"/>
                </a:lnTo>
                <a:lnTo>
                  <a:pt x="8151" y="2160"/>
                </a:lnTo>
                <a:lnTo>
                  <a:pt x="8151" y="2037"/>
                </a:lnTo>
                <a:lnTo>
                  <a:pt x="10800" y="661"/>
                </a:lnTo>
                <a:close/>
                <a:moveTo>
                  <a:pt x="11004" y="555"/>
                </a:moveTo>
                <a:lnTo>
                  <a:pt x="10800" y="661"/>
                </a:lnTo>
                <a:lnTo>
                  <a:pt x="10189" y="741"/>
                </a:lnTo>
                <a:lnTo>
                  <a:pt x="10205" y="728"/>
                </a:lnTo>
                <a:close/>
                <a:moveTo>
                  <a:pt x="10596" y="0"/>
                </a:moveTo>
                <a:lnTo>
                  <a:pt x="11004" y="123"/>
                </a:lnTo>
                <a:lnTo>
                  <a:pt x="10205" y="728"/>
                </a:lnTo>
                <a:lnTo>
                  <a:pt x="9577" y="864"/>
                </a:lnTo>
                <a:lnTo>
                  <a:pt x="10596" y="309"/>
                </a:lnTo>
                <a:lnTo>
                  <a:pt x="10596" y="123"/>
                </a:lnTo>
                <a:close/>
              </a:path>
            </a:pathLst>
          </a:cu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236" name="PA_组合 121"/>
          <p:cNvGrpSpPr/>
          <p:nvPr/>
        </p:nvGrpSpPr>
        <p:grpSpPr>
          <a:xfrm>
            <a:off x="1102898" y="3749295"/>
            <a:ext cx="1181931" cy="1368282"/>
            <a:chOff x="0" y="0"/>
            <a:chExt cx="1181930" cy="1368280"/>
          </a:xfrm>
        </p:grpSpPr>
        <p:sp>
          <p:nvSpPr>
            <p:cNvPr id="231" name="Freeform 40"/>
            <p:cNvSpPr/>
            <p:nvPr/>
          </p:nvSpPr>
          <p:spPr>
            <a:xfrm>
              <a:off x="929775" y="1116125"/>
              <a:ext cx="252156" cy="252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009" y="1565"/>
                  </a:moveTo>
                  <a:lnTo>
                    <a:pt x="5478" y="1252"/>
                  </a:lnTo>
                  <a:lnTo>
                    <a:pt x="1096" y="5478"/>
                  </a:lnTo>
                  <a:lnTo>
                    <a:pt x="10957" y="0"/>
                  </a:lnTo>
                  <a:lnTo>
                    <a:pt x="1096" y="5948"/>
                  </a:lnTo>
                  <a:lnTo>
                    <a:pt x="11426" y="0"/>
                  </a:lnTo>
                  <a:lnTo>
                    <a:pt x="783" y="6261"/>
                  </a:lnTo>
                  <a:lnTo>
                    <a:pt x="11739" y="0"/>
                  </a:lnTo>
                  <a:lnTo>
                    <a:pt x="313" y="7513"/>
                  </a:lnTo>
                  <a:lnTo>
                    <a:pt x="12991" y="470"/>
                  </a:lnTo>
                  <a:lnTo>
                    <a:pt x="0" y="8609"/>
                  </a:lnTo>
                  <a:lnTo>
                    <a:pt x="14087" y="470"/>
                  </a:lnTo>
                  <a:lnTo>
                    <a:pt x="0" y="9391"/>
                  </a:lnTo>
                  <a:lnTo>
                    <a:pt x="14870" y="783"/>
                  </a:lnTo>
                  <a:lnTo>
                    <a:pt x="0" y="9861"/>
                  </a:lnTo>
                  <a:lnTo>
                    <a:pt x="15339" y="1252"/>
                  </a:lnTo>
                  <a:lnTo>
                    <a:pt x="0" y="10643"/>
                  </a:lnTo>
                  <a:lnTo>
                    <a:pt x="16122" y="1565"/>
                  </a:lnTo>
                  <a:lnTo>
                    <a:pt x="0" y="11426"/>
                  </a:lnTo>
                  <a:lnTo>
                    <a:pt x="16904" y="2035"/>
                  </a:lnTo>
                  <a:lnTo>
                    <a:pt x="0" y="12991"/>
                  </a:lnTo>
                  <a:lnTo>
                    <a:pt x="17687" y="2817"/>
                  </a:lnTo>
                  <a:lnTo>
                    <a:pt x="313" y="14087"/>
                  </a:lnTo>
                  <a:lnTo>
                    <a:pt x="18470" y="3600"/>
                  </a:lnTo>
                  <a:lnTo>
                    <a:pt x="313" y="14087"/>
                  </a:lnTo>
                  <a:lnTo>
                    <a:pt x="18783" y="3600"/>
                  </a:lnTo>
                  <a:lnTo>
                    <a:pt x="783" y="15339"/>
                  </a:lnTo>
                  <a:lnTo>
                    <a:pt x="19252" y="4383"/>
                  </a:lnTo>
                  <a:lnTo>
                    <a:pt x="1096" y="16122"/>
                  </a:lnTo>
                  <a:lnTo>
                    <a:pt x="20035" y="5478"/>
                  </a:lnTo>
                  <a:lnTo>
                    <a:pt x="1565" y="16435"/>
                  </a:lnTo>
                  <a:lnTo>
                    <a:pt x="20348" y="5948"/>
                  </a:lnTo>
                  <a:lnTo>
                    <a:pt x="2348" y="17687"/>
                  </a:lnTo>
                  <a:lnTo>
                    <a:pt x="20817" y="7043"/>
                  </a:lnTo>
                  <a:lnTo>
                    <a:pt x="3130" y="18470"/>
                  </a:lnTo>
                  <a:lnTo>
                    <a:pt x="21130" y="7826"/>
                  </a:lnTo>
                  <a:lnTo>
                    <a:pt x="3913" y="19252"/>
                  </a:lnTo>
                  <a:lnTo>
                    <a:pt x="21130" y="9391"/>
                  </a:lnTo>
                  <a:lnTo>
                    <a:pt x="5478" y="20348"/>
                  </a:lnTo>
                  <a:lnTo>
                    <a:pt x="21600" y="10957"/>
                  </a:lnTo>
                  <a:lnTo>
                    <a:pt x="5791" y="20348"/>
                  </a:lnTo>
                  <a:lnTo>
                    <a:pt x="21600" y="11426"/>
                  </a:lnTo>
                  <a:lnTo>
                    <a:pt x="7826" y="21130"/>
                  </a:lnTo>
                  <a:lnTo>
                    <a:pt x="21130" y="13304"/>
                  </a:lnTo>
                  <a:lnTo>
                    <a:pt x="7826" y="21130"/>
                  </a:lnTo>
                  <a:lnTo>
                    <a:pt x="21130" y="13304"/>
                  </a:lnTo>
                  <a:lnTo>
                    <a:pt x="9861" y="21600"/>
                  </a:lnTo>
                  <a:lnTo>
                    <a:pt x="20348" y="15339"/>
                  </a:lnTo>
                  <a:lnTo>
                    <a:pt x="12209" y="21600"/>
                  </a:lnTo>
                  <a:lnTo>
                    <a:pt x="19252" y="17217"/>
                  </a:lnTo>
                  <a:lnTo>
                    <a:pt x="15652" y="20348"/>
                  </a:lnTo>
                  <a:lnTo>
                    <a:pt x="16435" y="20035"/>
                  </a:lnTo>
                </a:path>
              </a:pathLst>
            </a:custGeom>
            <a:noFill/>
            <a:ln w="3175" cap="rnd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2" name="Freeform 40"/>
            <p:cNvSpPr/>
            <p:nvPr/>
          </p:nvSpPr>
          <p:spPr>
            <a:xfrm>
              <a:off x="605681" y="956020"/>
              <a:ext cx="252156" cy="252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009" y="1565"/>
                  </a:moveTo>
                  <a:lnTo>
                    <a:pt x="5478" y="1252"/>
                  </a:lnTo>
                  <a:lnTo>
                    <a:pt x="1096" y="5478"/>
                  </a:lnTo>
                  <a:lnTo>
                    <a:pt x="10957" y="0"/>
                  </a:lnTo>
                  <a:lnTo>
                    <a:pt x="1096" y="5948"/>
                  </a:lnTo>
                  <a:lnTo>
                    <a:pt x="11426" y="0"/>
                  </a:lnTo>
                  <a:lnTo>
                    <a:pt x="783" y="6261"/>
                  </a:lnTo>
                  <a:lnTo>
                    <a:pt x="11739" y="0"/>
                  </a:lnTo>
                  <a:lnTo>
                    <a:pt x="313" y="7513"/>
                  </a:lnTo>
                  <a:lnTo>
                    <a:pt x="12991" y="470"/>
                  </a:lnTo>
                  <a:lnTo>
                    <a:pt x="0" y="8609"/>
                  </a:lnTo>
                  <a:lnTo>
                    <a:pt x="14087" y="470"/>
                  </a:lnTo>
                  <a:lnTo>
                    <a:pt x="0" y="9391"/>
                  </a:lnTo>
                  <a:lnTo>
                    <a:pt x="14870" y="783"/>
                  </a:lnTo>
                  <a:lnTo>
                    <a:pt x="0" y="9861"/>
                  </a:lnTo>
                  <a:lnTo>
                    <a:pt x="15339" y="1252"/>
                  </a:lnTo>
                  <a:lnTo>
                    <a:pt x="0" y="10643"/>
                  </a:lnTo>
                  <a:lnTo>
                    <a:pt x="16122" y="1565"/>
                  </a:lnTo>
                  <a:lnTo>
                    <a:pt x="0" y="11426"/>
                  </a:lnTo>
                  <a:lnTo>
                    <a:pt x="16904" y="2035"/>
                  </a:lnTo>
                  <a:lnTo>
                    <a:pt x="0" y="12991"/>
                  </a:lnTo>
                  <a:lnTo>
                    <a:pt x="17687" y="2817"/>
                  </a:lnTo>
                  <a:lnTo>
                    <a:pt x="313" y="14087"/>
                  </a:lnTo>
                  <a:lnTo>
                    <a:pt x="18470" y="3600"/>
                  </a:lnTo>
                  <a:lnTo>
                    <a:pt x="313" y="14087"/>
                  </a:lnTo>
                  <a:lnTo>
                    <a:pt x="18783" y="3600"/>
                  </a:lnTo>
                  <a:lnTo>
                    <a:pt x="783" y="15339"/>
                  </a:lnTo>
                  <a:lnTo>
                    <a:pt x="19252" y="4383"/>
                  </a:lnTo>
                  <a:lnTo>
                    <a:pt x="1096" y="16122"/>
                  </a:lnTo>
                  <a:lnTo>
                    <a:pt x="20035" y="5478"/>
                  </a:lnTo>
                  <a:lnTo>
                    <a:pt x="1565" y="16435"/>
                  </a:lnTo>
                  <a:lnTo>
                    <a:pt x="20348" y="5948"/>
                  </a:lnTo>
                  <a:lnTo>
                    <a:pt x="2348" y="17687"/>
                  </a:lnTo>
                  <a:lnTo>
                    <a:pt x="20817" y="7043"/>
                  </a:lnTo>
                  <a:lnTo>
                    <a:pt x="3130" y="18470"/>
                  </a:lnTo>
                  <a:lnTo>
                    <a:pt x="21130" y="7826"/>
                  </a:lnTo>
                  <a:lnTo>
                    <a:pt x="3913" y="19252"/>
                  </a:lnTo>
                  <a:lnTo>
                    <a:pt x="21130" y="9391"/>
                  </a:lnTo>
                  <a:lnTo>
                    <a:pt x="5478" y="20348"/>
                  </a:lnTo>
                  <a:lnTo>
                    <a:pt x="21600" y="10957"/>
                  </a:lnTo>
                  <a:lnTo>
                    <a:pt x="5791" y="20348"/>
                  </a:lnTo>
                  <a:lnTo>
                    <a:pt x="21600" y="11426"/>
                  </a:lnTo>
                  <a:lnTo>
                    <a:pt x="7826" y="21130"/>
                  </a:lnTo>
                  <a:lnTo>
                    <a:pt x="21130" y="13304"/>
                  </a:lnTo>
                  <a:lnTo>
                    <a:pt x="7826" y="21130"/>
                  </a:lnTo>
                  <a:lnTo>
                    <a:pt x="21130" y="13304"/>
                  </a:lnTo>
                  <a:lnTo>
                    <a:pt x="9861" y="21600"/>
                  </a:lnTo>
                  <a:lnTo>
                    <a:pt x="20348" y="15339"/>
                  </a:lnTo>
                  <a:lnTo>
                    <a:pt x="12209" y="21600"/>
                  </a:lnTo>
                  <a:lnTo>
                    <a:pt x="19252" y="17217"/>
                  </a:lnTo>
                  <a:lnTo>
                    <a:pt x="15652" y="20348"/>
                  </a:lnTo>
                  <a:lnTo>
                    <a:pt x="16435" y="20035"/>
                  </a:lnTo>
                </a:path>
              </a:pathLst>
            </a:custGeom>
            <a:noFill/>
            <a:ln w="3175" cap="rnd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3" name="Freeform 40"/>
            <p:cNvSpPr/>
            <p:nvPr/>
          </p:nvSpPr>
          <p:spPr>
            <a:xfrm>
              <a:off x="322621" y="693068"/>
              <a:ext cx="252156" cy="252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009" y="1565"/>
                  </a:moveTo>
                  <a:lnTo>
                    <a:pt x="5478" y="1252"/>
                  </a:lnTo>
                  <a:lnTo>
                    <a:pt x="1096" y="5478"/>
                  </a:lnTo>
                  <a:lnTo>
                    <a:pt x="10957" y="0"/>
                  </a:lnTo>
                  <a:lnTo>
                    <a:pt x="1096" y="5948"/>
                  </a:lnTo>
                  <a:lnTo>
                    <a:pt x="11426" y="0"/>
                  </a:lnTo>
                  <a:lnTo>
                    <a:pt x="783" y="6261"/>
                  </a:lnTo>
                  <a:lnTo>
                    <a:pt x="11739" y="0"/>
                  </a:lnTo>
                  <a:lnTo>
                    <a:pt x="313" y="7513"/>
                  </a:lnTo>
                  <a:lnTo>
                    <a:pt x="12991" y="470"/>
                  </a:lnTo>
                  <a:lnTo>
                    <a:pt x="0" y="8609"/>
                  </a:lnTo>
                  <a:lnTo>
                    <a:pt x="14087" y="470"/>
                  </a:lnTo>
                  <a:lnTo>
                    <a:pt x="0" y="9391"/>
                  </a:lnTo>
                  <a:lnTo>
                    <a:pt x="14870" y="783"/>
                  </a:lnTo>
                  <a:lnTo>
                    <a:pt x="0" y="9861"/>
                  </a:lnTo>
                  <a:lnTo>
                    <a:pt x="15339" y="1252"/>
                  </a:lnTo>
                  <a:lnTo>
                    <a:pt x="0" y="10643"/>
                  </a:lnTo>
                  <a:lnTo>
                    <a:pt x="16122" y="1565"/>
                  </a:lnTo>
                  <a:lnTo>
                    <a:pt x="0" y="11426"/>
                  </a:lnTo>
                  <a:lnTo>
                    <a:pt x="16904" y="2035"/>
                  </a:lnTo>
                  <a:lnTo>
                    <a:pt x="0" y="12991"/>
                  </a:lnTo>
                  <a:lnTo>
                    <a:pt x="17687" y="2817"/>
                  </a:lnTo>
                  <a:lnTo>
                    <a:pt x="313" y="14087"/>
                  </a:lnTo>
                  <a:lnTo>
                    <a:pt x="18470" y="3600"/>
                  </a:lnTo>
                  <a:lnTo>
                    <a:pt x="313" y="14087"/>
                  </a:lnTo>
                  <a:lnTo>
                    <a:pt x="18783" y="3600"/>
                  </a:lnTo>
                  <a:lnTo>
                    <a:pt x="783" y="15339"/>
                  </a:lnTo>
                  <a:lnTo>
                    <a:pt x="19252" y="4383"/>
                  </a:lnTo>
                  <a:lnTo>
                    <a:pt x="1096" y="16122"/>
                  </a:lnTo>
                  <a:lnTo>
                    <a:pt x="20035" y="5478"/>
                  </a:lnTo>
                  <a:lnTo>
                    <a:pt x="1565" y="16435"/>
                  </a:lnTo>
                  <a:lnTo>
                    <a:pt x="20348" y="5948"/>
                  </a:lnTo>
                  <a:lnTo>
                    <a:pt x="2348" y="17687"/>
                  </a:lnTo>
                  <a:lnTo>
                    <a:pt x="20817" y="7043"/>
                  </a:lnTo>
                  <a:lnTo>
                    <a:pt x="3130" y="18470"/>
                  </a:lnTo>
                  <a:lnTo>
                    <a:pt x="21130" y="7826"/>
                  </a:lnTo>
                  <a:lnTo>
                    <a:pt x="3913" y="19252"/>
                  </a:lnTo>
                  <a:lnTo>
                    <a:pt x="21130" y="9391"/>
                  </a:lnTo>
                  <a:lnTo>
                    <a:pt x="5478" y="20348"/>
                  </a:lnTo>
                  <a:lnTo>
                    <a:pt x="21600" y="10957"/>
                  </a:lnTo>
                  <a:lnTo>
                    <a:pt x="5791" y="20348"/>
                  </a:lnTo>
                  <a:lnTo>
                    <a:pt x="21600" y="11426"/>
                  </a:lnTo>
                  <a:lnTo>
                    <a:pt x="7826" y="21130"/>
                  </a:lnTo>
                  <a:lnTo>
                    <a:pt x="21130" y="13304"/>
                  </a:lnTo>
                  <a:lnTo>
                    <a:pt x="7826" y="21130"/>
                  </a:lnTo>
                  <a:lnTo>
                    <a:pt x="21130" y="13304"/>
                  </a:lnTo>
                  <a:lnTo>
                    <a:pt x="9861" y="21600"/>
                  </a:lnTo>
                  <a:lnTo>
                    <a:pt x="20348" y="15339"/>
                  </a:lnTo>
                  <a:lnTo>
                    <a:pt x="12209" y="21600"/>
                  </a:lnTo>
                  <a:lnTo>
                    <a:pt x="19252" y="17217"/>
                  </a:lnTo>
                  <a:lnTo>
                    <a:pt x="15652" y="20348"/>
                  </a:lnTo>
                  <a:lnTo>
                    <a:pt x="16435" y="20035"/>
                  </a:lnTo>
                </a:path>
              </a:pathLst>
            </a:custGeom>
            <a:noFill/>
            <a:ln w="3175" cap="rnd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4" name="Freeform 40"/>
            <p:cNvSpPr/>
            <p:nvPr/>
          </p:nvSpPr>
          <p:spPr>
            <a:xfrm>
              <a:off x="118693" y="355600"/>
              <a:ext cx="252155" cy="252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009" y="1565"/>
                  </a:moveTo>
                  <a:lnTo>
                    <a:pt x="5478" y="1252"/>
                  </a:lnTo>
                  <a:lnTo>
                    <a:pt x="1096" y="5478"/>
                  </a:lnTo>
                  <a:lnTo>
                    <a:pt x="10957" y="0"/>
                  </a:lnTo>
                  <a:lnTo>
                    <a:pt x="1096" y="5948"/>
                  </a:lnTo>
                  <a:lnTo>
                    <a:pt x="11426" y="0"/>
                  </a:lnTo>
                  <a:lnTo>
                    <a:pt x="783" y="6261"/>
                  </a:lnTo>
                  <a:lnTo>
                    <a:pt x="11739" y="0"/>
                  </a:lnTo>
                  <a:lnTo>
                    <a:pt x="313" y="7513"/>
                  </a:lnTo>
                  <a:lnTo>
                    <a:pt x="12991" y="470"/>
                  </a:lnTo>
                  <a:lnTo>
                    <a:pt x="0" y="8609"/>
                  </a:lnTo>
                  <a:lnTo>
                    <a:pt x="14087" y="470"/>
                  </a:lnTo>
                  <a:lnTo>
                    <a:pt x="0" y="9391"/>
                  </a:lnTo>
                  <a:lnTo>
                    <a:pt x="14870" y="783"/>
                  </a:lnTo>
                  <a:lnTo>
                    <a:pt x="0" y="9861"/>
                  </a:lnTo>
                  <a:lnTo>
                    <a:pt x="15339" y="1252"/>
                  </a:lnTo>
                  <a:lnTo>
                    <a:pt x="0" y="10643"/>
                  </a:lnTo>
                  <a:lnTo>
                    <a:pt x="16122" y="1565"/>
                  </a:lnTo>
                  <a:lnTo>
                    <a:pt x="0" y="11426"/>
                  </a:lnTo>
                  <a:lnTo>
                    <a:pt x="16904" y="2035"/>
                  </a:lnTo>
                  <a:lnTo>
                    <a:pt x="0" y="12991"/>
                  </a:lnTo>
                  <a:lnTo>
                    <a:pt x="17687" y="2817"/>
                  </a:lnTo>
                  <a:lnTo>
                    <a:pt x="313" y="14087"/>
                  </a:lnTo>
                  <a:lnTo>
                    <a:pt x="18470" y="3600"/>
                  </a:lnTo>
                  <a:lnTo>
                    <a:pt x="313" y="14087"/>
                  </a:lnTo>
                  <a:lnTo>
                    <a:pt x="18783" y="3600"/>
                  </a:lnTo>
                  <a:lnTo>
                    <a:pt x="783" y="15339"/>
                  </a:lnTo>
                  <a:lnTo>
                    <a:pt x="19252" y="4383"/>
                  </a:lnTo>
                  <a:lnTo>
                    <a:pt x="1096" y="16122"/>
                  </a:lnTo>
                  <a:lnTo>
                    <a:pt x="20035" y="5478"/>
                  </a:lnTo>
                  <a:lnTo>
                    <a:pt x="1565" y="16435"/>
                  </a:lnTo>
                  <a:lnTo>
                    <a:pt x="20348" y="5948"/>
                  </a:lnTo>
                  <a:lnTo>
                    <a:pt x="2348" y="17687"/>
                  </a:lnTo>
                  <a:lnTo>
                    <a:pt x="20817" y="7043"/>
                  </a:lnTo>
                  <a:lnTo>
                    <a:pt x="3130" y="18470"/>
                  </a:lnTo>
                  <a:lnTo>
                    <a:pt x="21130" y="7826"/>
                  </a:lnTo>
                  <a:lnTo>
                    <a:pt x="3913" y="19252"/>
                  </a:lnTo>
                  <a:lnTo>
                    <a:pt x="21130" y="9391"/>
                  </a:lnTo>
                  <a:lnTo>
                    <a:pt x="5478" y="20348"/>
                  </a:lnTo>
                  <a:lnTo>
                    <a:pt x="21600" y="10957"/>
                  </a:lnTo>
                  <a:lnTo>
                    <a:pt x="5791" y="20348"/>
                  </a:lnTo>
                  <a:lnTo>
                    <a:pt x="21600" y="11426"/>
                  </a:lnTo>
                  <a:lnTo>
                    <a:pt x="7826" y="21130"/>
                  </a:lnTo>
                  <a:lnTo>
                    <a:pt x="21130" y="13304"/>
                  </a:lnTo>
                  <a:lnTo>
                    <a:pt x="7826" y="21130"/>
                  </a:lnTo>
                  <a:lnTo>
                    <a:pt x="21130" y="13304"/>
                  </a:lnTo>
                  <a:lnTo>
                    <a:pt x="9861" y="21600"/>
                  </a:lnTo>
                  <a:lnTo>
                    <a:pt x="20348" y="15339"/>
                  </a:lnTo>
                  <a:lnTo>
                    <a:pt x="12209" y="21600"/>
                  </a:lnTo>
                  <a:lnTo>
                    <a:pt x="19252" y="17217"/>
                  </a:lnTo>
                  <a:lnTo>
                    <a:pt x="15652" y="20348"/>
                  </a:lnTo>
                  <a:lnTo>
                    <a:pt x="16435" y="20035"/>
                  </a:lnTo>
                </a:path>
              </a:pathLst>
            </a:custGeom>
            <a:noFill/>
            <a:ln w="3175" cap="rnd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5" name="Freeform 40"/>
            <p:cNvSpPr/>
            <p:nvPr/>
          </p:nvSpPr>
          <p:spPr>
            <a:xfrm>
              <a:off x="0" y="-1"/>
              <a:ext cx="252156" cy="252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009" y="1565"/>
                  </a:moveTo>
                  <a:lnTo>
                    <a:pt x="5478" y="1252"/>
                  </a:lnTo>
                  <a:lnTo>
                    <a:pt x="1096" y="5478"/>
                  </a:lnTo>
                  <a:lnTo>
                    <a:pt x="10957" y="0"/>
                  </a:lnTo>
                  <a:lnTo>
                    <a:pt x="1096" y="5948"/>
                  </a:lnTo>
                  <a:lnTo>
                    <a:pt x="11426" y="0"/>
                  </a:lnTo>
                  <a:lnTo>
                    <a:pt x="783" y="6261"/>
                  </a:lnTo>
                  <a:lnTo>
                    <a:pt x="11739" y="0"/>
                  </a:lnTo>
                  <a:lnTo>
                    <a:pt x="313" y="7513"/>
                  </a:lnTo>
                  <a:lnTo>
                    <a:pt x="12991" y="470"/>
                  </a:lnTo>
                  <a:lnTo>
                    <a:pt x="0" y="8609"/>
                  </a:lnTo>
                  <a:lnTo>
                    <a:pt x="14087" y="470"/>
                  </a:lnTo>
                  <a:lnTo>
                    <a:pt x="0" y="9391"/>
                  </a:lnTo>
                  <a:lnTo>
                    <a:pt x="14870" y="783"/>
                  </a:lnTo>
                  <a:lnTo>
                    <a:pt x="0" y="9861"/>
                  </a:lnTo>
                  <a:lnTo>
                    <a:pt x="15339" y="1252"/>
                  </a:lnTo>
                  <a:lnTo>
                    <a:pt x="0" y="10643"/>
                  </a:lnTo>
                  <a:lnTo>
                    <a:pt x="16122" y="1565"/>
                  </a:lnTo>
                  <a:lnTo>
                    <a:pt x="0" y="11426"/>
                  </a:lnTo>
                  <a:lnTo>
                    <a:pt x="16904" y="2035"/>
                  </a:lnTo>
                  <a:lnTo>
                    <a:pt x="0" y="12991"/>
                  </a:lnTo>
                  <a:lnTo>
                    <a:pt x="17687" y="2817"/>
                  </a:lnTo>
                  <a:lnTo>
                    <a:pt x="313" y="14087"/>
                  </a:lnTo>
                  <a:lnTo>
                    <a:pt x="18470" y="3600"/>
                  </a:lnTo>
                  <a:lnTo>
                    <a:pt x="313" y="14087"/>
                  </a:lnTo>
                  <a:lnTo>
                    <a:pt x="18783" y="3600"/>
                  </a:lnTo>
                  <a:lnTo>
                    <a:pt x="783" y="15339"/>
                  </a:lnTo>
                  <a:lnTo>
                    <a:pt x="19252" y="4383"/>
                  </a:lnTo>
                  <a:lnTo>
                    <a:pt x="1096" y="16122"/>
                  </a:lnTo>
                  <a:lnTo>
                    <a:pt x="20035" y="5478"/>
                  </a:lnTo>
                  <a:lnTo>
                    <a:pt x="1565" y="16435"/>
                  </a:lnTo>
                  <a:lnTo>
                    <a:pt x="20348" y="5948"/>
                  </a:lnTo>
                  <a:lnTo>
                    <a:pt x="2348" y="17687"/>
                  </a:lnTo>
                  <a:lnTo>
                    <a:pt x="20817" y="7043"/>
                  </a:lnTo>
                  <a:lnTo>
                    <a:pt x="3130" y="18470"/>
                  </a:lnTo>
                  <a:lnTo>
                    <a:pt x="21130" y="7826"/>
                  </a:lnTo>
                  <a:lnTo>
                    <a:pt x="3913" y="19252"/>
                  </a:lnTo>
                  <a:lnTo>
                    <a:pt x="21130" y="9391"/>
                  </a:lnTo>
                  <a:lnTo>
                    <a:pt x="5478" y="20348"/>
                  </a:lnTo>
                  <a:lnTo>
                    <a:pt x="21600" y="10957"/>
                  </a:lnTo>
                  <a:lnTo>
                    <a:pt x="5791" y="20348"/>
                  </a:lnTo>
                  <a:lnTo>
                    <a:pt x="21600" y="11426"/>
                  </a:lnTo>
                  <a:lnTo>
                    <a:pt x="7826" y="21130"/>
                  </a:lnTo>
                  <a:lnTo>
                    <a:pt x="21130" y="13304"/>
                  </a:lnTo>
                  <a:lnTo>
                    <a:pt x="7826" y="21130"/>
                  </a:lnTo>
                  <a:lnTo>
                    <a:pt x="21130" y="13304"/>
                  </a:lnTo>
                  <a:lnTo>
                    <a:pt x="9861" y="21600"/>
                  </a:lnTo>
                  <a:lnTo>
                    <a:pt x="20348" y="15339"/>
                  </a:lnTo>
                  <a:lnTo>
                    <a:pt x="12209" y="21600"/>
                  </a:lnTo>
                  <a:lnTo>
                    <a:pt x="19252" y="17217"/>
                  </a:lnTo>
                  <a:lnTo>
                    <a:pt x="15652" y="20348"/>
                  </a:lnTo>
                  <a:lnTo>
                    <a:pt x="16435" y="20035"/>
                  </a:lnTo>
                </a:path>
              </a:pathLst>
            </a:custGeom>
            <a:noFill/>
            <a:ln w="3175" cap="rnd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37" name="PA_矩形 127"/>
          <p:cNvSpPr txBox="1"/>
          <p:nvPr/>
        </p:nvSpPr>
        <p:spPr>
          <a:xfrm>
            <a:off x="1318170" y="3136612"/>
            <a:ext cx="1044734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IDEA</a:t>
            </a:r>
          </a:p>
        </p:txBody>
      </p:sp>
      <p:sp>
        <p:nvSpPr>
          <p:cNvPr id="238" name="CHENYING0907"/>
          <p:cNvSpPr/>
          <p:nvPr/>
        </p:nvSpPr>
        <p:spPr>
          <a:xfrm>
            <a:off x="1102897" y="2968625"/>
            <a:ext cx="174626" cy="622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496"/>
                </a:lnTo>
                <a:lnTo>
                  <a:pt x="2945" y="0"/>
                </a:lnTo>
                <a:lnTo>
                  <a:pt x="0" y="882"/>
                </a:lnTo>
                <a:lnTo>
                  <a:pt x="5891" y="0"/>
                </a:lnTo>
                <a:lnTo>
                  <a:pt x="0" y="1157"/>
                </a:lnTo>
                <a:lnTo>
                  <a:pt x="7265" y="0"/>
                </a:lnTo>
                <a:lnTo>
                  <a:pt x="0" y="1818"/>
                </a:lnTo>
                <a:lnTo>
                  <a:pt x="11782" y="0"/>
                </a:lnTo>
                <a:lnTo>
                  <a:pt x="0" y="2259"/>
                </a:lnTo>
                <a:lnTo>
                  <a:pt x="14727" y="0"/>
                </a:lnTo>
                <a:lnTo>
                  <a:pt x="0" y="2755"/>
                </a:lnTo>
                <a:lnTo>
                  <a:pt x="18065" y="0"/>
                </a:lnTo>
                <a:lnTo>
                  <a:pt x="0" y="3416"/>
                </a:lnTo>
                <a:lnTo>
                  <a:pt x="21207" y="110"/>
                </a:lnTo>
                <a:lnTo>
                  <a:pt x="0" y="3802"/>
                </a:lnTo>
                <a:lnTo>
                  <a:pt x="21207" y="496"/>
                </a:lnTo>
                <a:lnTo>
                  <a:pt x="0" y="4463"/>
                </a:lnTo>
                <a:lnTo>
                  <a:pt x="21207" y="1157"/>
                </a:lnTo>
                <a:lnTo>
                  <a:pt x="0" y="4904"/>
                </a:lnTo>
                <a:lnTo>
                  <a:pt x="21207" y="1543"/>
                </a:lnTo>
                <a:lnTo>
                  <a:pt x="0" y="5400"/>
                </a:lnTo>
                <a:lnTo>
                  <a:pt x="21207" y="2094"/>
                </a:lnTo>
                <a:lnTo>
                  <a:pt x="0" y="5841"/>
                </a:lnTo>
                <a:lnTo>
                  <a:pt x="21207" y="2480"/>
                </a:lnTo>
                <a:lnTo>
                  <a:pt x="0" y="6061"/>
                </a:lnTo>
                <a:lnTo>
                  <a:pt x="21207" y="2755"/>
                </a:lnTo>
                <a:lnTo>
                  <a:pt x="0" y="6337"/>
                </a:lnTo>
                <a:lnTo>
                  <a:pt x="21207" y="3031"/>
                </a:lnTo>
                <a:lnTo>
                  <a:pt x="0" y="6502"/>
                </a:lnTo>
                <a:lnTo>
                  <a:pt x="21207" y="3141"/>
                </a:lnTo>
                <a:lnTo>
                  <a:pt x="0" y="6888"/>
                </a:lnTo>
                <a:lnTo>
                  <a:pt x="21207" y="3582"/>
                </a:lnTo>
                <a:lnTo>
                  <a:pt x="0" y="6888"/>
                </a:lnTo>
                <a:lnTo>
                  <a:pt x="21207" y="3582"/>
                </a:lnTo>
                <a:lnTo>
                  <a:pt x="0" y="7549"/>
                </a:lnTo>
                <a:lnTo>
                  <a:pt x="21207" y="4243"/>
                </a:lnTo>
                <a:lnTo>
                  <a:pt x="0" y="7824"/>
                </a:lnTo>
                <a:lnTo>
                  <a:pt x="21207" y="4463"/>
                </a:lnTo>
                <a:lnTo>
                  <a:pt x="0" y="8320"/>
                </a:lnTo>
                <a:lnTo>
                  <a:pt x="21207" y="5014"/>
                </a:lnTo>
                <a:lnTo>
                  <a:pt x="0" y="8596"/>
                </a:lnTo>
                <a:lnTo>
                  <a:pt x="21207" y="5290"/>
                </a:lnTo>
                <a:lnTo>
                  <a:pt x="0" y="8761"/>
                </a:lnTo>
                <a:lnTo>
                  <a:pt x="21207" y="5290"/>
                </a:lnTo>
                <a:lnTo>
                  <a:pt x="0" y="9257"/>
                </a:lnTo>
                <a:lnTo>
                  <a:pt x="21207" y="5951"/>
                </a:lnTo>
                <a:lnTo>
                  <a:pt x="0" y="9808"/>
                </a:lnTo>
                <a:lnTo>
                  <a:pt x="21207" y="6502"/>
                </a:lnTo>
                <a:lnTo>
                  <a:pt x="0" y="9918"/>
                </a:lnTo>
                <a:lnTo>
                  <a:pt x="21207" y="6612"/>
                </a:lnTo>
                <a:lnTo>
                  <a:pt x="0" y="10304"/>
                </a:lnTo>
                <a:lnTo>
                  <a:pt x="21207" y="6998"/>
                </a:lnTo>
                <a:lnTo>
                  <a:pt x="0" y="10580"/>
                </a:lnTo>
                <a:lnTo>
                  <a:pt x="21207" y="7273"/>
                </a:lnTo>
                <a:lnTo>
                  <a:pt x="0" y="11131"/>
                </a:lnTo>
                <a:lnTo>
                  <a:pt x="21207" y="7824"/>
                </a:lnTo>
                <a:lnTo>
                  <a:pt x="0" y="11627"/>
                </a:lnTo>
                <a:lnTo>
                  <a:pt x="21207" y="8320"/>
                </a:lnTo>
                <a:lnTo>
                  <a:pt x="0" y="12178"/>
                </a:lnTo>
                <a:lnTo>
                  <a:pt x="21207" y="8871"/>
                </a:lnTo>
                <a:lnTo>
                  <a:pt x="0" y="12563"/>
                </a:lnTo>
                <a:lnTo>
                  <a:pt x="21207" y="9257"/>
                </a:lnTo>
                <a:lnTo>
                  <a:pt x="0" y="12839"/>
                </a:lnTo>
                <a:lnTo>
                  <a:pt x="21207" y="9533"/>
                </a:lnTo>
                <a:lnTo>
                  <a:pt x="0" y="13390"/>
                </a:lnTo>
                <a:lnTo>
                  <a:pt x="21207" y="10084"/>
                </a:lnTo>
                <a:lnTo>
                  <a:pt x="0" y="14051"/>
                </a:lnTo>
                <a:lnTo>
                  <a:pt x="21207" y="10745"/>
                </a:lnTo>
                <a:lnTo>
                  <a:pt x="0" y="14547"/>
                </a:lnTo>
                <a:lnTo>
                  <a:pt x="21207" y="11241"/>
                </a:lnTo>
                <a:lnTo>
                  <a:pt x="0" y="15263"/>
                </a:lnTo>
                <a:lnTo>
                  <a:pt x="21207" y="11902"/>
                </a:lnTo>
                <a:lnTo>
                  <a:pt x="0" y="15759"/>
                </a:lnTo>
                <a:lnTo>
                  <a:pt x="21207" y="12453"/>
                </a:lnTo>
                <a:lnTo>
                  <a:pt x="0" y="15924"/>
                </a:lnTo>
                <a:lnTo>
                  <a:pt x="21207" y="12563"/>
                </a:lnTo>
                <a:lnTo>
                  <a:pt x="0" y="16145"/>
                </a:lnTo>
                <a:lnTo>
                  <a:pt x="21600" y="12839"/>
                </a:lnTo>
                <a:lnTo>
                  <a:pt x="0" y="16696"/>
                </a:lnTo>
                <a:lnTo>
                  <a:pt x="21600" y="13390"/>
                </a:lnTo>
                <a:lnTo>
                  <a:pt x="0" y="17082"/>
                </a:lnTo>
                <a:lnTo>
                  <a:pt x="21600" y="13776"/>
                </a:lnTo>
                <a:lnTo>
                  <a:pt x="0" y="17357"/>
                </a:lnTo>
                <a:lnTo>
                  <a:pt x="21600" y="14051"/>
                </a:lnTo>
                <a:lnTo>
                  <a:pt x="0" y="17908"/>
                </a:lnTo>
                <a:lnTo>
                  <a:pt x="21600" y="14437"/>
                </a:lnTo>
                <a:lnTo>
                  <a:pt x="0" y="18129"/>
                </a:lnTo>
                <a:lnTo>
                  <a:pt x="21600" y="14822"/>
                </a:lnTo>
                <a:lnTo>
                  <a:pt x="0" y="18845"/>
                </a:lnTo>
                <a:lnTo>
                  <a:pt x="21600" y="15484"/>
                </a:lnTo>
                <a:lnTo>
                  <a:pt x="0" y="18955"/>
                </a:lnTo>
                <a:lnTo>
                  <a:pt x="21600" y="15649"/>
                </a:lnTo>
                <a:lnTo>
                  <a:pt x="0" y="19341"/>
                </a:lnTo>
                <a:lnTo>
                  <a:pt x="21600" y="16035"/>
                </a:lnTo>
                <a:lnTo>
                  <a:pt x="0" y="19727"/>
                </a:lnTo>
                <a:lnTo>
                  <a:pt x="21600" y="16420"/>
                </a:lnTo>
                <a:lnTo>
                  <a:pt x="0" y="19727"/>
                </a:lnTo>
                <a:lnTo>
                  <a:pt x="21600" y="16420"/>
                </a:lnTo>
                <a:lnTo>
                  <a:pt x="0" y="19892"/>
                </a:lnTo>
                <a:lnTo>
                  <a:pt x="21600" y="16586"/>
                </a:lnTo>
                <a:lnTo>
                  <a:pt x="0" y="20388"/>
                </a:lnTo>
                <a:lnTo>
                  <a:pt x="21600" y="17082"/>
                </a:lnTo>
                <a:lnTo>
                  <a:pt x="0" y="20663"/>
                </a:lnTo>
                <a:lnTo>
                  <a:pt x="21600" y="17357"/>
                </a:lnTo>
                <a:lnTo>
                  <a:pt x="0" y="21214"/>
                </a:lnTo>
                <a:lnTo>
                  <a:pt x="21600" y="17908"/>
                </a:lnTo>
                <a:lnTo>
                  <a:pt x="1375" y="21600"/>
                </a:lnTo>
                <a:lnTo>
                  <a:pt x="21600" y="18569"/>
                </a:lnTo>
                <a:lnTo>
                  <a:pt x="3927" y="21600"/>
                </a:lnTo>
                <a:lnTo>
                  <a:pt x="21600" y="18845"/>
                </a:lnTo>
                <a:lnTo>
                  <a:pt x="4909" y="21600"/>
                </a:lnTo>
                <a:lnTo>
                  <a:pt x="21600" y="19065"/>
                </a:lnTo>
                <a:lnTo>
                  <a:pt x="7855" y="21600"/>
                </a:lnTo>
                <a:lnTo>
                  <a:pt x="21600" y="19506"/>
                </a:lnTo>
                <a:lnTo>
                  <a:pt x="10211" y="21600"/>
                </a:lnTo>
                <a:lnTo>
                  <a:pt x="21600" y="19892"/>
                </a:lnTo>
                <a:lnTo>
                  <a:pt x="13156" y="21600"/>
                </a:lnTo>
                <a:lnTo>
                  <a:pt x="21600" y="20278"/>
                </a:lnTo>
                <a:lnTo>
                  <a:pt x="15709" y="21600"/>
                </a:lnTo>
                <a:lnTo>
                  <a:pt x="21600" y="20829"/>
                </a:lnTo>
                <a:lnTo>
                  <a:pt x="19047" y="21600"/>
                </a:lnTo>
                <a:lnTo>
                  <a:pt x="21600" y="21324"/>
                </a:lnTo>
                <a:lnTo>
                  <a:pt x="21207" y="21600"/>
                </a:lnTo>
                <a:lnTo>
                  <a:pt x="21600" y="21600"/>
                </a:lnTo>
              </a:path>
            </a:pathLst>
          </a:custGeom>
          <a:ln w="3175" cap="rnd">
            <a:solidFill>
              <a:schemeClr val="accent2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9" presetID="15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Class="entr" nodeType="afterEffect" presetSubtype="9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Class="entr" nodeType="afterEffect" presetSubtype="9" presetID="15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Class="entr" nodeType="afterEffect" presetSubtype="9" presetID="15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Class="entr" nodeType="afterEffect" presetSubtype="9" presetID="15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Class="entr" nodeType="afterEffect" presetSubtype="9" presetID="15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Class="entr" nodeType="afterEffect" presetSubtype="9" presetID="15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Class="entr" nodeType="afterEffect" presetSubtype="9" presetID="15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Class="entr" nodeType="afterEffect" presetSubtype="9" presetID="15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000"/>
                            </p:stCondLst>
                            <p:childTnLst>
                              <p:par>
                                <p:cTn id="68" presetClass="entr" nodeType="afterEffect" presetSubtype="9" presetID="15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0"/>
                            </p:stCondLst>
                            <p:childTnLst>
                              <p:par>
                                <p:cTn id="75" presetClass="entr" nodeType="afterEffect" presetSubtype="9" presetID="15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1000"/>
                            </p:stCondLst>
                            <p:childTnLst>
                              <p:par>
                                <p:cTn id="82" presetClass="entr" nodeType="afterEffect" presetSubtype="9" presetID="15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000"/>
                            </p:stCondLst>
                            <p:childTnLst>
                              <p:par>
                                <p:cTn id="89" presetClass="entr" nodeType="afterEffect" presetSubtype="9" presetID="15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3000"/>
                            </p:stCondLst>
                            <p:childTnLst>
                              <p:par>
                                <p:cTn id="96" presetClass="entr" nodeType="afterEffect" presetSubtype="9" presetID="15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4000"/>
                            </p:stCondLst>
                            <p:childTnLst>
                              <p:par>
                                <p:cTn id="103" presetClass="entr" nodeType="afterEffect" presetSubtype="9" presetID="15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5000"/>
                            </p:stCondLst>
                            <p:childTnLst>
                              <p:par>
                                <p:cTn id="110" presetClass="entr" nodeType="afterEffect" presetSubtype="9" presetID="15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6000"/>
                            </p:stCondLst>
                            <p:childTnLst>
                              <p:par>
                                <p:cTn id="117" presetClass="entr" nodeType="afterEffect" presetSubtype="9" presetID="15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8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7000"/>
                            </p:stCondLst>
                            <p:childTnLst>
                              <p:par>
                                <p:cTn id="124" presetClass="entr" nodeType="afterEffect" presetSubtype="9" presetID="15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5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8000"/>
                            </p:stCondLst>
                            <p:childTnLst>
                              <p:par>
                                <p:cTn id="131" presetClass="entr" nodeType="afterEffect" presetSubtype="9" presetID="15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2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9000"/>
                            </p:stCondLst>
                            <p:childTnLst>
                              <p:par>
                                <p:cTn id="138" presetClass="entr" nodeType="afterEffect" presetSubtype="9" presetID="15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9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8" grpId="8"/>
      <p:bldP build="whole" bldLvl="1" animBg="1" rev="0" advAuto="0" spid="230" grpId="16"/>
      <p:bldP build="whole" bldLvl="1" animBg="1" rev="0" advAuto="0" spid="206" grpId="5"/>
      <p:bldP build="whole" bldLvl="1" animBg="1" rev="0" advAuto="0" spid="229" grpId="15"/>
      <p:bldP build="whole" bldLvl="1" animBg="1" rev="0" advAuto="0" spid="225" grpId="20"/>
      <p:bldP build="whole" bldLvl="1" animBg="1" rev="0" advAuto="0" spid="228" grpId="14"/>
      <p:bldP build="whole" bldLvl="1" animBg="1" rev="0" advAuto="0" spid="238" grpId="19"/>
      <p:bldP build="whole" bldLvl="1" animBg="1" rev="0" advAuto="0" spid="236" grpId="17"/>
      <p:bldP build="whole" bldLvl="1" animBg="1" rev="0" advAuto="0" spid="197" grpId="3"/>
      <p:bldP build="whole" bldLvl="1" animBg="1" rev="0" advAuto="0" spid="237" grpId="18"/>
      <p:bldP build="whole" bldLvl="1" animBg="1" rev="0" advAuto="0" spid="227" grpId="13"/>
      <p:bldP build="whole" bldLvl="1" animBg="1" rev="0" advAuto="0" spid="203" grpId="4"/>
      <p:bldP build="whole" bldLvl="1" animBg="1" rev="0" advAuto="0" spid="210" grpId="6"/>
      <p:bldP build="whole" bldLvl="1" animBg="1" rev="0" advAuto="0" spid="226" grpId="12"/>
      <p:bldP build="whole" bldLvl="1" animBg="1" rev="0" advAuto="0" spid="221" grpId="11"/>
      <p:bldP build="whole" bldLvl="1" animBg="1" rev="0" advAuto="0" spid="192" grpId="2"/>
      <p:bldP build="whole" bldLvl="1" animBg="1" rev="0" advAuto="0" spid="219" grpId="9"/>
      <p:bldP build="whole" bldLvl="1" animBg="1" rev="0" advAuto="0" spid="186" grpId="1"/>
      <p:bldP build="whole" bldLvl="1" animBg="1" rev="0" advAuto="0" spid="215" grpId="7"/>
      <p:bldP build="whole" bldLvl="1" animBg="1" rev="0" advAuto="0" spid="220" grpId="1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Freeform 5"/>
          <p:cNvSpPr/>
          <p:nvPr/>
        </p:nvSpPr>
        <p:spPr>
          <a:xfrm>
            <a:off x="1401861" y="2110721"/>
            <a:ext cx="2136795" cy="20263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9" h="20491" fill="norm" stroke="1" extrusionOk="0">
                <a:moveTo>
                  <a:pt x="9878" y="2543"/>
                </a:moveTo>
                <a:cubicBezTo>
                  <a:pt x="11468" y="2011"/>
                  <a:pt x="13389" y="1945"/>
                  <a:pt x="14913" y="1347"/>
                </a:cubicBezTo>
                <a:cubicBezTo>
                  <a:pt x="15708" y="1812"/>
                  <a:pt x="17497" y="682"/>
                  <a:pt x="17961" y="1745"/>
                </a:cubicBezTo>
                <a:cubicBezTo>
                  <a:pt x="17497" y="1745"/>
                  <a:pt x="17033" y="1612"/>
                  <a:pt x="16371" y="1745"/>
                </a:cubicBezTo>
                <a:cubicBezTo>
                  <a:pt x="15973" y="2942"/>
                  <a:pt x="16305" y="4271"/>
                  <a:pt x="16570" y="5401"/>
                </a:cubicBezTo>
                <a:cubicBezTo>
                  <a:pt x="17299" y="8990"/>
                  <a:pt x="18624" y="12446"/>
                  <a:pt x="20214" y="15237"/>
                </a:cubicBezTo>
                <a:cubicBezTo>
                  <a:pt x="20413" y="15237"/>
                  <a:pt x="20545" y="15237"/>
                  <a:pt x="20678" y="15304"/>
                </a:cubicBezTo>
                <a:cubicBezTo>
                  <a:pt x="20744" y="15636"/>
                  <a:pt x="20876" y="15835"/>
                  <a:pt x="20876" y="16234"/>
                </a:cubicBezTo>
                <a:cubicBezTo>
                  <a:pt x="21075" y="16433"/>
                  <a:pt x="21406" y="16101"/>
                  <a:pt x="21539" y="16234"/>
                </a:cubicBezTo>
                <a:cubicBezTo>
                  <a:pt x="21473" y="16699"/>
                  <a:pt x="20214" y="16832"/>
                  <a:pt x="19684" y="16832"/>
                </a:cubicBezTo>
                <a:cubicBezTo>
                  <a:pt x="19816" y="16965"/>
                  <a:pt x="19618" y="17164"/>
                  <a:pt x="19551" y="17430"/>
                </a:cubicBezTo>
                <a:cubicBezTo>
                  <a:pt x="18955" y="17497"/>
                  <a:pt x="18690" y="17630"/>
                  <a:pt x="17961" y="17630"/>
                </a:cubicBezTo>
                <a:cubicBezTo>
                  <a:pt x="17961" y="17829"/>
                  <a:pt x="18094" y="17763"/>
                  <a:pt x="18226" y="17763"/>
                </a:cubicBezTo>
                <a:cubicBezTo>
                  <a:pt x="13721" y="18494"/>
                  <a:pt x="9348" y="19491"/>
                  <a:pt x="5041" y="20222"/>
                </a:cubicBezTo>
                <a:cubicBezTo>
                  <a:pt x="4908" y="20222"/>
                  <a:pt x="5173" y="20421"/>
                  <a:pt x="4975" y="20488"/>
                </a:cubicBezTo>
                <a:cubicBezTo>
                  <a:pt x="3981" y="20554"/>
                  <a:pt x="3914" y="19690"/>
                  <a:pt x="3583" y="19092"/>
                </a:cubicBezTo>
                <a:cubicBezTo>
                  <a:pt x="3318" y="18959"/>
                  <a:pt x="3186" y="19291"/>
                  <a:pt x="2921" y="19092"/>
                </a:cubicBezTo>
                <a:cubicBezTo>
                  <a:pt x="2987" y="18826"/>
                  <a:pt x="3318" y="18826"/>
                  <a:pt x="3119" y="18427"/>
                </a:cubicBezTo>
                <a:cubicBezTo>
                  <a:pt x="3318" y="18427"/>
                  <a:pt x="3384" y="18294"/>
                  <a:pt x="3517" y="18228"/>
                </a:cubicBezTo>
                <a:cubicBezTo>
                  <a:pt x="3384" y="17962"/>
                  <a:pt x="3451" y="17563"/>
                  <a:pt x="3384" y="17297"/>
                </a:cubicBezTo>
                <a:cubicBezTo>
                  <a:pt x="3252" y="17164"/>
                  <a:pt x="2987" y="17098"/>
                  <a:pt x="2722" y="17032"/>
                </a:cubicBezTo>
                <a:cubicBezTo>
                  <a:pt x="2788" y="16899"/>
                  <a:pt x="2921" y="16832"/>
                  <a:pt x="2854" y="16633"/>
                </a:cubicBezTo>
                <a:cubicBezTo>
                  <a:pt x="2059" y="12712"/>
                  <a:pt x="2258" y="8591"/>
                  <a:pt x="734" y="5600"/>
                </a:cubicBezTo>
                <a:cubicBezTo>
                  <a:pt x="535" y="5401"/>
                  <a:pt x="-61" y="5600"/>
                  <a:pt x="5" y="5135"/>
                </a:cubicBezTo>
                <a:cubicBezTo>
                  <a:pt x="469" y="4936"/>
                  <a:pt x="999" y="4869"/>
                  <a:pt x="1463" y="4803"/>
                </a:cubicBezTo>
                <a:cubicBezTo>
                  <a:pt x="1529" y="4470"/>
                  <a:pt x="1330" y="4470"/>
                  <a:pt x="1330" y="4204"/>
                </a:cubicBezTo>
                <a:cubicBezTo>
                  <a:pt x="1529" y="4204"/>
                  <a:pt x="1595" y="4072"/>
                  <a:pt x="1794" y="4072"/>
                </a:cubicBezTo>
                <a:cubicBezTo>
                  <a:pt x="1927" y="4204"/>
                  <a:pt x="1993" y="4337"/>
                  <a:pt x="1993" y="4603"/>
                </a:cubicBezTo>
                <a:cubicBezTo>
                  <a:pt x="3451" y="4337"/>
                  <a:pt x="4776" y="3872"/>
                  <a:pt x="6167" y="3473"/>
                </a:cubicBezTo>
                <a:cubicBezTo>
                  <a:pt x="5968" y="2476"/>
                  <a:pt x="5836" y="1413"/>
                  <a:pt x="6233" y="549"/>
                </a:cubicBezTo>
                <a:cubicBezTo>
                  <a:pt x="7890" y="-1046"/>
                  <a:pt x="9281" y="1214"/>
                  <a:pt x="9878" y="2543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75" name="Freeform 5"/>
          <p:cNvSpPr/>
          <p:nvPr/>
        </p:nvSpPr>
        <p:spPr>
          <a:xfrm>
            <a:off x="3821044" y="2110721"/>
            <a:ext cx="2136795" cy="20263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9" h="20491" fill="norm" stroke="1" extrusionOk="0">
                <a:moveTo>
                  <a:pt x="9878" y="2543"/>
                </a:moveTo>
                <a:cubicBezTo>
                  <a:pt x="11468" y="2011"/>
                  <a:pt x="13389" y="1945"/>
                  <a:pt x="14913" y="1347"/>
                </a:cubicBezTo>
                <a:cubicBezTo>
                  <a:pt x="15708" y="1812"/>
                  <a:pt x="17497" y="682"/>
                  <a:pt x="17961" y="1745"/>
                </a:cubicBezTo>
                <a:cubicBezTo>
                  <a:pt x="17497" y="1745"/>
                  <a:pt x="17033" y="1612"/>
                  <a:pt x="16371" y="1745"/>
                </a:cubicBezTo>
                <a:cubicBezTo>
                  <a:pt x="15973" y="2942"/>
                  <a:pt x="16305" y="4271"/>
                  <a:pt x="16570" y="5401"/>
                </a:cubicBezTo>
                <a:cubicBezTo>
                  <a:pt x="17299" y="8990"/>
                  <a:pt x="18624" y="12446"/>
                  <a:pt x="20214" y="15237"/>
                </a:cubicBezTo>
                <a:cubicBezTo>
                  <a:pt x="20413" y="15237"/>
                  <a:pt x="20545" y="15237"/>
                  <a:pt x="20678" y="15304"/>
                </a:cubicBezTo>
                <a:cubicBezTo>
                  <a:pt x="20744" y="15636"/>
                  <a:pt x="20876" y="15835"/>
                  <a:pt x="20876" y="16234"/>
                </a:cubicBezTo>
                <a:cubicBezTo>
                  <a:pt x="21075" y="16433"/>
                  <a:pt x="21406" y="16101"/>
                  <a:pt x="21539" y="16234"/>
                </a:cubicBezTo>
                <a:cubicBezTo>
                  <a:pt x="21473" y="16699"/>
                  <a:pt x="20214" y="16832"/>
                  <a:pt x="19684" y="16832"/>
                </a:cubicBezTo>
                <a:cubicBezTo>
                  <a:pt x="19816" y="16965"/>
                  <a:pt x="19618" y="17164"/>
                  <a:pt x="19551" y="17430"/>
                </a:cubicBezTo>
                <a:cubicBezTo>
                  <a:pt x="18955" y="17497"/>
                  <a:pt x="18690" y="17630"/>
                  <a:pt x="17961" y="17630"/>
                </a:cubicBezTo>
                <a:cubicBezTo>
                  <a:pt x="17961" y="17829"/>
                  <a:pt x="18094" y="17763"/>
                  <a:pt x="18226" y="17763"/>
                </a:cubicBezTo>
                <a:cubicBezTo>
                  <a:pt x="13721" y="18494"/>
                  <a:pt x="9348" y="19491"/>
                  <a:pt x="5041" y="20222"/>
                </a:cubicBezTo>
                <a:cubicBezTo>
                  <a:pt x="4908" y="20222"/>
                  <a:pt x="5173" y="20421"/>
                  <a:pt x="4975" y="20488"/>
                </a:cubicBezTo>
                <a:cubicBezTo>
                  <a:pt x="3981" y="20554"/>
                  <a:pt x="3914" y="19690"/>
                  <a:pt x="3583" y="19092"/>
                </a:cubicBezTo>
                <a:cubicBezTo>
                  <a:pt x="3318" y="18959"/>
                  <a:pt x="3186" y="19291"/>
                  <a:pt x="2921" y="19092"/>
                </a:cubicBezTo>
                <a:cubicBezTo>
                  <a:pt x="2987" y="18826"/>
                  <a:pt x="3318" y="18826"/>
                  <a:pt x="3119" y="18427"/>
                </a:cubicBezTo>
                <a:cubicBezTo>
                  <a:pt x="3318" y="18427"/>
                  <a:pt x="3384" y="18294"/>
                  <a:pt x="3517" y="18228"/>
                </a:cubicBezTo>
                <a:cubicBezTo>
                  <a:pt x="3384" y="17962"/>
                  <a:pt x="3451" y="17563"/>
                  <a:pt x="3384" y="17297"/>
                </a:cubicBezTo>
                <a:cubicBezTo>
                  <a:pt x="3252" y="17164"/>
                  <a:pt x="2987" y="17098"/>
                  <a:pt x="2722" y="17032"/>
                </a:cubicBezTo>
                <a:cubicBezTo>
                  <a:pt x="2788" y="16899"/>
                  <a:pt x="2921" y="16832"/>
                  <a:pt x="2854" y="16633"/>
                </a:cubicBezTo>
                <a:cubicBezTo>
                  <a:pt x="2059" y="12712"/>
                  <a:pt x="2258" y="8591"/>
                  <a:pt x="734" y="5600"/>
                </a:cubicBezTo>
                <a:cubicBezTo>
                  <a:pt x="535" y="5401"/>
                  <a:pt x="-61" y="5600"/>
                  <a:pt x="5" y="5135"/>
                </a:cubicBezTo>
                <a:cubicBezTo>
                  <a:pt x="469" y="4936"/>
                  <a:pt x="999" y="4869"/>
                  <a:pt x="1463" y="4803"/>
                </a:cubicBezTo>
                <a:cubicBezTo>
                  <a:pt x="1529" y="4470"/>
                  <a:pt x="1330" y="4470"/>
                  <a:pt x="1330" y="4204"/>
                </a:cubicBezTo>
                <a:cubicBezTo>
                  <a:pt x="1529" y="4204"/>
                  <a:pt x="1595" y="4072"/>
                  <a:pt x="1794" y="4072"/>
                </a:cubicBezTo>
                <a:cubicBezTo>
                  <a:pt x="1927" y="4204"/>
                  <a:pt x="1993" y="4337"/>
                  <a:pt x="1993" y="4603"/>
                </a:cubicBezTo>
                <a:cubicBezTo>
                  <a:pt x="3451" y="4337"/>
                  <a:pt x="4776" y="3872"/>
                  <a:pt x="6167" y="3473"/>
                </a:cubicBezTo>
                <a:cubicBezTo>
                  <a:pt x="5968" y="2476"/>
                  <a:pt x="5836" y="1413"/>
                  <a:pt x="6233" y="549"/>
                </a:cubicBezTo>
                <a:cubicBezTo>
                  <a:pt x="7890" y="-1046"/>
                  <a:pt x="9281" y="1214"/>
                  <a:pt x="9878" y="2543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76" name="Freeform 5"/>
          <p:cNvSpPr/>
          <p:nvPr/>
        </p:nvSpPr>
        <p:spPr>
          <a:xfrm>
            <a:off x="6240227" y="2110721"/>
            <a:ext cx="2136795" cy="20263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9" h="20491" fill="norm" stroke="1" extrusionOk="0">
                <a:moveTo>
                  <a:pt x="9878" y="2543"/>
                </a:moveTo>
                <a:cubicBezTo>
                  <a:pt x="11468" y="2011"/>
                  <a:pt x="13389" y="1945"/>
                  <a:pt x="14913" y="1347"/>
                </a:cubicBezTo>
                <a:cubicBezTo>
                  <a:pt x="15708" y="1812"/>
                  <a:pt x="17497" y="682"/>
                  <a:pt x="17961" y="1745"/>
                </a:cubicBezTo>
                <a:cubicBezTo>
                  <a:pt x="17497" y="1745"/>
                  <a:pt x="17033" y="1612"/>
                  <a:pt x="16371" y="1745"/>
                </a:cubicBezTo>
                <a:cubicBezTo>
                  <a:pt x="15973" y="2942"/>
                  <a:pt x="16305" y="4271"/>
                  <a:pt x="16570" y="5401"/>
                </a:cubicBezTo>
                <a:cubicBezTo>
                  <a:pt x="17299" y="8990"/>
                  <a:pt x="18624" y="12446"/>
                  <a:pt x="20214" y="15237"/>
                </a:cubicBezTo>
                <a:cubicBezTo>
                  <a:pt x="20413" y="15237"/>
                  <a:pt x="20545" y="15237"/>
                  <a:pt x="20678" y="15304"/>
                </a:cubicBezTo>
                <a:cubicBezTo>
                  <a:pt x="20744" y="15636"/>
                  <a:pt x="20876" y="15835"/>
                  <a:pt x="20876" y="16234"/>
                </a:cubicBezTo>
                <a:cubicBezTo>
                  <a:pt x="21075" y="16433"/>
                  <a:pt x="21406" y="16101"/>
                  <a:pt x="21539" y="16234"/>
                </a:cubicBezTo>
                <a:cubicBezTo>
                  <a:pt x="21473" y="16699"/>
                  <a:pt x="20214" y="16832"/>
                  <a:pt x="19684" y="16832"/>
                </a:cubicBezTo>
                <a:cubicBezTo>
                  <a:pt x="19816" y="16965"/>
                  <a:pt x="19618" y="17164"/>
                  <a:pt x="19551" y="17430"/>
                </a:cubicBezTo>
                <a:cubicBezTo>
                  <a:pt x="18955" y="17497"/>
                  <a:pt x="18690" y="17630"/>
                  <a:pt x="17961" y="17630"/>
                </a:cubicBezTo>
                <a:cubicBezTo>
                  <a:pt x="17961" y="17829"/>
                  <a:pt x="18094" y="17763"/>
                  <a:pt x="18226" y="17763"/>
                </a:cubicBezTo>
                <a:cubicBezTo>
                  <a:pt x="13721" y="18494"/>
                  <a:pt x="9348" y="19491"/>
                  <a:pt x="5041" y="20222"/>
                </a:cubicBezTo>
                <a:cubicBezTo>
                  <a:pt x="4908" y="20222"/>
                  <a:pt x="5173" y="20421"/>
                  <a:pt x="4975" y="20488"/>
                </a:cubicBezTo>
                <a:cubicBezTo>
                  <a:pt x="3981" y="20554"/>
                  <a:pt x="3914" y="19690"/>
                  <a:pt x="3583" y="19092"/>
                </a:cubicBezTo>
                <a:cubicBezTo>
                  <a:pt x="3318" y="18959"/>
                  <a:pt x="3186" y="19291"/>
                  <a:pt x="2921" y="19092"/>
                </a:cubicBezTo>
                <a:cubicBezTo>
                  <a:pt x="2987" y="18826"/>
                  <a:pt x="3318" y="18826"/>
                  <a:pt x="3119" y="18427"/>
                </a:cubicBezTo>
                <a:cubicBezTo>
                  <a:pt x="3318" y="18427"/>
                  <a:pt x="3384" y="18294"/>
                  <a:pt x="3517" y="18228"/>
                </a:cubicBezTo>
                <a:cubicBezTo>
                  <a:pt x="3384" y="17962"/>
                  <a:pt x="3451" y="17563"/>
                  <a:pt x="3384" y="17297"/>
                </a:cubicBezTo>
                <a:cubicBezTo>
                  <a:pt x="3252" y="17164"/>
                  <a:pt x="2987" y="17098"/>
                  <a:pt x="2722" y="17032"/>
                </a:cubicBezTo>
                <a:cubicBezTo>
                  <a:pt x="2788" y="16899"/>
                  <a:pt x="2921" y="16832"/>
                  <a:pt x="2854" y="16633"/>
                </a:cubicBezTo>
                <a:cubicBezTo>
                  <a:pt x="2059" y="12712"/>
                  <a:pt x="2258" y="8591"/>
                  <a:pt x="734" y="5600"/>
                </a:cubicBezTo>
                <a:cubicBezTo>
                  <a:pt x="535" y="5401"/>
                  <a:pt x="-61" y="5600"/>
                  <a:pt x="5" y="5135"/>
                </a:cubicBezTo>
                <a:cubicBezTo>
                  <a:pt x="469" y="4936"/>
                  <a:pt x="999" y="4869"/>
                  <a:pt x="1463" y="4803"/>
                </a:cubicBezTo>
                <a:cubicBezTo>
                  <a:pt x="1529" y="4470"/>
                  <a:pt x="1330" y="4470"/>
                  <a:pt x="1330" y="4204"/>
                </a:cubicBezTo>
                <a:cubicBezTo>
                  <a:pt x="1529" y="4204"/>
                  <a:pt x="1595" y="4072"/>
                  <a:pt x="1794" y="4072"/>
                </a:cubicBezTo>
                <a:cubicBezTo>
                  <a:pt x="1927" y="4204"/>
                  <a:pt x="1993" y="4337"/>
                  <a:pt x="1993" y="4603"/>
                </a:cubicBezTo>
                <a:cubicBezTo>
                  <a:pt x="3451" y="4337"/>
                  <a:pt x="4776" y="3872"/>
                  <a:pt x="6167" y="3473"/>
                </a:cubicBezTo>
                <a:cubicBezTo>
                  <a:pt x="5968" y="2476"/>
                  <a:pt x="5836" y="1413"/>
                  <a:pt x="6233" y="549"/>
                </a:cubicBezTo>
                <a:cubicBezTo>
                  <a:pt x="7890" y="-1046"/>
                  <a:pt x="9281" y="1214"/>
                  <a:pt x="9878" y="2543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77" name="Freeform 5"/>
          <p:cNvSpPr/>
          <p:nvPr/>
        </p:nvSpPr>
        <p:spPr>
          <a:xfrm>
            <a:off x="8659409" y="2110721"/>
            <a:ext cx="2136795" cy="20263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9" h="20491" fill="norm" stroke="1" extrusionOk="0">
                <a:moveTo>
                  <a:pt x="9878" y="2543"/>
                </a:moveTo>
                <a:cubicBezTo>
                  <a:pt x="11468" y="2011"/>
                  <a:pt x="13389" y="1945"/>
                  <a:pt x="14913" y="1347"/>
                </a:cubicBezTo>
                <a:cubicBezTo>
                  <a:pt x="15708" y="1812"/>
                  <a:pt x="17497" y="682"/>
                  <a:pt x="17961" y="1745"/>
                </a:cubicBezTo>
                <a:cubicBezTo>
                  <a:pt x="17497" y="1745"/>
                  <a:pt x="17033" y="1612"/>
                  <a:pt x="16371" y="1745"/>
                </a:cubicBezTo>
                <a:cubicBezTo>
                  <a:pt x="15973" y="2942"/>
                  <a:pt x="16305" y="4271"/>
                  <a:pt x="16570" y="5401"/>
                </a:cubicBezTo>
                <a:cubicBezTo>
                  <a:pt x="17299" y="8990"/>
                  <a:pt x="18624" y="12446"/>
                  <a:pt x="20214" y="15237"/>
                </a:cubicBezTo>
                <a:cubicBezTo>
                  <a:pt x="20413" y="15237"/>
                  <a:pt x="20545" y="15237"/>
                  <a:pt x="20678" y="15304"/>
                </a:cubicBezTo>
                <a:cubicBezTo>
                  <a:pt x="20744" y="15636"/>
                  <a:pt x="20876" y="15835"/>
                  <a:pt x="20876" y="16234"/>
                </a:cubicBezTo>
                <a:cubicBezTo>
                  <a:pt x="21075" y="16433"/>
                  <a:pt x="21406" y="16101"/>
                  <a:pt x="21539" y="16234"/>
                </a:cubicBezTo>
                <a:cubicBezTo>
                  <a:pt x="21473" y="16699"/>
                  <a:pt x="20214" y="16832"/>
                  <a:pt x="19684" y="16832"/>
                </a:cubicBezTo>
                <a:cubicBezTo>
                  <a:pt x="19816" y="16965"/>
                  <a:pt x="19618" y="17164"/>
                  <a:pt x="19551" y="17430"/>
                </a:cubicBezTo>
                <a:cubicBezTo>
                  <a:pt x="18955" y="17497"/>
                  <a:pt x="18690" y="17630"/>
                  <a:pt x="17961" y="17630"/>
                </a:cubicBezTo>
                <a:cubicBezTo>
                  <a:pt x="17961" y="17829"/>
                  <a:pt x="18094" y="17763"/>
                  <a:pt x="18226" y="17763"/>
                </a:cubicBezTo>
                <a:cubicBezTo>
                  <a:pt x="13721" y="18494"/>
                  <a:pt x="9348" y="19491"/>
                  <a:pt x="5041" y="20222"/>
                </a:cubicBezTo>
                <a:cubicBezTo>
                  <a:pt x="4908" y="20222"/>
                  <a:pt x="5173" y="20421"/>
                  <a:pt x="4975" y="20488"/>
                </a:cubicBezTo>
                <a:cubicBezTo>
                  <a:pt x="3981" y="20554"/>
                  <a:pt x="3914" y="19690"/>
                  <a:pt x="3583" y="19092"/>
                </a:cubicBezTo>
                <a:cubicBezTo>
                  <a:pt x="3318" y="18959"/>
                  <a:pt x="3186" y="19291"/>
                  <a:pt x="2921" y="19092"/>
                </a:cubicBezTo>
                <a:cubicBezTo>
                  <a:pt x="2987" y="18826"/>
                  <a:pt x="3318" y="18826"/>
                  <a:pt x="3119" y="18427"/>
                </a:cubicBezTo>
                <a:cubicBezTo>
                  <a:pt x="3318" y="18427"/>
                  <a:pt x="3384" y="18294"/>
                  <a:pt x="3517" y="18228"/>
                </a:cubicBezTo>
                <a:cubicBezTo>
                  <a:pt x="3384" y="17962"/>
                  <a:pt x="3451" y="17563"/>
                  <a:pt x="3384" y="17297"/>
                </a:cubicBezTo>
                <a:cubicBezTo>
                  <a:pt x="3252" y="17164"/>
                  <a:pt x="2987" y="17098"/>
                  <a:pt x="2722" y="17032"/>
                </a:cubicBezTo>
                <a:cubicBezTo>
                  <a:pt x="2788" y="16899"/>
                  <a:pt x="2921" y="16832"/>
                  <a:pt x="2854" y="16633"/>
                </a:cubicBezTo>
                <a:cubicBezTo>
                  <a:pt x="2059" y="12712"/>
                  <a:pt x="2258" y="8591"/>
                  <a:pt x="734" y="5600"/>
                </a:cubicBezTo>
                <a:cubicBezTo>
                  <a:pt x="535" y="5401"/>
                  <a:pt x="-61" y="5600"/>
                  <a:pt x="5" y="5135"/>
                </a:cubicBezTo>
                <a:cubicBezTo>
                  <a:pt x="469" y="4936"/>
                  <a:pt x="999" y="4869"/>
                  <a:pt x="1463" y="4803"/>
                </a:cubicBezTo>
                <a:cubicBezTo>
                  <a:pt x="1529" y="4470"/>
                  <a:pt x="1330" y="4470"/>
                  <a:pt x="1330" y="4204"/>
                </a:cubicBezTo>
                <a:cubicBezTo>
                  <a:pt x="1529" y="4204"/>
                  <a:pt x="1595" y="4072"/>
                  <a:pt x="1794" y="4072"/>
                </a:cubicBezTo>
                <a:cubicBezTo>
                  <a:pt x="1927" y="4204"/>
                  <a:pt x="1993" y="4337"/>
                  <a:pt x="1993" y="4603"/>
                </a:cubicBezTo>
                <a:cubicBezTo>
                  <a:pt x="3451" y="4337"/>
                  <a:pt x="4776" y="3872"/>
                  <a:pt x="6167" y="3473"/>
                </a:cubicBezTo>
                <a:cubicBezTo>
                  <a:pt x="5968" y="2476"/>
                  <a:pt x="5836" y="1413"/>
                  <a:pt x="6233" y="549"/>
                </a:cubicBezTo>
                <a:cubicBezTo>
                  <a:pt x="7890" y="-1046"/>
                  <a:pt x="9281" y="1214"/>
                  <a:pt x="9878" y="2543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478" name="qqq.png" descr="qqq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0636" t="0" r="20634" b="0"/>
          <a:stretch>
            <a:fillRect/>
          </a:stretch>
        </p:blipFill>
        <p:spPr>
          <a:xfrm>
            <a:off x="1546214" y="2209489"/>
            <a:ext cx="1833275" cy="1872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9" h="21445" fill="norm" stroke="1" extrusionOk="0">
                <a:moveTo>
                  <a:pt x="7225" y="5"/>
                </a:moveTo>
                <a:cubicBezTo>
                  <a:pt x="6404" y="-101"/>
                  <a:pt x="5681" y="1429"/>
                  <a:pt x="6261" y="2618"/>
                </a:cubicBezTo>
                <a:cubicBezTo>
                  <a:pt x="6338" y="2618"/>
                  <a:pt x="6491" y="2618"/>
                  <a:pt x="6568" y="2618"/>
                </a:cubicBezTo>
                <a:cubicBezTo>
                  <a:pt x="6723" y="2316"/>
                  <a:pt x="6338" y="1409"/>
                  <a:pt x="6801" y="1032"/>
                </a:cubicBezTo>
                <a:cubicBezTo>
                  <a:pt x="7265" y="1183"/>
                  <a:pt x="7341" y="577"/>
                  <a:pt x="8036" y="728"/>
                </a:cubicBezTo>
                <a:cubicBezTo>
                  <a:pt x="7785" y="256"/>
                  <a:pt x="7499" y="40"/>
                  <a:pt x="7225" y="5"/>
                </a:cubicBezTo>
                <a:close/>
                <a:moveTo>
                  <a:pt x="16127" y="1559"/>
                </a:moveTo>
                <a:cubicBezTo>
                  <a:pt x="13658" y="2011"/>
                  <a:pt x="11265" y="2614"/>
                  <a:pt x="8950" y="3140"/>
                </a:cubicBezTo>
                <a:cubicBezTo>
                  <a:pt x="9104" y="4495"/>
                  <a:pt x="10107" y="7731"/>
                  <a:pt x="8409" y="7957"/>
                </a:cubicBezTo>
                <a:cubicBezTo>
                  <a:pt x="6171" y="8258"/>
                  <a:pt x="6249" y="5324"/>
                  <a:pt x="5631" y="3894"/>
                </a:cubicBezTo>
                <a:cubicBezTo>
                  <a:pt x="3934" y="4271"/>
                  <a:pt x="2237" y="4570"/>
                  <a:pt x="617" y="5021"/>
                </a:cubicBezTo>
                <a:cubicBezTo>
                  <a:pt x="1851" y="8031"/>
                  <a:pt x="1308" y="12394"/>
                  <a:pt x="2928" y="15404"/>
                </a:cubicBezTo>
                <a:cubicBezTo>
                  <a:pt x="2388" y="16006"/>
                  <a:pt x="3083" y="17137"/>
                  <a:pt x="3469" y="17739"/>
                </a:cubicBezTo>
                <a:cubicBezTo>
                  <a:pt x="3778" y="17814"/>
                  <a:pt x="3703" y="17514"/>
                  <a:pt x="3935" y="17439"/>
                </a:cubicBezTo>
                <a:cubicBezTo>
                  <a:pt x="3472" y="16988"/>
                  <a:pt x="2928" y="16235"/>
                  <a:pt x="2928" y="15558"/>
                </a:cubicBezTo>
                <a:cubicBezTo>
                  <a:pt x="3314" y="15633"/>
                  <a:pt x="3239" y="16160"/>
                  <a:pt x="3548" y="16235"/>
                </a:cubicBezTo>
                <a:cubicBezTo>
                  <a:pt x="3471" y="16085"/>
                  <a:pt x="3468" y="15706"/>
                  <a:pt x="3623" y="15631"/>
                </a:cubicBezTo>
                <a:cubicBezTo>
                  <a:pt x="4317" y="16007"/>
                  <a:pt x="4011" y="17135"/>
                  <a:pt x="4396" y="17662"/>
                </a:cubicBezTo>
                <a:cubicBezTo>
                  <a:pt x="5554" y="17436"/>
                  <a:pt x="6787" y="17438"/>
                  <a:pt x="7636" y="17739"/>
                </a:cubicBezTo>
                <a:cubicBezTo>
                  <a:pt x="7095" y="17664"/>
                  <a:pt x="6482" y="17736"/>
                  <a:pt x="5864" y="17812"/>
                </a:cubicBezTo>
                <a:cubicBezTo>
                  <a:pt x="5787" y="18263"/>
                  <a:pt x="5862" y="18642"/>
                  <a:pt x="5939" y="18943"/>
                </a:cubicBezTo>
                <a:cubicBezTo>
                  <a:pt x="7328" y="18868"/>
                  <a:pt x="7794" y="18490"/>
                  <a:pt x="9183" y="18716"/>
                </a:cubicBezTo>
                <a:cubicBezTo>
                  <a:pt x="8797" y="19017"/>
                  <a:pt x="8021" y="18564"/>
                  <a:pt x="7789" y="19016"/>
                </a:cubicBezTo>
                <a:cubicBezTo>
                  <a:pt x="8407" y="19016"/>
                  <a:pt x="8794" y="18865"/>
                  <a:pt x="9411" y="19016"/>
                </a:cubicBezTo>
                <a:cubicBezTo>
                  <a:pt x="8562" y="19317"/>
                  <a:pt x="7172" y="19019"/>
                  <a:pt x="6400" y="19470"/>
                </a:cubicBezTo>
                <a:cubicBezTo>
                  <a:pt x="6555" y="19621"/>
                  <a:pt x="6556" y="19845"/>
                  <a:pt x="6787" y="19920"/>
                </a:cubicBezTo>
                <a:cubicBezTo>
                  <a:pt x="7096" y="19920"/>
                  <a:pt x="7173" y="19772"/>
                  <a:pt x="7482" y="19847"/>
                </a:cubicBezTo>
                <a:cubicBezTo>
                  <a:pt x="7713" y="19697"/>
                  <a:pt x="7327" y="19393"/>
                  <a:pt x="7636" y="19393"/>
                </a:cubicBezTo>
                <a:cubicBezTo>
                  <a:pt x="8176" y="20145"/>
                  <a:pt x="9491" y="19170"/>
                  <a:pt x="10031" y="19847"/>
                </a:cubicBezTo>
                <a:cubicBezTo>
                  <a:pt x="14275" y="19245"/>
                  <a:pt x="18057" y="18415"/>
                  <a:pt x="21529" y="17512"/>
                </a:cubicBezTo>
                <a:cubicBezTo>
                  <a:pt x="19291" y="13750"/>
                  <a:pt x="17748" y="9238"/>
                  <a:pt x="16127" y="4949"/>
                </a:cubicBezTo>
                <a:cubicBezTo>
                  <a:pt x="16436" y="4422"/>
                  <a:pt x="16127" y="4192"/>
                  <a:pt x="16127" y="3590"/>
                </a:cubicBezTo>
                <a:cubicBezTo>
                  <a:pt x="16282" y="3590"/>
                  <a:pt x="16434" y="3590"/>
                  <a:pt x="16589" y="3590"/>
                </a:cubicBezTo>
                <a:cubicBezTo>
                  <a:pt x="16512" y="2988"/>
                  <a:pt x="16435" y="2463"/>
                  <a:pt x="16281" y="1936"/>
                </a:cubicBezTo>
                <a:cubicBezTo>
                  <a:pt x="16204" y="1786"/>
                  <a:pt x="16126" y="2089"/>
                  <a:pt x="15894" y="2013"/>
                </a:cubicBezTo>
                <a:cubicBezTo>
                  <a:pt x="15971" y="1788"/>
                  <a:pt x="16204" y="1785"/>
                  <a:pt x="16127" y="1559"/>
                </a:cubicBezTo>
                <a:close/>
                <a:moveTo>
                  <a:pt x="7873" y="3440"/>
                </a:moveTo>
                <a:cubicBezTo>
                  <a:pt x="7796" y="3891"/>
                  <a:pt x="7873" y="4566"/>
                  <a:pt x="8181" y="4867"/>
                </a:cubicBezTo>
                <a:cubicBezTo>
                  <a:pt x="8181" y="4416"/>
                  <a:pt x="8258" y="3666"/>
                  <a:pt x="7873" y="3440"/>
                </a:cubicBezTo>
                <a:close/>
                <a:moveTo>
                  <a:pt x="6554" y="3595"/>
                </a:moveTo>
                <a:cubicBezTo>
                  <a:pt x="6710" y="4722"/>
                  <a:pt x="6869" y="6901"/>
                  <a:pt x="8344" y="6525"/>
                </a:cubicBezTo>
                <a:cubicBezTo>
                  <a:pt x="8344" y="6225"/>
                  <a:pt x="8420" y="5849"/>
                  <a:pt x="8265" y="5698"/>
                </a:cubicBezTo>
                <a:cubicBezTo>
                  <a:pt x="7876" y="5623"/>
                  <a:pt x="8030" y="6073"/>
                  <a:pt x="7719" y="5998"/>
                </a:cubicBezTo>
                <a:cubicBezTo>
                  <a:pt x="7642" y="5923"/>
                  <a:pt x="7488" y="5923"/>
                  <a:pt x="7333" y="5998"/>
                </a:cubicBezTo>
                <a:cubicBezTo>
                  <a:pt x="7255" y="4946"/>
                  <a:pt x="6865" y="4421"/>
                  <a:pt x="6787" y="3595"/>
                </a:cubicBezTo>
                <a:cubicBezTo>
                  <a:pt x="6710" y="3595"/>
                  <a:pt x="6632" y="3595"/>
                  <a:pt x="6554" y="3595"/>
                </a:cubicBezTo>
                <a:close/>
                <a:moveTo>
                  <a:pt x="6" y="5099"/>
                </a:moveTo>
                <a:cubicBezTo>
                  <a:pt x="-71" y="6301"/>
                  <a:pt x="623" y="7579"/>
                  <a:pt x="854" y="8856"/>
                </a:cubicBezTo>
                <a:cubicBezTo>
                  <a:pt x="854" y="7579"/>
                  <a:pt x="393" y="6451"/>
                  <a:pt x="239" y="5099"/>
                </a:cubicBezTo>
                <a:cubicBezTo>
                  <a:pt x="162" y="5099"/>
                  <a:pt x="83" y="5099"/>
                  <a:pt x="6" y="5099"/>
                </a:cubicBezTo>
                <a:close/>
                <a:moveTo>
                  <a:pt x="854" y="9015"/>
                </a:moveTo>
                <a:cubicBezTo>
                  <a:pt x="854" y="9238"/>
                  <a:pt x="774" y="9609"/>
                  <a:pt x="1013" y="9683"/>
                </a:cubicBezTo>
                <a:cubicBezTo>
                  <a:pt x="933" y="9461"/>
                  <a:pt x="1013" y="9089"/>
                  <a:pt x="854" y="9015"/>
                </a:cubicBezTo>
                <a:close/>
                <a:moveTo>
                  <a:pt x="5403" y="17816"/>
                </a:moveTo>
                <a:cubicBezTo>
                  <a:pt x="5093" y="17816"/>
                  <a:pt x="4784" y="17817"/>
                  <a:pt x="4629" y="17966"/>
                </a:cubicBezTo>
                <a:cubicBezTo>
                  <a:pt x="4939" y="18340"/>
                  <a:pt x="5095" y="18787"/>
                  <a:pt x="5482" y="19011"/>
                </a:cubicBezTo>
                <a:cubicBezTo>
                  <a:pt x="5792" y="18787"/>
                  <a:pt x="5248" y="18339"/>
                  <a:pt x="5403" y="17816"/>
                </a:cubicBezTo>
                <a:close/>
                <a:moveTo>
                  <a:pt x="3940" y="18048"/>
                </a:moveTo>
                <a:cubicBezTo>
                  <a:pt x="3786" y="18122"/>
                  <a:pt x="3480" y="17972"/>
                  <a:pt x="3404" y="18121"/>
                </a:cubicBezTo>
                <a:cubicBezTo>
                  <a:pt x="3634" y="18492"/>
                  <a:pt x="3633" y="18714"/>
                  <a:pt x="3940" y="19011"/>
                </a:cubicBezTo>
                <a:cubicBezTo>
                  <a:pt x="4016" y="18640"/>
                  <a:pt x="4247" y="18420"/>
                  <a:pt x="3940" y="18048"/>
                </a:cubicBezTo>
                <a:close/>
                <a:moveTo>
                  <a:pt x="3245" y="18502"/>
                </a:moveTo>
                <a:cubicBezTo>
                  <a:pt x="3322" y="18878"/>
                  <a:pt x="3322" y="19327"/>
                  <a:pt x="3707" y="19402"/>
                </a:cubicBezTo>
                <a:cubicBezTo>
                  <a:pt x="3630" y="19027"/>
                  <a:pt x="3476" y="18803"/>
                  <a:pt x="3245" y="18502"/>
                </a:cubicBezTo>
                <a:close/>
                <a:moveTo>
                  <a:pt x="4550" y="18716"/>
                </a:moveTo>
                <a:cubicBezTo>
                  <a:pt x="4630" y="18867"/>
                  <a:pt x="4549" y="19248"/>
                  <a:pt x="4867" y="19248"/>
                </a:cubicBezTo>
                <a:cubicBezTo>
                  <a:pt x="5026" y="19021"/>
                  <a:pt x="4709" y="18791"/>
                  <a:pt x="4550" y="18716"/>
                </a:cubicBezTo>
                <a:close/>
                <a:moveTo>
                  <a:pt x="7179" y="18952"/>
                </a:moveTo>
                <a:cubicBezTo>
                  <a:pt x="6494" y="18952"/>
                  <a:pt x="6798" y="19325"/>
                  <a:pt x="7179" y="18952"/>
                </a:cubicBezTo>
                <a:close/>
                <a:moveTo>
                  <a:pt x="5296" y="19729"/>
                </a:moveTo>
                <a:cubicBezTo>
                  <a:pt x="5033" y="19702"/>
                  <a:pt x="4744" y="19973"/>
                  <a:pt x="4937" y="20302"/>
                </a:cubicBezTo>
                <a:cubicBezTo>
                  <a:pt x="5323" y="20302"/>
                  <a:pt x="5400" y="20002"/>
                  <a:pt x="5631" y="20152"/>
                </a:cubicBezTo>
                <a:cubicBezTo>
                  <a:pt x="5602" y="19870"/>
                  <a:pt x="5454" y="19745"/>
                  <a:pt x="5296" y="19729"/>
                </a:cubicBezTo>
                <a:close/>
                <a:moveTo>
                  <a:pt x="4303" y="19911"/>
                </a:moveTo>
                <a:cubicBezTo>
                  <a:pt x="4092" y="19929"/>
                  <a:pt x="3980" y="20043"/>
                  <a:pt x="3865" y="20156"/>
                </a:cubicBezTo>
                <a:cubicBezTo>
                  <a:pt x="3941" y="20232"/>
                  <a:pt x="3940" y="20305"/>
                  <a:pt x="3940" y="20456"/>
                </a:cubicBezTo>
                <a:cubicBezTo>
                  <a:pt x="4169" y="20456"/>
                  <a:pt x="4400" y="20456"/>
                  <a:pt x="4629" y="20456"/>
                </a:cubicBezTo>
                <a:cubicBezTo>
                  <a:pt x="4553" y="20153"/>
                  <a:pt x="4627" y="20005"/>
                  <a:pt x="4550" y="19929"/>
                </a:cubicBezTo>
                <a:cubicBezTo>
                  <a:pt x="4455" y="19910"/>
                  <a:pt x="4374" y="19905"/>
                  <a:pt x="4303" y="19911"/>
                </a:cubicBezTo>
                <a:close/>
                <a:moveTo>
                  <a:pt x="3432" y="20261"/>
                </a:moveTo>
                <a:cubicBezTo>
                  <a:pt x="3288" y="20242"/>
                  <a:pt x="3136" y="20297"/>
                  <a:pt x="3021" y="20447"/>
                </a:cubicBezTo>
                <a:cubicBezTo>
                  <a:pt x="3021" y="20897"/>
                  <a:pt x="3327" y="21049"/>
                  <a:pt x="3404" y="21424"/>
                </a:cubicBezTo>
                <a:cubicBezTo>
                  <a:pt x="3787" y="21499"/>
                  <a:pt x="4095" y="21347"/>
                  <a:pt x="4401" y="21347"/>
                </a:cubicBezTo>
                <a:cubicBezTo>
                  <a:pt x="4401" y="21047"/>
                  <a:pt x="4629" y="20972"/>
                  <a:pt x="4629" y="20747"/>
                </a:cubicBezTo>
                <a:cubicBezTo>
                  <a:pt x="4246" y="20672"/>
                  <a:pt x="4323" y="20974"/>
                  <a:pt x="4093" y="20974"/>
                </a:cubicBezTo>
                <a:cubicBezTo>
                  <a:pt x="3940" y="20974"/>
                  <a:pt x="3785" y="20822"/>
                  <a:pt x="3632" y="20747"/>
                </a:cubicBezTo>
                <a:cubicBezTo>
                  <a:pt x="3632" y="20597"/>
                  <a:pt x="3786" y="20670"/>
                  <a:pt x="3786" y="20520"/>
                </a:cubicBezTo>
                <a:cubicBezTo>
                  <a:pt x="3709" y="20370"/>
                  <a:pt x="3575" y="20280"/>
                  <a:pt x="3432" y="20261"/>
                </a:cubicBezTo>
                <a:close/>
                <a:moveTo>
                  <a:pt x="5585" y="20406"/>
                </a:moveTo>
                <a:cubicBezTo>
                  <a:pt x="5401" y="20434"/>
                  <a:pt x="5247" y="20530"/>
                  <a:pt x="5170" y="20756"/>
                </a:cubicBezTo>
                <a:cubicBezTo>
                  <a:pt x="5402" y="20831"/>
                  <a:pt x="5941" y="20678"/>
                  <a:pt x="6172" y="20452"/>
                </a:cubicBezTo>
                <a:cubicBezTo>
                  <a:pt x="6076" y="20433"/>
                  <a:pt x="5974" y="20417"/>
                  <a:pt x="5874" y="20406"/>
                </a:cubicBezTo>
                <a:cubicBezTo>
                  <a:pt x="5774" y="20396"/>
                  <a:pt x="5676" y="20392"/>
                  <a:pt x="5585" y="20406"/>
                </a:cubicBezTo>
                <a:close/>
              </a:path>
            </a:pathLst>
          </a:custGeom>
        </p:spPr>
      </p:pic>
      <p:pic>
        <p:nvPicPr>
          <p:cNvPr id="479" name="qqq.png" descr="qqq.png"/>
          <p:cNvPicPr>
            <a:picLocks noChangeAspect="1"/>
          </p:cNvPicPr>
          <p:nvPr>
            <p:ph type="pic" idx="14"/>
          </p:nvPr>
        </p:nvPicPr>
        <p:blipFill>
          <a:blip r:embed="rId2">
            <a:extLst/>
          </a:blip>
          <a:srcRect l="20636" t="0" r="20634" b="0"/>
          <a:stretch>
            <a:fillRect/>
          </a:stretch>
        </p:blipFill>
        <p:spPr>
          <a:xfrm>
            <a:off x="3965397" y="2209489"/>
            <a:ext cx="1833275" cy="1872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9" h="21445" fill="norm" stroke="1" extrusionOk="0">
                <a:moveTo>
                  <a:pt x="7225" y="5"/>
                </a:moveTo>
                <a:cubicBezTo>
                  <a:pt x="6404" y="-101"/>
                  <a:pt x="5681" y="1429"/>
                  <a:pt x="6261" y="2618"/>
                </a:cubicBezTo>
                <a:cubicBezTo>
                  <a:pt x="6338" y="2618"/>
                  <a:pt x="6491" y="2618"/>
                  <a:pt x="6568" y="2618"/>
                </a:cubicBezTo>
                <a:cubicBezTo>
                  <a:pt x="6723" y="2316"/>
                  <a:pt x="6338" y="1409"/>
                  <a:pt x="6801" y="1032"/>
                </a:cubicBezTo>
                <a:cubicBezTo>
                  <a:pt x="7265" y="1183"/>
                  <a:pt x="7341" y="577"/>
                  <a:pt x="8036" y="728"/>
                </a:cubicBezTo>
                <a:cubicBezTo>
                  <a:pt x="7785" y="256"/>
                  <a:pt x="7499" y="40"/>
                  <a:pt x="7225" y="5"/>
                </a:cubicBezTo>
                <a:close/>
                <a:moveTo>
                  <a:pt x="16127" y="1559"/>
                </a:moveTo>
                <a:cubicBezTo>
                  <a:pt x="13658" y="2011"/>
                  <a:pt x="11265" y="2614"/>
                  <a:pt x="8950" y="3140"/>
                </a:cubicBezTo>
                <a:cubicBezTo>
                  <a:pt x="9104" y="4495"/>
                  <a:pt x="10107" y="7731"/>
                  <a:pt x="8409" y="7957"/>
                </a:cubicBezTo>
                <a:cubicBezTo>
                  <a:pt x="6171" y="8258"/>
                  <a:pt x="6249" y="5324"/>
                  <a:pt x="5631" y="3894"/>
                </a:cubicBezTo>
                <a:cubicBezTo>
                  <a:pt x="3934" y="4271"/>
                  <a:pt x="2237" y="4570"/>
                  <a:pt x="617" y="5021"/>
                </a:cubicBezTo>
                <a:cubicBezTo>
                  <a:pt x="1851" y="8031"/>
                  <a:pt x="1308" y="12394"/>
                  <a:pt x="2928" y="15404"/>
                </a:cubicBezTo>
                <a:cubicBezTo>
                  <a:pt x="2388" y="16006"/>
                  <a:pt x="3083" y="17137"/>
                  <a:pt x="3469" y="17739"/>
                </a:cubicBezTo>
                <a:cubicBezTo>
                  <a:pt x="3778" y="17814"/>
                  <a:pt x="3703" y="17514"/>
                  <a:pt x="3935" y="17439"/>
                </a:cubicBezTo>
                <a:cubicBezTo>
                  <a:pt x="3472" y="16988"/>
                  <a:pt x="2928" y="16235"/>
                  <a:pt x="2928" y="15558"/>
                </a:cubicBezTo>
                <a:cubicBezTo>
                  <a:pt x="3314" y="15633"/>
                  <a:pt x="3239" y="16160"/>
                  <a:pt x="3548" y="16235"/>
                </a:cubicBezTo>
                <a:cubicBezTo>
                  <a:pt x="3471" y="16085"/>
                  <a:pt x="3468" y="15706"/>
                  <a:pt x="3623" y="15631"/>
                </a:cubicBezTo>
                <a:cubicBezTo>
                  <a:pt x="4317" y="16007"/>
                  <a:pt x="4011" y="17135"/>
                  <a:pt x="4396" y="17662"/>
                </a:cubicBezTo>
                <a:cubicBezTo>
                  <a:pt x="5554" y="17436"/>
                  <a:pt x="6787" y="17438"/>
                  <a:pt x="7636" y="17739"/>
                </a:cubicBezTo>
                <a:cubicBezTo>
                  <a:pt x="7095" y="17664"/>
                  <a:pt x="6482" y="17736"/>
                  <a:pt x="5864" y="17812"/>
                </a:cubicBezTo>
                <a:cubicBezTo>
                  <a:pt x="5787" y="18263"/>
                  <a:pt x="5862" y="18642"/>
                  <a:pt x="5939" y="18943"/>
                </a:cubicBezTo>
                <a:cubicBezTo>
                  <a:pt x="7328" y="18868"/>
                  <a:pt x="7794" y="18490"/>
                  <a:pt x="9183" y="18716"/>
                </a:cubicBezTo>
                <a:cubicBezTo>
                  <a:pt x="8797" y="19017"/>
                  <a:pt x="8021" y="18564"/>
                  <a:pt x="7789" y="19016"/>
                </a:cubicBezTo>
                <a:cubicBezTo>
                  <a:pt x="8407" y="19016"/>
                  <a:pt x="8794" y="18865"/>
                  <a:pt x="9411" y="19016"/>
                </a:cubicBezTo>
                <a:cubicBezTo>
                  <a:pt x="8562" y="19317"/>
                  <a:pt x="7172" y="19019"/>
                  <a:pt x="6400" y="19470"/>
                </a:cubicBezTo>
                <a:cubicBezTo>
                  <a:pt x="6555" y="19621"/>
                  <a:pt x="6556" y="19845"/>
                  <a:pt x="6787" y="19920"/>
                </a:cubicBezTo>
                <a:cubicBezTo>
                  <a:pt x="7096" y="19920"/>
                  <a:pt x="7173" y="19772"/>
                  <a:pt x="7482" y="19847"/>
                </a:cubicBezTo>
                <a:cubicBezTo>
                  <a:pt x="7713" y="19697"/>
                  <a:pt x="7327" y="19393"/>
                  <a:pt x="7636" y="19393"/>
                </a:cubicBezTo>
                <a:cubicBezTo>
                  <a:pt x="8176" y="20145"/>
                  <a:pt x="9491" y="19170"/>
                  <a:pt x="10031" y="19847"/>
                </a:cubicBezTo>
                <a:cubicBezTo>
                  <a:pt x="14275" y="19245"/>
                  <a:pt x="18057" y="18415"/>
                  <a:pt x="21529" y="17512"/>
                </a:cubicBezTo>
                <a:cubicBezTo>
                  <a:pt x="19291" y="13750"/>
                  <a:pt x="17748" y="9238"/>
                  <a:pt x="16127" y="4949"/>
                </a:cubicBezTo>
                <a:cubicBezTo>
                  <a:pt x="16436" y="4422"/>
                  <a:pt x="16127" y="4192"/>
                  <a:pt x="16127" y="3590"/>
                </a:cubicBezTo>
                <a:cubicBezTo>
                  <a:pt x="16282" y="3590"/>
                  <a:pt x="16434" y="3590"/>
                  <a:pt x="16589" y="3590"/>
                </a:cubicBezTo>
                <a:cubicBezTo>
                  <a:pt x="16512" y="2988"/>
                  <a:pt x="16435" y="2463"/>
                  <a:pt x="16281" y="1936"/>
                </a:cubicBezTo>
                <a:cubicBezTo>
                  <a:pt x="16204" y="1786"/>
                  <a:pt x="16126" y="2089"/>
                  <a:pt x="15894" y="2013"/>
                </a:cubicBezTo>
                <a:cubicBezTo>
                  <a:pt x="15971" y="1788"/>
                  <a:pt x="16204" y="1785"/>
                  <a:pt x="16127" y="1559"/>
                </a:cubicBezTo>
                <a:close/>
                <a:moveTo>
                  <a:pt x="7873" y="3440"/>
                </a:moveTo>
                <a:cubicBezTo>
                  <a:pt x="7796" y="3891"/>
                  <a:pt x="7873" y="4566"/>
                  <a:pt x="8181" y="4867"/>
                </a:cubicBezTo>
                <a:cubicBezTo>
                  <a:pt x="8181" y="4416"/>
                  <a:pt x="8258" y="3666"/>
                  <a:pt x="7873" y="3440"/>
                </a:cubicBezTo>
                <a:close/>
                <a:moveTo>
                  <a:pt x="6554" y="3595"/>
                </a:moveTo>
                <a:cubicBezTo>
                  <a:pt x="6710" y="4722"/>
                  <a:pt x="6869" y="6901"/>
                  <a:pt x="8344" y="6525"/>
                </a:cubicBezTo>
                <a:cubicBezTo>
                  <a:pt x="8344" y="6225"/>
                  <a:pt x="8420" y="5849"/>
                  <a:pt x="8265" y="5698"/>
                </a:cubicBezTo>
                <a:cubicBezTo>
                  <a:pt x="7876" y="5623"/>
                  <a:pt x="8030" y="6073"/>
                  <a:pt x="7719" y="5998"/>
                </a:cubicBezTo>
                <a:cubicBezTo>
                  <a:pt x="7642" y="5923"/>
                  <a:pt x="7488" y="5923"/>
                  <a:pt x="7333" y="5998"/>
                </a:cubicBezTo>
                <a:cubicBezTo>
                  <a:pt x="7255" y="4946"/>
                  <a:pt x="6865" y="4421"/>
                  <a:pt x="6787" y="3595"/>
                </a:cubicBezTo>
                <a:cubicBezTo>
                  <a:pt x="6710" y="3595"/>
                  <a:pt x="6632" y="3595"/>
                  <a:pt x="6554" y="3595"/>
                </a:cubicBezTo>
                <a:close/>
                <a:moveTo>
                  <a:pt x="6" y="5099"/>
                </a:moveTo>
                <a:cubicBezTo>
                  <a:pt x="-71" y="6301"/>
                  <a:pt x="623" y="7579"/>
                  <a:pt x="854" y="8856"/>
                </a:cubicBezTo>
                <a:cubicBezTo>
                  <a:pt x="854" y="7579"/>
                  <a:pt x="393" y="6451"/>
                  <a:pt x="239" y="5099"/>
                </a:cubicBezTo>
                <a:cubicBezTo>
                  <a:pt x="162" y="5099"/>
                  <a:pt x="83" y="5099"/>
                  <a:pt x="6" y="5099"/>
                </a:cubicBezTo>
                <a:close/>
                <a:moveTo>
                  <a:pt x="854" y="9015"/>
                </a:moveTo>
                <a:cubicBezTo>
                  <a:pt x="854" y="9238"/>
                  <a:pt x="774" y="9609"/>
                  <a:pt x="1013" y="9683"/>
                </a:cubicBezTo>
                <a:cubicBezTo>
                  <a:pt x="933" y="9461"/>
                  <a:pt x="1013" y="9089"/>
                  <a:pt x="854" y="9015"/>
                </a:cubicBezTo>
                <a:close/>
                <a:moveTo>
                  <a:pt x="5403" y="17816"/>
                </a:moveTo>
                <a:cubicBezTo>
                  <a:pt x="5093" y="17816"/>
                  <a:pt x="4784" y="17817"/>
                  <a:pt x="4629" y="17966"/>
                </a:cubicBezTo>
                <a:cubicBezTo>
                  <a:pt x="4939" y="18340"/>
                  <a:pt x="5095" y="18787"/>
                  <a:pt x="5482" y="19011"/>
                </a:cubicBezTo>
                <a:cubicBezTo>
                  <a:pt x="5792" y="18787"/>
                  <a:pt x="5248" y="18339"/>
                  <a:pt x="5403" y="17816"/>
                </a:cubicBezTo>
                <a:close/>
                <a:moveTo>
                  <a:pt x="3940" y="18048"/>
                </a:moveTo>
                <a:cubicBezTo>
                  <a:pt x="3786" y="18122"/>
                  <a:pt x="3480" y="17972"/>
                  <a:pt x="3404" y="18121"/>
                </a:cubicBezTo>
                <a:cubicBezTo>
                  <a:pt x="3634" y="18492"/>
                  <a:pt x="3633" y="18714"/>
                  <a:pt x="3940" y="19011"/>
                </a:cubicBezTo>
                <a:cubicBezTo>
                  <a:pt x="4016" y="18640"/>
                  <a:pt x="4247" y="18420"/>
                  <a:pt x="3940" y="18048"/>
                </a:cubicBezTo>
                <a:close/>
                <a:moveTo>
                  <a:pt x="3245" y="18502"/>
                </a:moveTo>
                <a:cubicBezTo>
                  <a:pt x="3322" y="18878"/>
                  <a:pt x="3322" y="19327"/>
                  <a:pt x="3707" y="19402"/>
                </a:cubicBezTo>
                <a:cubicBezTo>
                  <a:pt x="3630" y="19027"/>
                  <a:pt x="3476" y="18803"/>
                  <a:pt x="3245" y="18502"/>
                </a:cubicBezTo>
                <a:close/>
                <a:moveTo>
                  <a:pt x="4550" y="18716"/>
                </a:moveTo>
                <a:cubicBezTo>
                  <a:pt x="4630" y="18867"/>
                  <a:pt x="4549" y="19248"/>
                  <a:pt x="4867" y="19248"/>
                </a:cubicBezTo>
                <a:cubicBezTo>
                  <a:pt x="5026" y="19021"/>
                  <a:pt x="4709" y="18791"/>
                  <a:pt x="4550" y="18716"/>
                </a:cubicBezTo>
                <a:close/>
                <a:moveTo>
                  <a:pt x="7179" y="18952"/>
                </a:moveTo>
                <a:cubicBezTo>
                  <a:pt x="6494" y="18952"/>
                  <a:pt x="6798" y="19325"/>
                  <a:pt x="7179" y="18952"/>
                </a:cubicBezTo>
                <a:close/>
                <a:moveTo>
                  <a:pt x="5296" y="19729"/>
                </a:moveTo>
                <a:cubicBezTo>
                  <a:pt x="5033" y="19702"/>
                  <a:pt x="4744" y="19973"/>
                  <a:pt x="4937" y="20302"/>
                </a:cubicBezTo>
                <a:cubicBezTo>
                  <a:pt x="5323" y="20302"/>
                  <a:pt x="5400" y="20002"/>
                  <a:pt x="5631" y="20152"/>
                </a:cubicBezTo>
                <a:cubicBezTo>
                  <a:pt x="5602" y="19870"/>
                  <a:pt x="5454" y="19745"/>
                  <a:pt x="5296" y="19729"/>
                </a:cubicBezTo>
                <a:close/>
                <a:moveTo>
                  <a:pt x="4303" y="19911"/>
                </a:moveTo>
                <a:cubicBezTo>
                  <a:pt x="4092" y="19929"/>
                  <a:pt x="3980" y="20043"/>
                  <a:pt x="3865" y="20156"/>
                </a:cubicBezTo>
                <a:cubicBezTo>
                  <a:pt x="3941" y="20232"/>
                  <a:pt x="3940" y="20305"/>
                  <a:pt x="3940" y="20456"/>
                </a:cubicBezTo>
                <a:cubicBezTo>
                  <a:pt x="4169" y="20456"/>
                  <a:pt x="4400" y="20456"/>
                  <a:pt x="4629" y="20456"/>
                </a:cubicBezTo>
                <a:cubicBezTo>
                  <a:pt x="4553" y="20153"/>
                  <a:pt x="4627" y="20005"/>
                  <a:pt x="4550" y="19929"/>
                </a:cubicBezTo>
                <a:cubicBezTo>
                  <a:pt x="4455" y="19910"/>
                  <a:pt x="4374" y="19905"/>
                  <a:pt x="4303" y="19911"/>
                </a:cubicBezTo>
                <a:close/>
                <a:moveTo>
                  <a:pt x="3432" y="20261"/>
                </a:moveTo>
                <a:cubicBezTo>
                  <a:pt x="3288" y="20242"/>
                  <a:pt x="3136" y="20297"/>
                  <a:pt x="3021" y="20447"/>
                </a:cubicBezTo>
                <a:cubicBezTo>
                  <a:pt x="3021" y="20897"/>
                  <a:pt x="3327" y="21049"/>
                  <a:pt x="3404" y="21424"/>
                </a:cubicBezTo>
                <a:cubicBezTo>
                  <a:pt x="3787" y="21499"/>
                  <a:pt x="4095" y="21347"/>
                  <a:pt x="4401" y="21347"/>
                </a:cubicBezTo>
                <a:cubicBezTo>
                  <a:pt x="4401" y="21047"/>
                  <a:pt x="4629" y="20972"/>
                  <a:pt x="4629" y="20747"/>
                </a:cubicBezTo>
                <a:cubicBezTo>
                  <a:pt x="4246" y="20672"/>
                  <a:pt x="4323" y="20974"/>
                  <a:pt x="4093" y="20974"/>
                </a:cubicBezTo>
                <a:cubicBezTo>
                  <a:pt x="3940" y="20974"/>
                  <a:pt x="3785" y="20822"/>
                  <a:pt x="3632" y="20747"/>
                </a:cubicBezTo>
                <a:cubicBezTo>
                  <a:pt x="3632" y="20597"/>
                  <a:pt x="3786" y="20670"/>
                  <a:pt x="3786" y="20520"/>
                </a:cubicBezTo>
                <a:cubicBezTo>
                  <a:pt x="3709" y="20370"/>
                  <a:pt x="3575" y="20280"/>
                  <a:pt x="3432" y="20261"/>
                </a:cubicBezTo>
                <a:close/>
                <a:moveTo>
                  <a:pt x="5585" y="20406"/>
                </a:moveTo>
                <a:cubicBezTo>
                  <a:pt x="5401" y="20434"/>
                  <a:pt x="5247" y="20530"/>
                  <a:pt x="5170" y="20756"/>
                </a:cubicBezTo>
                <a:cubicBezTo>
                  <a:pt x="5402" y="20831"/>
                  <a:pt x="5941" y="20678"/>
                  <a:pt x="6172" y="20452"/>
                </a:cubicBezTo>
                <a:cubicBezTo>
                  <a:pt x="6076" y="20433"/>
                  <a:pt x="5974" y="20417"/>
                  <a:pt x="5874" y="20406"/>
                </a:cubicBezTo>
                <a:cubicBezTo>
                  <a:pt x="5774" y="20396"/>
                  <a:pt x="5676" y="20392"/>
                  <a:pt x="5585" y="20406"/>
                </a:cubicBezTo>
                <a:close/>
              </a:path>
            </a:pathLst>
          </a:custGeom>
        </p:spPr>
      </p:pic>
      <p:pic>
        <p:nvPicPr>
          <p:cNvPr id="480" name="qqq.png" descr="qqq.png"/>
          <p:cNvPicPr>
            <a:picLocks noChangeAspect="1"/>
          </p:cNvPicPr>
          <p:nvPr>
            <p:ph type="pic" idx="15"/>
          </p:nvPr>
        </p:nvPicPr>
        <p:blipFill>
          <a:blip r:embed="rId2">
            <a:extLst/>
          </a:blip>
          <a:srcRect l="20636" t="0" r="20634" b="0"/>
          <a:stretch>
            <a:fillRect/>
          </a:stretch>
        </p:blipFill>
        <p:spPr>
          <a:xfrm>
            <a:off x="6384581" y="2209489"/>
            <a:ext cx="1833274" cy="1872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9" h="21445" fill="norm" stroke="1" extrusionOk="0">
                <a:moveTo>
                  <a:pt x="7225" y="5"/>
                </a:moveTo>
                <a:cubicBezTo>
                  <a:pt x="6404" y="-101"/>
                  <a:pt x="5681" y="1429"/>
                  <a:pt x="6261" y="2618"/>
                </a:cubicBezTo>
                <a:cubicBezTo>
                  <a:pt x="6338" y="2618"/>
                  <a:pt x="6491" y="2618"/>
                  <a:pt x="6568" y="2618"/>
                </a:cubicBezTo>
                <a:cubicBezTo>
                  <a:pt x="6723" y="2316"/>
                  <a:pt x="6338" y="1409"/>
                  <a:pt x="6801" y="1032"/>
                </a:cubicBezTo>
                <a:cubicBezTo>
                  <a:pt x="7265" y="1183"/>
                  <a:pt x="7341" y="577"/>
                  <a:pt x="8036" y="728"/>
                </a:cubicBezTo>
                <a:cubicBezTo>
                  <a:pt x="7785" y="256"/>
                  <a:pt x="7499" y="40"/>
                  <a:pt x="7225" y="5"/>
                </a:cubicBezTo>
                <a:close/>
                <a:moveTo>
                  <a:pt x="16127" y="1559"/>
                </a:moveTo>
                <a:cubicBezTo>
                  <a:pt x="13658" y="2011"/>
                  <a:pt x="11265" y="2614"/>
                  <a:pt x="8950" y="3140"/>
                </a:cubicBezTo>
                <a:cubicBezTo>
                  <a:pt x="9104" y="4495"/>
                  <a:pt x="10107" y="7731"/>
                  <a:pt x="8409" y="7957"/>
                </a:cubicBezTo>
                <a:cubicBezTo>
                  <a:pt x="6171" y="8258"/>
                  <a:pt x="6249" y="5324"/>
                  <a:pt x="5631" y="3894"/>
                </a:cubicBezTo>
                <a:cubicBezTo>
                  <a:pt x="3934" y="4271"/>
                  <a:pt x="2237" y="4570"/>
                  <a:pt x="617" y="5021"/>
                </a:cubicBezTo>
                <a:cubicBezTo>
                  <a:pt x="1851" y="8031"/>
                  <a:pt x="1308" y="12394"/>
                  <a:pt x="2928" y="15404"/>
                </a:cubicBezTo>
                <a:cubicBezTo>
                  <a:pt x="2388" y="16006"/>
                  <a:pt x="3083" y="17137"/>
                  <a:pt x="3469" y="17739"/>
                </a:cubicBezTo>
                <a:cubicBezTo>
                  <a:pt x="3778" y="17814"/>
                  <a:pt x="3703" y="17514"/>
                  <a:pt x="3935" y="17439"/>
                </a:cubicBezTo>
                <a:cubicBezTo>
                  <a:pt x="3472" y="16988"/>
                  <a:pt x="2928" y="16235"/>
                  <a:pt x="2928" y="15558"/>
                </a:cubicBezTo>
                <a:cubicBezTo>
                  <a:pt x="3314" y="15633"/>
                  <a:pt x="3239" y="16160"/>
                  <a:pt x="3548" y="16235"/>
                </a:cubicBezTo>
                <a:cubicBezTo>
                  <a:pt x="3471" y="16085"/>
                  <a:pt x="3468" y="15706"/>
                  <a:pt x="3623" y="15631"/>
                </a:cubicBezTo>
                <a:cubicBezTo>
                  <a:pt x="4317" y="16007"/>
                  <a:pt x="4011" y="17135"/>
                  <a:pt x="4396" y="17662"/>
                </a:cubicBezTo>
                <a:cubicBezTo>
                  <a:pt x="5554" y="17436"/>
                  <a:pt x="6787" y="17438"/>
                  <a:pt x="7636" y="17739"/>
                </a:cubicBezTo>
                <a:cubicBezTo>
                  <a:pt x="7095" y="17664"/>
                  <a:pt x="6482" y="17736"/>
                  <a:pt x="5864" y="17812"/>
                </a:cubicBezTo>
                <a:cubicBezTo>
                  <a:pt x="5787" y="18263"/>
                  <a:pt x="5862" y="18642"/>
                  <a:pt x="5939" y="18943"/>
                </a:cubicBezTo>
                <a:cubicBezTo>
                  <a:pt x="7328" y="18868"/>
                  <a:pt x="7794" y="18490"/>
                  <a:pt x="9183" y="18716"/>
                </a:cubicBezTo>
                <a:cubicBezTo>
                  <a:pt x="8797" y="19017"/>
                  <a:pt x="8021" y="18564"/>
                  <a:pt x="7789" y="19016"/>
                </a:cubicBezTo>
                <a:cubicBezTo>
                  <a:pt x="8407" y="19016"/>
                  <a:pt x="8794" y="18865"/>
                  <a:pt x="9411" y="19016"/>
                </a:cubicBezTo>
                <a:cubicBezTo>
                  <a:pt x="8562" y="19317"/>
                  <a:pt x="7172" y="19019"/>
                  <a:pt x="6400" y="19470"/>
                </a:cubicBezTo>
                <a:cubicBezTo>
                  <a:pt x="6555" y="19621"/>
                  <a:pt x="6556" y="19845"/>
                  <a:pt x="6787" y="19920"/>
                </a:cubicBezTo>
                <a:cubicBezTo>
                  <a:pt x="7096" y="19920"/>
                  <a:pt x="7173" y="19772"/>
                  <a:pt x="7482" y="19847"/>
                </a:cubicBezTo>
                <a:cubicBezTo>
                  <a:pt x="7713" y="19697"/>
                  <a:pt x="7327" y="19393"/>
                  <a:pt x="7636" y="19393"/>
                </a:cubicBezTo>
                <a:cubicBezTo>
                  <a:pt x="8176" y="20145"/>
                  <a:pt x="9491" y="19170"/>
                  <a:pt x="10031" y="19847"/>
                </a:cubicBezTo>
                <a:cubicBezTo>
                  <a:pt x="14275" y="19245"/>
                  <a:pt x="18057" y="18415"/>
                  <a:pt x="21529" y="17512"/>
                </a:cubicBezTo>
                <a:cubicBezTo>
                  <a:pt x="19291" y="13750"/>
                  <a:pt x="17748" y="9238"/>
                  <a:pt x="16127" y="4949"/>
                </a:cubicBezTo>
                <a:cubicBezTo>
                  <a:pt x="16436" y="4422"/>
                  <a:pt x="16127" y="4192"/>
                  <a:pt x="16127" y="3590"/>
                </a:cubicBezTo>
                <a:cubicBezTo>
                  <a:pt x="16282" y="3590"/>
                  <a:pt x="16434" y="3590"/>
                  <a:pt x="16589" y="3590"/>
                </a:cubicBezTo>
                <a:cubicBezTo>
                  <a:pt x="16512" y="2988"/>
                  <a:pt x="16435" y="2463"/>
                  <a:pt x="16281" y="1936"/>
                </a:cubicBezTo>
                <a:cubicBezTo>
                  <a:pt x="16204" y="1786"/>
                  <a:pt x="16126" y="2089"/>
                  <a:pt x="15894" y="2013"/>
                </a:cubicBezTo>
                <a:cubicBezTo>
                  <a:pt x="15971" y="1788"/>
                  <a:pt x="16204" y="1785"/>
                  <a:pt x="16127" y="1559"/>
                </a:cubicBezTo>
                <a:close/>
                <a:moveTo>
                  <a:pt x="7873" y="3440"/>
                </a:moveTo>
                <a:cubicBezTo>
                  <a:pt x="7796" y="3891"/>
                  <a:pt x="7873" y="4566"/>
                  <a:pt x="8181" y="4867"/>
                </a:cubicBezTo>
                <a:cubicBezTo>
                  <a:pt x="8181" y="4416"/>
                  <a:pt x="8258" y="3666"/>
                  <a:pt x="7873" y="3440"/>
                </a:cubicBezTo>
                <a:close/>
                <a:moveTo>
                  <a:pt x="6554" y="3595"/>
                </a:moveTo>
                <a:cubicBezTo>
                  <a:pt x="6710" y="4722"/>
                  <a:pt x="6869" y="6901"/>
                  <a:pt x="8344" y="6525"/>
                </a:cubicBezTo>
                <a:cubicBezTo>
                  <a:pt x="8344" y="6225"/>
                  <a:pt x="8420" y="5849"/>
                  <a:pt x="8265" y="5698"/>
                </a:cubicBezTo>
                <a:cubicBezTo>
                  <a:pt x="7876" y="5623"/>
                  <a:pt x="8030" y="6073"/>
                  <a:pt x="7719" y="5998"/>
                </a:cubicBezTo>
                <a:cubicBezTo>
                  <a:pt x="7642" y="5923"/>
                  <a:pt x="7488" y="5923"/>
                  <a:pt x="7333" y="5998"/>
                </a:cubicBezTo>
                <a:cubicBezTo>
                  <a:pt x="7255" y="4946"/>
                  <a:pt x="6865" y="4421"/>
                  <a:pt x="6787" y="3595"/>
                </a:cubicBezTo>
                <a:cubicBezTo>
                  <a:pt x="6710" y="3595"/>
                  <a:pt x="6632" y="3595"/>
                  <a:pt x="6554" y="3595"/>
                </a:cubicBezTo>
                <a:close/>
                <a:moveTo>
                  <a:pt x="6" y="5099"/>
                </a:moveTo>
                <a:cubicBezTo>
                  <a:pt x="-71" y="6301"/>
                  <a:pt x="623" y="7579"/>
                  <a:pt x="854" y="8856"/>
                </a:cubicBezTo>
                <a:cubicBezTo>
                  <a:pt x="854" y="7579"/>
                  <a:pt x="393" y="6451"/>
                  <a:pt x="239" y="5099"/>
                </a:cubicBezTo>
                <a:cubicBezTo>
                  <a:pt x="162" y="5099"/>
                  <a:pt x="83" y="5099"/>
                  <a:pt x="6" y="5099"/>
                </a:cubicBezTo>
                <a:close/>
                <a:moveTo>
                  <a:pt x="854" y="9015"/>
                </a:moveTo>
                <a:cubicBezTo>
                  <a:pt x="854" y="9238"/>
                  <a:pt x="774" y="9609"/>
                  <a:pt x="1013" y="9683"/>
                </a:cubicBezTo>
                <a:cubicBezTo>
                  <a:pt x="933" y="9461"/>
                  <a:pt x="1013" y="9089"/>
                  <a:pt x="854" y="9015"/>
                </a:cubicBezTo>
                <a:close/>
                <a:moveTo>
                  <a:pt x="5403" y="17816"/>
                </a:moveTo>
                <a:cubicBezTo>
                  <a:pt x="5093" y="17816"/>
                  <a:pt x="4784" y="17817"/>
                  <a:pt x="4629" y="17966"/>
                </a:cubicBezTo>
                <a:cubicBezTo>
                  <a:pt x="4939" y="18340"/>
                  <a:pt x="5095" y="18787"/>
                  <a:pt x="5482" y="19011"/>
                </a:cubicBezTo>
                <a:cubicBezTo>
                  <a:pt x="5792" y="18787"/>
                  <a:pt x="5248" y="18339"/>
                  <a:pt x="5403" y="17816"/>
                </a:cubicBezTo>
                <a:close/>
                <a:moveTo>
                  <a:pt x="3940" y="18048"/>
                </a:moveTo>
                <a:cubicBezTo>
                  <a:pt x="3786" y="18122"/>
                  <a:pt x="3480" y="17972"/>
                  <a:pt x="3404" y="18121"/>
                </a:cubicBezTo>
                <a:cubicBezTo>
                  <a:pt x="3634" y="18492"/>
                  <a:pt x="3633" y="18714"/>
                  <a:pt x="3940" y="19011"/>
                </a:cubicBezTo>
                <a:cubicBezTo>
                  <a:pt x="4016" y="18640"/>
                  <a:pt x="4247" y="18420"/>
                  <a:pt x="3940" y="18048"/>
                </a:cubicBezTo>
                <a:close/>
                <a:moveTo>
                  <a:pt x="3245" y="18502"/>
                </a:moveTo>
                <a:cubicBezTo>
                  <a:pt x="3322" y="18878"/>
                  <a:pt x="3322" y="19327"/>
                  <a:pt x="3707" y="19402"/>
                </a:cubicBezTo>
                <a:cubicBezTo>
                  <a:pt x="3630" y="19027"/>
                  <a:pt x="3476" y="18803"/>
                  <a:pt x="3245" y="18502"/>
                </a:cubicBezTo>
                <a:close/>
                <a:moveTo>
                  <a:pt x="4550" y="18716"/>
                </a:moveTo>
                <a:cubicBezTo>
                  <a:pt x="4630" y="18867"/>
                  <a:pt x="4549" y="19248"/>
                  <a:pt x="4867" y="19248"/>
                </a:cubicBezTo>
                <a:cubicBezTo>
                  <a:pt x="5026" y="19021"/>
                  <a:pt x="4709" y="18791"/>
                  <a:pt x="4550" y="18716"/>
                </a:cubicBezTo>
                <a:close/>
                <a:moveTo>
                  <a:pt x="7179" y="18952"/>
                </a:moveTo>
                <a:cubicBezTo>
                  <a:pt x="6494" y="18952"/>
                  <a:pt x="6798" y="19325"/>
                  <a:pt x="7179" y="18952"/>
                </a:cubicBezTo>
                <a:close/>
                <a:moveTo>
                  <a:pt x="5296" y="19729"/>
                </a:moveTo>
                <a:cubicBezTo>
                  <a:pt x="5033" y="19702"/>
                  <a:pt x="4744" y="19973"/>
                  <a:pt x="4937" y="20302"/>
                </a:cubicBezTo>
                <a:cubicBezTo>
                  <a:pt x="5323" y="20302"/>
                  <a:pt x="5400" y="20002"/>
                  <a:pt x="5631" y="20152"/>
                </a:cubicBezTo>
                <a:cubicBezTo>
                  <a:pt x="5602" y="19870"/>
                  <a:pt x="5454" y="19745"/>
                  <a:pt x="5296" y="19729"/>
                </a:cubicBezTo>
                <a:close/>
                <a:moveTo>
                  <a:pt x="4303" y="19911"/>
                </a:moveTo>
                <a:cubicBezTo>
                  <a:pt x="4092" y="19929"/>
                  <a:pt x="3980" y="20043"/>
                  <a:pt x="3865" y="20156"/>
                </a:cubicBezTo>
                <a:cubicBezTo>
                  <a:pt x="3941" y="20232"/>
                  <a:pt x="3940" y="20305"/>
                  <a:pt x="3940" y="20456"/>
                </a:cubicBezTo>
                <a:cubicBezTo>
                  <a:pt x="4169" y="20456"/>
                  <a:pt x="4400" y="20456"/>
                  <a:pt x="4629" y="20456"/>
                </a:cubicBezTo>
                <a:cubicBezTo>
                  <a:pt x="4553" y="20153"/>
                  <a:pt x="4627" y="20005"/>
                  <a:pt x="4550" y="19929"/>
                </a:cubicBezTo>
                <a:cubicBezTo>
                  <a:pt x="4455" y="19910"/>
                  <a:pt x="4374" y="19905"/>
                  <a:pt x="4303" y="19911"/>
                </a:cubicBezTo>
                <a:close/>
                <a:moveTo>
                  <a:pt x="3432" y="20261"/>
                </a:moveTo>
                <a:cubicBezTo>
                  <a:pt x="3288" y="20242"/>
                  <a:pt x="3136" y="20297"/>
                  <a:pt x="3021" y="20447"/>
                </a:cubicBezTo>
                <a:cubicBezTo>
                  <a:pt x="3021" y="20897"/>
                  <a:pt x="3327" y="21049"/>
                  <a:pt x="3404" y="21424"/>
                </a:cubicBezTo>
                <a:cubicBezTo>
                  <a:pt x="3787" y="21499"/>
                  <a:pt x="4095" y="21347"/>
                  <a:pt x="4401" y="21347"/>
                </a:cubicBezTo>
                <a:cubicBezTo>
                  <a:pt x="4401" y="21047"/>
                  <a:pt x="4629" y="20972"/>
                  <a:pt x="4629" y="20747"/>
                </a:cubicBezTo>
                <a:cubicBezTo>
                  <a:pt x="4246" y="20672"/>
                  <a:pt x="4323" y="20974"/>
                  <a:pt x="4093" y="20974"/>
                </a:cubicBezTo>
                <a:cubicBezTo>
                  <a:pt x="3940" y="20974"/>
                  <a:pt x="3785" y="20822"/>
                  <a:pt x="3632" y="20747"/>
                </a:cubicBezTo>
                <a:cubicBezTo>
                  <a:pt x="3632" y="20597"/>
                  <a:pt x="3786" y="20670"/>
                  <a:pt x="3786" y="20520"/>
                </a:cubicBezTo>
                <a:cubicBezTo>
                  <a:pt x="3709" y="20370"/>
                  <a:pt x="3575" y="20280"/>
                  <a:pt x="3432" y="20261"/>
                </a:cubicBezTo>
                <a:close/>
                <a:moveTo>
                  <a:pt x="5585" y="20406"/>
                </a:moveTo>
                <a:cubicBezTo>
                  <a:pt x="5401" y="20434"/>
                  <a:pt x="5247" y="20530"/>
                  <a:pt x="5170" y="20756"/>
                </a:cubicBezTo>
                <a:cubicBezTo>
                  <a:pt x="5402" y="20831"/>
                  <a:pt x="5941" y="20678"/>
                  <a:pt x="6172" y="20452"/>
                </a:cubicBezTo>
                <a:cubicBezTo>
                  <a:pt x="6076" y="20433"/>
                  <a:pt x="5974" y="20417"/>
                  <a:pt x="5874" y="20406"/>
                </a:cubicBezTo>
                <a:cubicBezTo>
                  <a:pt x="5774" y="20396"/>
                  <a:pt x="5676" y="20392"/>
                  <a:pt x="5585" y="20406"/>
                </a:cubicBezTo>
                <a:close/>
              </a:path>
            </a:pathLst>
          </a:custGeom>
        </p:spPr>
      </p:pic>
      <p:pic>
        <p:nvPicPr>
          <p:cNvPr id="481" name="qqq.png" descr="qqq.png"/>
          <p:cNvPicPr>
            <a:picLocks noChangeAspect="1"/>
          </p:cNvPicPr>
          <p:nvPr>
            <p:ph type="pic" idx="16"/>
          </p:nvPr>
        </p:nvPicPr>
        <p:blipFill>
          <a:blip r:embed="rId2">
            <a:extLst/>
          </a:blip>
          <a:srcRect l="20636" t="0" r="20634" b="0"/>
          <a:stretch>
            <a:fillRect/>
          </a:stretch>
        </p:blipFill>
        <p:spPr>
          <a:xfrm>
            <a:off x="8803762" y="2209489"/>
            <a:ext cx="1833275" cy="1872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9" h="21445" fill="norm" stroke="1" extrusionOk="0">
                <a:moveTo>
                  <a:pt x="7225" y="5"/>
                </a:moveTo>
                <a:cubicBezTo>
                  <a:pt x="6404" y="-101"/>
                  <a:pt x="5681" y="1429"/>
                  <a:pt x="6261" y="2618"/>
                </a:cubicBezTo>
                <a:cubicBezTo>
                  <a:pt x="6338" y="2618"/>
                  <a:pt x="6491" y="2618"/>
                  <a:pt x="6568" y="2618"/>
                </a:cubicBezTo>
                <a:cubicBezTo>
                  <a:pt x="6723" y="2316"/>
                  <a:pt x="6338" y="1409"/>
                  <a:pt x="6801" y="1032"/>
                </a:cubicBezTo>
                <a:cubicBezTo>
                  <a:pt x="7265" y="1183"/>
                  <a:pt x="7341" y="577"/>
                  <a:pt x="8036" y="728"/>
                </a:cubicBezTo>
                <a:cubicBezTo>
                  <a:pt x="7785" y="256"/>
                  <a:pt x="7499" y="40"/>
                  <a:pt x="7225" y="5"/>
                </a:cubicBezTo>
                <a:close/>
                <a:moveTo>
                  <a:pt x="16127" y="1559"/>
                </a:moveTo>
                <a:cubicBezTo>
                  <a:pt x="13658" y="2011"/>
                  <a:pt x="11265" y="2614"/>
                  <a:pt x="8950" y="3140"/>
                </a:cubicBezTo>
                <a:cubicBezTo>
                  <a:pt x="9104" y="4495"/>
                  <a:pt x="10107" y="7731"/>
                  <a:pt x="8409" y="7957"/>
                </a:cubicBezTo>
                <a:cubicBezTo>
                  <a:pt x="6171" y="8258"/>
                  <a:pt x="6249" y="5324"/>
                  <a:pt x="5631" y="3894"/>
                </a:cubicBezTo>
                <a:cubicBezTo>
                  <a:pt x="3934" y="4271"/>
                  <a:pt x="2237" y="4570"/>
                  <a:pt x="617" y="5021"/>
                </a:cubicBezTo>
                <a:cubicBezTo>
                  <a:pt x="1851" y="8031"/>
                  <a:pt x="1308" y="12394"/>
                  <a:pt x="2928" y="15404"/>
                </a:cubicBezTo>
                <a:cubicBezTo>
                  <a:pt x="2388" y="16006"/>
                  <a:pt x="3083" y="17137"/>
                  <a:pt x="3469" y="17739"/>
                </a:cubicBezTo>
                <a:cubicBezTo>
                  <a:pt x="3778" y="17814"/>
                  <a:pt x="3703" y="17514"/>
                  <a:pt x="3935" y="17439"/>
                </a:cubicBezTo>
                <a:cubicBezTo>
                  <a:pt x="3472" y="16988"/>
                  <a:pt x="2928" y="16235"/>
                  <a:pt x="2928" y="15558"/>
                </a:cubicBezTo>
                <a:cubicBezTo>
                  <a:pt x="3314" y="15633"/>
                  <a:pt x="3239" y="16160"/>
                  <a:pt x="3548" y="16235"/>
                </a:cubicBezTo>
                <a:cubicBezTo>
                  <a:pt x="3471" y="16085"/>
                  <a:pt x="3468" y="15706"/>
                  <a:pt x="3623" y="15631"/>
                </a:cubicBezTo>
                <a:cubicBezTo>
                  <a:pt x="4317" y="16007"/>
                  <a:pt x="4011" y="17135"/>
                  <a:pt x="4396" y="17662"/>
                </a:cubicBezTo>
                <a:cubicBezTo>
                  <a:pt x="5554" y="17436"/>
                  <a:pt x="6787" y="17438"/>
                  <a:pt x="7636" y="17739"/>
                </a:cubicBezTo>
                <a:cubicBezTo>
                  <a:pt x="7095" y="17664"/>
                  <a:pt x="6482" y="17736"/>
                  <a:pt x="5864" y="17812"/>
                </a:cubicBezTo>
                <a:cubicBezTo>
                  <a:pt x="5787" y="18263"/>
                  <a:pt x="5862" y="18642"/>
                  <a:pt x="5939" y="18943"/>
                </a:cubicBezTo>
                <a:cubicBezTo>
                  <a:pt x="7328" y="18868"/>
                  <a:pt x="7794" y="18490"/>
                  <a:pt x="9183" y="18716"/>
                </a:cubicBezTo>
                <a:cubicBezTo>
                  <a:pt x="8797" y="19017"/>
                  <a:pt x="8021" y="18564"/>
                  <a:pt x="7789" y="19016"/>
                </a:cubicBezTo>
                <a:cubicBezTo>
                  <a:pt x="8407" y="19016"/>
                  <a:pt x="8794" y="18865"/>
                  <a:pt x="9411" y="19016"/>
                </a:cubicBezTo>
                <a:cubicBezTo>
                  <a:pt x="8562" y="19317"/>
                  <a:pt x="7172" y="19019"/>
                  <a:pt x="6400" y="19470"/>
                </a:cubicBezTo>
                <a:cubicBezTo>
                  <a:pt x="6555" y="19621"/>
                  <a:pt x="6556" y="19845"/>
                  <a:pt x="6787" y="19920"/>
                </a:cubicBezTo>
                <a:cubicBezTo>
                  <a:pt x="7096" y="19920"/>
                  <a:pt x="7173" y="19772"/>
                  <a:pt x="7482" y="19847"/>
                </a:cubicBezTo>
                <a:cubicBezTo>
                  <a:pt x="7713" y="19697"/>
                  <a:pt x="7327" y="19393"/>
                  <a:pt x="7636" y="19393"/>
                </a:cubicBezTo>
                <a:cubicBezTo>
                  <a:pt x="8176" y="20145"/>
                  <a:pt x="9491" y="19170"/>
                  <a:pt x="10031" y="19847"/>
                </a:cubicBezTo>
                <a:cubicBezTo>
                  <a:pt x="14275" y="19245"/>
                  <a:pt x="18057" y="18415"/>
                  <a:pt x="21529" y="17512"/>
                </a:cubicBezTo>
                <a:cubicBezTo>
                  <a:pt x="19291" y="13750"/>
                  <a:pt x="17748" y="9238"/>
                  <a:pt x="16127" y="4949"/>
                </a:cubicBezTo>
                <a:cubicBezTo>
                  <a:pt x="16436" y="4422"/>
                  <a:pt x="16127" y="4192"/>
                  <a:pt x="16127" y="3590"/>
                </a:cubicBezTo>
                <a:cubicBezTo>
                  <a:pt x="16282" y="3590"/>
                  <a:pt x="16434" y="3590"/>
                  <a:pt x="16589" y="3590"/>
                </a:cubicBezTo>
                <a:cubicBezTo>
                  <a:pt x="16512" y="2988"/>
                  <a:pt x="16435" y="2463"/>
                  <a:pt x="16281" y="1936"/>
                </a:cubicBezTo>
                <a:cubicBezTo>
                  <a:pt x="16204" y="1786"/>
                  <a:pt x="16126" y="2089"/>
                  <a:pt x="15894" y="2013"/>
                </a:cubicBezTo>
                <a:cubicBezTo>
                  <a:pt x="15971" y="1788"/>
                  <a:pt x="16204" y="1785"/>
                  <a:pt x="16127" y="1559"/>
                </a:cubicBezTo>
                <a:close/>
                <a:moveTo>
                  <a:pt x="7873" y="3440"/>
                </a:moveTo>
                <a:cubicBezTo>
                  <a:pt x="7796" y="3891"/>
                  <a:pt x="7873" y="4566"/>
                  <a:pt x="8181" y="4867"/>
                </a:cubicBezTo>
                <a:cubicBezTo>
                  <a:pt x="8181" y="4416"/>
                  <a:pt x="8258" y="3666"/>
                  <a:pt x="7873" y="3440"/>
                </a:cubicBezTo>
                <a:close/>
                <a:moveTo>
                  <a:pt x="6554" y="3595"/>
                </a:moveTo>
                <a:cubicBezTo>
                  <a:pt x="6710" y="4722"/>
                  <a:pt x="6869" y="6901"/>
                  <a:pt x="8344" y="6525"/>
                </a:cubicBezTo>
                <a:cubicBezTo>
                  <a:pt x="8344" y="6225"/>
                  <a:pt x="8420" y="5849"/>
                  <a:pt x="8265" y="5698"/>
                </a:cubicBezTo>
                <a:cubicBezTo>
                  <a:pt x="7876" y="5623"/>
                  <a:pt x="8030" y="6073"/>
                  <a:pt x="7719" y="5998"/>
                </a:cubicBezTo>
                <a:cubicBezTo>
                  <a:pt x="7642" y="5923"/>
                  <a:pt x="7488" y="5923"/>
                  <a:pt x="7333" y="5998"/>
                </a:cubicBezTo>
                <a:cubicBezTo>
                  <a:pt x="7255" y="4946"/>
                  <a:pt x="6865" y="4421"/>
                  <a:pt x="6787" y="3595"/>
                </a:cubicBezTo>
                <a:cubicBezTo>
                  <a:pt x="6710" y="3595"/>
                  <a:pt x="6632" y="3595"/>
                  <a:pt x="6554" y="3595"/>
                </a:cubicBezTo>
                <a:close/>
                <a:moveTo>
                  <a:pt x="6" y="5099"/>
                </a:moveTo>
                <a:cubicBezTo>
                  <a:pt x="-71" y="6301"/>
                  <a:pt x="623" y="7579"/>
                  <a:pt x="854" y="8856"/>
                </a:cubicBezTo>
                <a:cubicBezTo>
                  <a:pt x="854" y="7579"/>
                  <a:pt x="393" y="6451"/>
                  <a:pt x="239" y="5099"/>
                </a:cubicBezTo>
                <a:cubicBezTo>
                  <a:pt x="162" y="5099"/>
                  <a:pt x="83" y="5099"/>
                  <a:pt x="6" y="5099"/>
                </a:cubicBezTo>
                <a:close/>
                <a:moveTo>
                  <a:pt x="854" y="9015"/>
                </a:moveTo>
                <a:cubicBezTo>
                  <a:pt x="854" y="9238"/>
                  <a:pt x="774" y="9609"/>
                  <a:pt x="1013" y="9683"/>
                </a:cubicBezTo>
                <a:cubicBezTo>
                  <a:pt x="933" y="9461"/>
                  <a:pt x="1013" y="9089"/>
                  <a:pt x="854" y="9015"/>
                </a:cubicBezTo>
                <a:close/>
                <a:moveTo>
                  <a:pt x="5403" y="17816"/>
                </a:moveTo>
                <a:cubicBezTo>
                  <a:pt x="5093" y="17816"/>
                  <a:pt x="4784" y="17817"/>
                  <a:pt x="4629" y="17966"/>
                </a:cubicBezTo>
                <a:cubicBezTo>
                  <a:pt x="4939" y="18340"/>
                  <a:pt x="5095" y="18787"/>
                  <a:pt x="5482" y="19011"/>
                </a:cubicBezTo>
                <a:cubicBezTo>
                  <a:pt x="5792" y="18787"/>
                  <a:pt x="5248" y="18339"/>
                  <a:pt x="5403" y="17816"/>
                </a:cubicBezTo>
                <a:close/>
                <a:moveTo>
                  <a:pt x="3940" y="18048"/>
                </a:moveTo>
                <a:cubicBezTo>
                  <a:pt x="3786" y="18122"/>
                  <a:pt x="3480" y="17972"/>
                  <a:pt x="3404" y="18121"/>
                </a:cubicBezTo>
                <a:cubicBezTo>
                  <a:pt x="3634" y="18492"/>
                  <a:pt x="3633" y="18714"/>
                  <a:pt x="3940" y="19011"/>
                </a:cubicBezTo>
                <a:cubicBezTo>
                  <a:pt x="4016" y="18640"/>
                  <a:pt x="4247" y="18420"/>
                  <a:pt x="3940" y="18048"/>
                </a:cubicBezTo>
                <a:close/>
                <a:moveTo>
                  <a:pt x="3245" y="18502"/>
                </a:moveTo>
                <a:cubicBezTo>
                  <a:pt x="3322" y="18878"/>
                  <a:pt x="3322" y="19327"/>
                  <a:pt x="3707" y="19402"/>
                </a:cubicBezTo>
                <a:cubicBezTo>
                  <a:pt x="3630" y="19027"/>
                  <a:pt x="3476" y="18803"/>
                  <a:pt x="3245" y="18502"/>
                </a:cubicBezTo>
                <a:close/>
                <a:moveTo>
                  <a:pt x="4550" y="18716"/>
                </a:moveTo>
                <a:cubicBezTo>
                  <a:pt x="4630" y="18867"/>
                  <a:pt x="4549" y="19248"/>
                  <a:pt x="4867" y="19248"/>
                </a:cubicBezTo>
                <a:cubicBezTo>
                  <a:pt x="5026" y="19021"/>
                  <a:pt x="4709" y="18791"/>
                  <a:pt x="4550" y="18716"/>
                </a:cubicBezTo>
                <a:close/>
                <a:moveTo>
                  <a:pt x="7179" y="18952"/>
                </a:moveTo>
                <a:cubicBezTo>
                  <a:pt x="6494" y="18952"/>
                  <a:pt x="6798" y="19325"/>
                  <a:pt x="7179" y="18952"/>
                </a:cubicBezTo>
                <a:close/>
                <a:moveTo>
                  <a:pt x="5296" y="19729"/>
                </a:moveTo>
                <a:cubicBezTo>
                  <a:pt x="5033" y="19702"/>
                  <a:pt x="4744" y="19973"/>
                  <a:pt x="4937" y="20302"/>
                </a:cubicBezTo>
                <a:cubicBezTo>
                  <a:pt x="5323" y="20302"/>
                  <a:pt x="5400" y="20002"/>
                  <a:pt x="5631" y="20152"/>
                </a:cubicBezTo>
                <a:cubicBezTo>
                  <a:pt x="5602" y="19870"/>
                  <a:pt x="5454" y="19745"/>
                  <a:pt x="5296" y="19729"/>
                </a:cubicBezTo>
                <a:close/>
                <a:moveTo>
                  <a:pt x="4303" y="19911"/>
                </a:moveTo>
                <a:cubicBezTo>
                  <a:pt x="4092" y="19929"/>
                  <a:pt x="3980" y="20043"/>
                  <a:pt x="3865" y="20156"/>
                </a:cubicBezTo>
                <a:cubicBezTo>
                  <a:pt x="3941" y="20232"/>
                  <a:pt x="3940" y="20305"/>
                  <a:pt x="3940" y="20456"/>
                </a:cubicBezTo>
                <a:cubicBezTo>
                  <a:pt x="4169" y="20456"/>
                  <a:pt x="4400" y="20456"/>
                  <a:pt x="4629" y="20456"/>
                </a:cubicBezTo>
                <a:cubicBezTo>
                  <a:pt x="4553" y="20153"/>
                  <a:pt x="4627" y="20005"/>
                  <a:pt x="4550" y="19929"/>
                </a:cubicBezTo>
                <a:cubicBezTo>
                  <a:pt x="4455" y="19910"/>
                  <a:pt x="4374" y="19905"/>
                  <a:pt x="4303" y="19911"/>
                </a:cubicBezTo>
                <a:close/>
                <a:moveTo>
                  <a:pt x="3432" y="20261"/>
                </a:moveTo>
                <a:cubicBezTo>
                  <a:pt x="3288" y="20242"/>
                  <a:pt x="3136" y="20297"/>
                  <a:pt x="3021" y="20447"/>
                </a:cubicBezTo>
                <a:cubicBezTo>
                  <a:pt x="3021" y="20897"/>
                  <a:pt x="3327" y="21049"/>
                  <a:pt x="3404" y="21424"/>
                </a:cubicBezTo>
                <a:cubicBezTo>
                  <a:pt x="3787" y="21499"/>
                  <a:pt x="4095" y="21347"/>
                  <a:pt x="4401" y="21347"/>
                </a:cubicBezTo>
                <a:cubicBezTo>
                  <a:pt x="4401" y="21047"/>
                  <a:pt x="4629" y="20972"/>
                  <a:pt x="4629" y="20747"/>
                </a:cubicBezTo>
                <a:cubicBezTo>
                  <a:pt x="4246" y="20672"/>
                  <a:pt x="4323" y="20974"/>
                  <a:pt x="4093" y="20974"/>
                </a:cubicBezTo>
                <a:cubicBezTo>
                  <a:pt x="3940" y="20974"/>
                  <a:pt x="3785" y="20822"/>
                  <a:pt x="3632" y="20747"/>
                </a:cubicBezTo>
                <a:cubicBezTo>
                  <a:pt x="3632" y="20597"/>
                  <a:pt x="3786" y="20670"/>
                  <a:pt x="3786" y="20520"/>
                </a:cubicBezTo>
                <a:cubicBezTo>
                  <a:pt x="3709" y="20370"/>
                  <a:pt x="3575" y="20280"/>
                  <a:pt x="3432" y="20261"/>
                </a:cubicBezTo>
                <a:close/>
                <a:moveTo>
                  <a:pt x="5585" y="20406"/>
                </a:moveTo>
                <a:cubicBezTo>
                  <a:pt x="5401" y="20434"/>
                  <a:pt x="5247" y="20530"/>
                  <a:pt x="5170" y="20756"/>
                </a:cubicBezTo>
                <a:cubicBezTo>
                  <a:pt x="5402" y="20831"/>
                  <a:pt x="5941" y="20678"/>
                  <a:pt x="6172" y="20452"/>
                </a:cubicBezTo>
                <a:cubicBezTo>
                  <a:pt x="6076" y="20433"/>
                  <a:pt x="5974" y="20417"/>
                  <a:pt x="5874" y="20406"/>
                </a:cubicBezTo>
                <a:cubicBezTo>
                  <a:pt x="5774" y="20396"/>
                  <a:pt x="5676" y="20392"/>
                  <a:pt x="5585" y="20406"/>
                </a:cubicBezTo>
                <a:close/>
              </a:path>
            </a:pathLst>
          </a:custGeom>
        </p:spPr>
      </p:pic>
      <p:grpSp>
        <p:nvGrpSpPr>
          <p:cNvPr id="484" name="组合 24"/>
          <p:cNvGrpSpPr/>
          <p:nvPr/>
        </p:nvGrpSpPr>
        <p:grpSpPr>
          <a:xfrm>
            <a:off x="1241947" y="4367434"/>
            <a:ext cx="2456623" cy="703572"/>
            <a:chOff x="0" y="0"/>
            <a:chExt cx="2456621" cy="703571"/>
          </a:xfrm>
        </p:grpSpPr>
        <p:sp>
          <p:nvSpPr>
            <p:cNvPr id="482" name="文本框 25"/>
            <p:cNvSpPr txBox="1"/>
            <p:nvPr/>
          </p:nvSpPr>
          <p:spPr>
            <a:xfrm>
              <a:off x="278691" y="0"/>
              <a:ext cx="1899239" cy="421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skew</a:t>
              </a:r>
            </a:p>
          </p:txBody>
        </p:sp>
        <p:sp>
          <p:nvSpPr>
            <p:cNvPr id="483" name="文本框 26"/>
            <p:cNvSpPr txBox="1"/>
            <p:nvPr/>
          </p:nvSpPr>
          <p:spPr>
            <a:xfrm>
              <a:off x="0" y="307331"/>
              <a:ext cx="2456622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斜拉</a:t>
              </a:r>
            </a:p>
          </p:txBody>
        </p:sp>
      </p:grpSp>
      <p:grpSp>
        <p:nvGrpSpPr>
          <p:cNvPr id="487" name="组合 27"/>
          <p:cNvGrpSpPr/>
          <p:nvPr/>
        </p:nvGrpSpPr>
        <p:grpSpPr>
          <a:xfrm>
            <a:off x="3658096" y="4367434"/>
            <a:ext cx="2456623" cy="703572"/>
            <a:chOff x="0" y="0"/>
            <a:chExt cx="2456621" cy="703571"/>
          </a:xfrm>
        </p:grpSpPr>
        <p:sp>
          <p:nvSpPr>
            <p:cNvPr id="485" name="文本框 28"/>
            <p:cNvSpPr txBox="1"/>
            <p:nvPr/>
          </p:nvSpPr>
          <p:spPr>
            <a:xfrm>
              <a:off x="278691" y="0"/>
              <a:ext cx="1899239" cy="421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</a:defRPr>
              </a:lvl1pPr>
            </a:lstStyle>
            <a:p>
              <a:pPr>
                <a:defRPr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r>
                <a:rPr>
                  <a:latin typeface="微软雅黑 Light"/>
                  <a:ea typeface="微软雅黑 Light"/>
                  <a:cs typeface="微软雅黑 Light"/>
                  <a:sym typeface="微软雅黑 Light"/>
                </a:rPr>
                <a:t>scale</a:t>
              </a:r>
            </a:p>
          </p:txBody>
        </p:sp>
        <p:sp>
          <p:nvSpPr>
            <p:cNvPr id="486" name="文本框 29"/>
            <p:cNvSpPr txBox="1"/>
            <p:nvPr/>
          </p:nvSpPr>
          <p:spPr>
            <a:xfrm>
              <a:off x="0" y="307331"/>
              <a:ext cx="2456622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缩放</a:t>
              </a:r>
            </a:p>
          </p:txBody>
        </p:sp>
      </p:grpSp>
      <p:grpSp>
        <p:nvGrpSpPr>
          <p:cNvPr id="490" name="组合 30"/>
          <p:cNvGrpSpPr/>
          <p:nvPr/>
        </p:nvGrpSpPr>
        <p:grpSpPr>
          <a:xfrm>
            <a:off x="6077279" y="4367434"/>
            <a:ext cx="2456623" cy="703572"/>
            <a:chOff x="0" y="0"/>
            <a:chExt cx="2456621" cy="703571"/>
          </a:xfrm>
        </p:grpSpPr>
        <p:sp>
          <p:nvSpPr>
            <p:cNvPr id="488" name="文本框 31"/>
            <p:cNvSpPr txBox="1"/>
            <p:nvPr/>
          </p:nvSpPr>
          <p:spPr>
            <a:xfrm>
              <a:off x="278691" y="0"/>
              <a:ext cx="1899239" cy="421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</a:defRPr>
              </a:lvl1pPr>
            </a:lstStyle>
            <a:p>
              <a:pPr>
                <a:defRPr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r>
                <a:rPr>
                  <a:latin typeface="微软雅黑 Light"/>
                  <a:ea typeface="微软雅黑 Light"/>
                  <a:cs typeface="微软雅黑 Light"/>
                  <a:sym typeface="微软雅黑 Light"/>
                </a:rPr>
                <a:t>rotate</a:t>
              </a:r>
            </a:p>
          </p:txBody>
        </p:sp>
        <p:sp>
          <p:nvSpPr>
            <p:cNvPr id="489" name="文本框 32"/>
            <p:cNvSpPr txBox="1"/>
            <p:nvPr/>
          </p:nvSpPr>
          <p:spPr>
            <a:xfrm>
              <a:off x="0" y="307331"/>
              <a:ext cx="2456622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旋转</a:t>
              </a:r>
            </a:p>
          </p:txBody>
        </p:sp>
      </p:grpSp>
      <p:grpSp>
        <p:nvGrpSpPr>
          <p:cNvPr id="493" name="组合 33"/>
          <p:cNvGrpSpPr/>
          <p:nvPr/>
        </p:nvGrpSpPr>
        <p:grpSpPr>
          <a:xfrm>
            <a:off x="8496462" y="4367434"/>
            <a:ext cx="2456622" cy="703572"/>
            <a:chOff x="0" y="0"/>
            <a:chExt cx="2456621" cy="703571"/>
          </a:xfrm>
        </p:grpSpPr>
        <p:sp>
          <p:nvSpPr>
            <p:cNvPr id="491" name="文本框 34"/>
            <p:cNvSpPr txBox="1"/>
            <p:nvPr/>
          </p:nvSpPr>
          <p:spPr>
            <a:xfrm>
              <a:off x="278691" y="0"/>
              <a:ext cx="1899239" cy="421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</a:defRPr>
              </a:lvl1pPr>
            </a:lstStyle>
            <a:p>
              <a:pPr>
                <a:defRPr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r>
                <a:rPr>
                  <a:latin typeface="微软雅黑 Light"/>
                  <a:ea typeface="微软雅黑 Light"/>
                  <a:cs typeface="微软雅黑 Light"/>
                  <a:sym typeface="微软雅黑 Light"/>
                </a:rPr>
                <a:t>translate</a:t>
              </a:r>
            </a:p>
          </p:txBody>
        </p:sp>
        <p:sp>
          <p:nvSpPr>
            <p:cNvPr id="492" name="文本框 35"/>
            <p:cNvSpPr txBox="1"/>
            <p:nvPr/>
          </p:nvSpPr>
          <p:spPr>
            <a:xfrm>
              <a:off x="0" y="307331"/>
              <a:ext cx="2456622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位移</a:t>
              </a:r>
            </a:p>
          </p:txBody>
        </p:sp>
      </p:grpSp>
      <p:pic>
        <p:nvPicPr>
          <p:cNvPr id="494" name="GUID-D81DC3FC-6A37-4C30-BBD3-C9B23F874ECE-web.gif" descr="GUID-D81DC3FC-6A37-4C30-BBD3-C9B23F874ECE-web.gif"/>
          <p:cNvPicPr>
            <a:picLocks noChangeAspect="1"/>
          </p:cNvPicPr>
          <p:nvPr/>
        </p:nvPicPr>
        <p:blipFill>
          <a:blip r:embed="rId3">
            <a:extLst/>
          </a:blip>
          <a:srcRect l="47021" t="0" r="0" b="40898"/>
          <a:stretch>
            <a:fillRect/>
          </a:stretch>
        </p:blipFill>
        <p:spPr>
          <a:xfrm>
            <a:off x="1586406" y="2860929"/>
            <a:ext cx="1779015" cy="12216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7" fill="norm" stroke="1" extrusionOk="0">
                <a:moveTo>
                  <a:pt x="0" y="0"/>
                </a:moveTo>
                <a:cubicBezTo>
                  <a:pt x="153" y="716"/>
                  <a:pt x="307" y="1431"/>
                  <a:pt x="395" y="2153"/>
                </a:cubicBezTo>
                <a:cubicBezTo>
                  <a:pt x="395" y="1412"/>
                  <a:pt x="319" y="706"/>
                  <a:pt x="226" y="0"/>
                </a:cubicBezTo>
                <a:lnTo>
                  <a:pt x="0" y="0"/>
                </a:lnTo>
                <a:close/>
                <a:moveTo>
                  <a:pt x="814" y="0"/>
                </a:moveTo>
                <a:cubicBezTo>
                  <a:pt x="1281" y="4072"/>
                  <a:pt x="1277" y="8735"/>
                  <a:pt x="2539" y="12224"/>
                </a:cubicBezTo>
                <a:cubicBezTo>
                  <a:pt x="1981" y="13150"/>
                  <a:pt x="2699" y="14890"/>
                  <a:pt x="3098" y="15816"/>
                </a:cubicBezTo>
                <a:cubicBezTo>
                  <a:pt x="3417" y="15932"/>
                  <a:pt x="3341" y="15471"/>
                  <a:pt x="3580" y="15355"/>
                </a:cubicBezTo>
                <a:cubicBezTo>
                  <a:pt x="3101" y="14661"/>
                  <a:pt x="2539" y="13503"/>
                  <a:pt x="2539" y="12462"/>
                </a:cubicBezTo>
                <a:cubicBezTo>
                  <a:pt x="2938" y="12577"/>
                  <a:pt x="2861" y="13387"/>
                  <a:pt x="3180" y="13503"/>
                </a:cubicBezTo>
                <a:cubicBezTo>
                  <a:pt x="3100" y="13271"/>
                  <a:pt x="3098" y="12689"/>
                  <a:pt x="3257" y="12573"/>
                </a:cubicBezTo>
                <a:cubicBezTo>
                  <a:pt x="3975" y="13152"/>
                  <a:pt x="3658" y="14887"/>
                  <a:pt x="4057" y="15698"/>
                </a:cubicBezTo>
                <a:cubicBezTo>
                  <a:pt x="5254" y="15350"/>
                  <a:pt x="6528" y="15353"/>
                  <a:pt x="7406" y="15816"/>
                </a:cubicBezTo>
                <a:cubicBezTo>
                  <a:pt x="6847" y="15701"/>
                  <a:pt x="6213" y="15812"/>
                  <a:pt x="5575" y="15928"/>
                </a:cubicBezTo>
                <a:cubicBezTo>
                  <a:pt x="5495" y="16623"/>
                  <a:pt x="5572" y="17206"/>
                  <a:pt x="5652" y="17669"/>
                </a:cubicBezTo>
                <a:cubicBezTo>
                  <a:pt x="7088" y="17553"/>
                  <a:pt x="7569" y="16972"/>
                  <a:pt x="9005" y="17319"/>
                </a:cubicBezTo>
                <a:cubicBezTo>
                  <a:pt x="8606" y="17782"/>
                  <a:pt x="7804" y="17086"/>
                  <a:pt x="7565" y="17780"/>
                </a:cubicBezTo>
                <a:cubicBezTo>
                  <a:pt x="8203" y="17780"/>
                  <a:pt x="8603" y="17549"/>
                  <a:pt x="9241" y="17780"/>
                </a:cubicBezTo>
                <a:cubicBezTo>
                  <a:pt x="8364" y="18243"/>
                  <a:pt x="6926" y="17785"/>
                  <a:pt x="6129" y="18479"/>
                </a:cubicBezTo>
                <a:cubicBezTo>
                  <a:pt x="6288" y="18711"/>
                  <a:pt x="6289" y="19055"/>
                  <a:pt x="6529" y="19171"/>
                </a:cubicBezTo>
                <a:cubicBezTo>
                  <a:pt x="6848" y="19171"/>
                  <a:pt x="6927" y="18944"/>
                  <a:pt x="7247" y="19059"/>
                </a:cubicBezTo>
                <a:cubicBezTo>
                  <a:pt x="7486" y="18828"/>
                  <a:pt x="7086" y="18360"/>
                  <a:pt x="7406" y="18360"/>
                </a:cubicBezTo>
                <a:cubicBezTo>
                  <a:pt x="7964" y="19518"/>
                  <a:pt x="9324" y="18018"/>
                  <a:pt x="9882" y="19059"/>
                </a:cubicBezTo>
                <a:cubicBezTo>
                  <a:pt x="14203" y="18148"/>
                  <a:pt x="18055" y="16894"/>
                  <a:pt x="21600" y="15530"/>
                </a:cubicBezTo>
                <a:lnTo>
                  <a:pt x="21600" y="15020"/>
                </a:lnTo>
                <a:cubicBezTo>
                  <a:pt x="19820" y="10453"/>
                  <a:pt x="18461" y="5216"/>
                  <a:pt x="17153" y="0"/>
                </a:cubicBezTo>
                <a:lnTo>
                  <a:pt x="8943" y="0"/>
                </a:lnTo>
                <a:cubicBezTo>
                  <a:pt x="8786" y="396"/>
                  <a:pt x="8565" y="698"/>
                  <a:pt x="8205" y="769"/>
                </a:cubicBezTo>
                <a:cubicBezTo>
                  <a:pt x="7509" y="908"/>
                  <a:pt x="7045" y="564"/>
                  <a:pt x="6697" y="0"/>
                </a:cubicBezTo>
                <a:lnTo>
                  <a:pt x="814" y="0"/>
                </a:lnTo>
                <a:close/>
                <a:moveTo>
                  <a:pt x="395" y="2397"/>
                </a:moveTo>
                <a:cubicBezTo>
                  <a:pt x="395" y="2740"/>
                  <a:pt x="312" y="3311"/>
                  <a:pt x="559" y="3425"/>
                </a:cubicBezTo>
                <a:cubicBezTo>
                  <a:pt x="477" y="3082"/>
                  <a:pt x="560" y="2511"/>
                  <a:pt x="395" y="2397"/>
                </a:cubicBezTo>
                <a:close/>
                <a:moveTo>
                  <a:pt x="5098" y="15935"/>
                </a:moveTo>
                <a:cubicBezTo>
                  <a:pt x="4777" y="15935"/>
                  <a:pt x="4458" y="15936"/>
                  <a:pt x="4298" y="16166"/>
                </a:cubicBezTo>
                <a:cubicBezTo>
                  <a:pt x="4618" y="16741"/>
                  <a:pt x="4779" y="17429"/>
                  <a:pt x="5180" y="17773"/>
                </a:cubicBezTo>
                <a:cubicBezTo>
                  <a:pt x="5500" y="17429"/>
                  <a:pt x="4937" y="16740"/>
                  <a:pt x="5098" y="15935"/>
                </a:cubicBezTo>
                <a:close/>
                <a:moveTo>
                  <a:pt x="3585" y="16292"/>
                </a:moveTo>
                <a:cubicBezTo>
                  <a:pt x="3426" y="16406"/>
                  <a:pt x="3110" y="16175"/>
                  <a:pt x="3031" y="16403"/>
                </a:cubicBezTo>
                <a:cubicBezTo>
                  <a:pt x="3269" y="16975"/>
                  <a:pt x="3267" y="17316"/>
                  <a:pt x="3585" y="17773"/>
                </a:cubicBezTo>
                <a:cubicBezTo>
                  <a:pt x="3664" y="17202"/>
                  <a:pt x="3902" y="16863"/>
                  <a:pt x="3585" y="16292"/>
                </a:cubicBezTo>
                <a:close/>
                <a:moveTo>
                  <a:pt x="2867" y="16991"/>
                </a:moveTo>
                <a:cubicBezTo>
                  <a:pt x="2946" y="17568"/>
                  <a:pt x="2946" y="18259"/>
                  <a:pt x="3344" y="18374"/>
                </a:cubicBezTo>
                <a:cubicBezTo>
                  <a:pt x="3264" y="17797"/>
                  <a:pt x="3106" y="17452"/>
                  <a:pt x="2867" y="16991"/>
                </a:cubicBezTo>
                <a:close/>
                <a:moveTo>
                  <a:pt x="4216" y="17319"/>
                </a:moveTo>
                <a:cubicBezTo>
                  <a:pt x="4298" y="17551"/>
                  <a:pt x="4214" y="18137"/>
                  <a:pt x="4544" y="18137"/>
                </a:cubicBezTo>
                <a:cubicBezTo>
                  <a:pt x="4708" y="17789"/>
                  <a:pt x="4381" y="17435"/>
                  <a:pt x="4216" y="17319"/>
                </a:cubicBezTo>
                <a:close/>
                <a:moveTo>
                  <a:pt x="6933" y="17682"/>
                </a:moveTo>
                <a:cubicBezTo>
                  <a:pt x="6225" y="17682"/>
                  <a:pt x="6540" y="18256"/>
                  <a:pt x="6933" y="17682"/>
                </a:cubicBezTo>
                <a:close/>
                <a:moveTo>
                  <a:pt x="4987" y="18878"/>
                </a:moveTo>
                <a:cubicBezTo>
                  <a:pt x="4715" y="18836"/>
                  <a:pt x="4416" y="19253"/>
                  <a:pt x="4616" y="19758"/>
                </a:cubicBezTo>
                <a:cubicBezTo>
                  <a:pt x="5015" y="19758"/>
                  <a:pt x="5094" y="19297"/>
                  <a:pt x="5334" y="19528"/>
                </a:cubicBezTo>
                <a:cubicBezTo>
                  <a:pt x="5304" y="19095"/>
                  <a:pt x="5150" y="18903"/>
                  <a:pt x="4987" y="18878"/>
                </a:cubicBezTo>
                <a:close/>
                <a:moveTo>
                  <a:pt x="3961" y="19157"/>
                </a:moveTo>
                <a:cubicBezTo>
                  <a:pt x="3742" y="19184"/>
                  <a:pt x="3626" y="19360"/>
                  <a:pt x="3508" y="19535"/>
                </a:cubicBezTo>
                <a:cubicBezTo>
                  <a:pt x="3587" y="19651"/>
                  <a:pt x="3585" y="19763"/>
                  <a:pt x="3585" y="19996"/>
                </a:cubicBezTo>
                <a:cubicBezTo>
                  <a:pt x="3822" y="19996"/>
                  <a:pt x="4061" y="19996"/>
                  <a:pt x="4298" y="19996"/>
                </a:cubicBezTo>
                <a:cubicBezTo>
                  <a:pt x="4219" y="19530"/>
                  <a:pt x="4295" y="19302"/>
                  <a:pt x="4216" y="19185"/>
                </a:cubicBezTo>
                <a:cubicBezTo>
                  <a:pt x="4117" y="19156"/>
                  <a:pt x="4033" y="19148"/>
                  <a:pt x="3961" y="19157"/>
                </a:cubicBezTo>
                <a:close/>
                <a:moveTo>
                  <a:pt x="3060" y="19695"/>
                </a:moveTo>
                <a:cubicBezTo>
                  <a:pt x="2911" y="19667"/>
                  <a:pt x="2754" y="19751"/>
                  <a:pt x="2636" y="19982"/>
                </a:cubicBezTo>
                <a:cubicBezTo>
                  <a:pt x="2636" y="20675"/>
                  <a:pt x="2951" y="20907"/>
                  <a:pt x="3031" y="21485"/>
                </a:cubicBezTo>
                <a:cubicBezTo>
                  <a:pt x="3427" y="21600"/>
                  <a:pt x="3745" y="21366"/>
                  <a:pt x="4062" y="21366"/>
                </a:cubicBezTo>
                <a:cubicBezTo>
                  <a:pt x="4062" y="20904"/>
                  <a:pt x="4298" y="20790"/>
                  <a:pt x="4298" y="20443"/>
                </a:cubicBezTo>
                <a:cubicBezTo>
                  <a:pt x="3902" y="20328"/>
                  <a:pt x="3981" y="20793"/>
                  <a:pt x="3744" y="20793"/>
                </a:cubicBezTo>
                <a:cubicBezTo>
                  <a:pt x="3585" y="20793"/>
                  <a:pt x="3425" y="20559"/>
                  <a:pt x="3267" y="20443"/>
                </a:cubicBezTo>
                <a:cubicBezTo>
                  <a:pt x="3267" y="20212"/>
                  <a:pt x="3426" y="20325"/>
                  <a:pt x="3426" y="20094"/>
                </a:cubicBezTo>
                <a:cubicBezTo>
                  <a:pt x="3347" y="19863"/>
                  <a:pt x="3208" y="19724"/>
                  <a:pt x="3060" y="19695"/>
                </a:cubicBezTo>
                <a:close/>
                <a:moveTo>
                  <a:pt x="5286" y="19919"/>
                </a:moveTo>
                <a:cubicBezTo>
                  <a:pt x="5096" y="19963"/>
                  <a:pt x="4937" y="20109"/>
                  <a:pt x="4857" y="20457"/>
                </a:cubicBezTo>
                <a:cubicBezTo>
                  <a:pt x="5096" y="20573"/>
                  <a:pt x="5653" y="20337"/>
                  <a:pt x="5893" y="19989"/>
                </a:cubicBezTo>
                <a:cubicBezTo>
                  <a:pt x="5793" y="19960"/>
                  <a:pt x="5688" y="19935"/>
                  <a:pt x="5584" y="19919"/>
                </a:cubicBezTo>
                <a:cubicBezTo>
                  <a:pt x="5481" y="19903"/>
                  <a:pt x="5380" y="19897"/>
                  <a:pt x="5286" y="19919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495" name="GUID-D81DC3FC-6A37-4C30-BBD3-C9B23F874ECE-web.gif" descr="GUID-D81DC3FC-6A37-4C30-BBD3-C9B23F874ECE-web.gif"/>
          <p:cNvPicPr>
            <a:picLocks noChangeAspect="1"/>
          </p:cNvPicPr>
          <p:nvPr/>
        </p:nvPicPr>
        <p:blipFill>
          <a:blip r:embed="rId3">
            <a:extLst/>
          </a:blip>
          <a:srcRect l="0" t="2" r="48065" b="34530"/>
          <a:stretch>
            <a:fillRect/>
          </a:stretch>
        </p:blipFill>
        <p:spPr>
          <a:xfrm>
            <a:off x="4218478" y="2856395"/>
            <a:ext cx="1580193" cy="1226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7" fill="norm" stroke="1" extrusionOk="0">
                <a:moveTo>
                  <a:pt x="0" y="0"/>
                </a:moveTo>
                <a:lnTo>
                  <a:pt x="0" y="12529"/>
                </a:lnTo>
                <a:cubicBezTo>
                  <a:pt x="382" y="12698"/>
                  <a:pt x="330" y="13422"/>
                  <a:pt x="673" y="13532"/>
                </a:cubicBezTo>
                <a:cubicBezTo>
                  <a:pt x="583" y="13301"/>
                  <a:pt x="580" y="12721"/>
                  <a:pt x="759" y="12605"/>
                </a:cubicBezTo>
                <a:cubicBezTo>
                  <a:pt x="1568" y="13182"/>
                  <a:pt x="1211" y="14911"/>
                  <a:pt x="1660" y="15719"/>
                </a:cubicBezTo>
                <a:cubicBezTo>
                  <a:pt x="3007" y="15372"/>
                  <a:pt x="4442" y="15376"/>
                  <a:pt x="5430" y="15837"/>
                </a:cubicBezTo>
                <a:cubicBezTo>
                  <a:pt x="4801" y="15722"/>
                  <a:pt x="4087" y="15833"/>
                  <a:pt x="3369" y="15948"/>
                </a:cubicBezTo>
                <a:cubicBezTo>
                  <a:pt x="3279" y="16640"/>
                  <a:pt x="3366" y="17221"/>
                  <a:pt x="3455" y="17682"/>
                </a:cubicBezTo>
                <a:cubicBezTo>
                  <a:pt x="5072" y="17567"/>
                  <a:pt x="5614" y="16988"/>
                  <a:pt x="7231" y="17334"/>
                </a:cubicBezTo>
                <a:cubicBezTo>
                  <a:pt x="6782" y="17796"/>
                  <a:pt x="5878" y="17102"/>
                  <a:pt x="5609" y="17794"/>
                </a:cubicBezTo>
                <a:cubicBezTo>
                  <a:pt x="6327" y="17794"/>
                  <a:pt x="6778" y="17563"/>
                  <a:pt x="7497" y="17794"/>
                </a:cubicBezTo>
                <a:cubicBezTo>
                  <a:pt x="6509" y="18255"/>
                  <a:pt x="4890" y="17798"/>
                  <a:pt x="3992" y="18490"/>
                </a:cubicBezTo>
                <a:cubicBezTo>
                  <a:pt x="4172" y="18721"/>
                  <a:pt x="4173" y="19064"/>
                  <a:pt x="4443" y="19180"/>
                </a:cubicBezTo>
                <a:cubicBezTo>
                  <a:pt x="4802" y="19180"/>
                  <a:pt x="4892" y="18953"/>
                  <a:pt x="5251" y="19068"/>
                </a:cubicBezTo>
                <a:cubicBezTo>
                  <a:pt x="5520" y="18838"/>
                  <a:pt x="5071" y="18372"/>
                  <a:pt x="5430" y="18372"/>
                </a:cubicBezTo>
                <a:cubicBezTo>
                  <a:pt x="6059" y="19525"/>
                  <a:pt x="7589" y="18030"/>
                  <a:pt x="8218" y="19068"/>
                </a:cubicBezTo>
                <a:cubicBezTo>
                  <a:pt x="13158" y="18146"/>
                  <a:pt x="17558" y="16873"/>
                  <a:pt x="21600" y="15489"/>
                </a:cubicBezTo>
                <a:cubicBezTo>
                  <a:pt x="19489" y="10816"/>
                  <a:pt x="17909" y="5390"/>
                  <a:pt x="16382" y="0"/>
                </a:cubicBezTo>
                <a:lnTo>
                  <a:pt x="7198" y="0"/>
                </a:lnTo>
                <a:cubicBezTo>
                  <a:pt x="7024" y="440"/>
                  <a:pt x="6763" y="767"/>
                  <a:pt x="6330" y="843"/>
                </a:cubicBezTo>
                <a:cubicBezTo>
                  <a:pt x="5512" y="988"/>
                  <a:pt x="4979" y="609"/>
                  <a:pt x="4584" y="0"/>
                </a:cubicBezTo>
                <a:lnTo>
                  <a:pt x="0" y="0"/>
                </a:lnTo>
                <a:close/>
                <a:moveTo>
                  <a:pt x="0" y="12849"/>
                </a:moveTo>
                <a:lnTo>
                  <a:pt x="0" y="14430"/>
                </a:lnTo>
                <a:cubicBezTo>
                  <a:pt x="180" y="14956"/>
                  <a:pt x="400" y="15467"/>
                  <a:pt x="580" y="15837"/>
                </a:cubicBezTo>
                <a:cubicBezTo>
                  <a:pt x="940" y="15952"/>
                  <a:pt x="853" y="15493"/>
                  <a:pt x="1123" y="15377"/>
                </a:cubicBezTo>
                <a:cubicBezTo>
                  <a:pt x="645" y="14763"/>
                  <a:pt x="118" y="13787"/>
                  <a:pt x="0" y="12849"/>
                </a:cubicBezTo>
                <a:close/>
                <a:moveTo>
                  <a:pt x="2832" y="15955"/>
                </a:moveTo>
                <a:cubicBezTo>
                  <a:pt x="2471" y="15955"/>
                  <a:pt x="2112" y="15956"/>
                  <a:pt x="1931" y="16185"/>
                </a:cubicBezTo>
                <a:cubicBezTo>
                  <a:pt x="2292" y="16758"/>
                  <a:pt x="2473" y="17443"/>
                  <a:pt x="2924" y="17787"/>
                </a:cubicBezTo>
                <a:cubicBezTo>
                  <a:pt x="3285" y="17443"/>
                  <a:pt x="2651" y="16757"/>
                  <a:pt x="2832" y="15955"/>
                </a:cubicBezTo>
                <a:close/>
                <a:moveTo>
                  <a:pt x="1128" y="16310"/>
                </a:moveTo>
                <a:cubicBezTo>
                  <a:pt x="950" y="16424"/>
                  <a:pt x="594" y="16194"/>
                  <a:pt x="504" y="16422"/>
                </a:cubicBezTo>
                <a:cubicBezTo>
                  <a:pt x="772" y="16991"/>
                  <a:pt x="771" y="17331"/>
                  <a:pt x="1128" y="17787"/>
                </a:cubicBezTo>
                <a:cubicBezTo>
                  <a:pt x="1218" y="17217"/>
                  <a:pt x="1486" y="16880"/>
                  <a:pt x="1128" y="16310"/>
                </a:cubicBezTo>
                <a:close/>
                <a:moveTo>
                  <a:pt x="320" y="17007"/>
                </a:moveTo>
                <a:cubicBezTo>
                  <a:pt x="410" y="17582"/>
                  <a:pt x="409" y="18271"/>
                  <a:pt x="857" y="18386"/>
                </a:cubicBezTo>
                <a:cubicBezTo>
                  <a:pt x="767" y="17811"/>
                  <a:pt x="589" y="17467"/>
                  <a:pt x="320" y="17007"/>
                </a:cubicBezTo>
                <a:close/>
                <a:moveTo>
                  <a:pt x="1839" y="17334"/>
                </a:moveTo>
                <a:cubicBezTo>
                  <a:pt x="1932" y="17565"/>
                  <a:pt x="1837" y="18149"/>
                  <a:pt x="2208" y="18149"/>
                </a:cubicBezTo>
                <a:cubicBezTo>
                  <a:pt x="2393" y="17802"/>
                  <a:pt x="2024" y="17450"/>
                  <a:pt x="1839" y="17334"/>
                </a:cubicBezTo>
                <a:close/>
                <a:moveTo>
                  <a:pt x="4898" y="17696"/>
                </a:moveTo>
                <a:cubicBezTo>
                  <a:pt x="4101" y="17696"/>
                  <a:pt x="4455" y="18268"/>
                  <a:pt x="4898" y="17696"/>
                </a:cubicBezTo>
                <a:close/>
                <a:moveTo>
                  <a:pt x="2707" y="18887"/>
                </a:moveTo>
                <a:cubicBezTo>
                  <a:pt x="2401" y="18846"/>
                  <a:pt x="2065" y="19262"/>
                  <a:pt x="2289" y="19765"/>
                </a:cubicBezTo>
                <a:cubicBezTo>
                  <a:pt x="2738" y="19765"/>
                  <a:pt x="2828" y="19305"/>
                  <a:pt x="3097" y="19535"/>
                </a:cubicBezTo>
                <a:cubicBezTo>
                  <a:pt x="3064" y="19104"/>
                  <a:pt x="2890" y="18912"/>
                  <a:pt x="2707" y="18887"/>
                </a:cubicBezTo>
                <a:close/>
                <a:moveTo>
                  <a:pt x="1551" y="19166"/>
                </a:moveTo>
                <a:cubicBezTo>
                  <a:pt x="1305" y="19193"/>
                  <a:pt x="1175" y="19368"/>
                  <a:pt x="1041" y="19542"/>
                </a:cubicBezTo>
                <a:cubicBezTo>
                  <a:pt x="1130" y="19658"/>
                  <a:pt x="1128" y="19770"/>
                  <a:pt x="1128" y="20002"/>
                </a:cubicBezTo>
                <a:cubicBezTo>
                  <a:pt x="1395" y="20002"/>
                  <a:pt x="1664" y="20002"/>
                  <a:pt x="1931" y="20002"/>
                </a:cubicBezTo>
                <a:cubicBezTo>
                  <a:pt x="1842" y="19537"/>
                  <a:pt x="1928" y="19310"/>
                  <a:pt x="1839" y="19194"/>
                </a:cubicBezTo>
                <a:cubicBezTo>
                  <a:pt x="1728" y="19165"/>
                  <a:pt x="1633" y="19157"/>
                  <a:pt x="1551" y="19166"/>
                </a:cubicBezTo>
                <a:close/>
                <a:moveTo>
                  <a:pt x="537" y="19702"/>
                </a:moveTo>
                <a:cubicBezTo>
                  <a:pt x="370" y="19673"/>
                  <a:pt x="193" y="19758"/>
                  <a:pt x="60" y="19988"/>
                </a:cubicBezTo>
                <a:cubicBezTo>
                  <a:pt x="60" y="20678"/>
                  <a:pt x="415" y="20910"/>
                  <a:pt x="504" y="21485"/>
                </a:cubicBezTo>
                <a:cubicBezTo>
                  <a:pt x="950" y="21600"/>
                  <a:pt x="1309" y="21367"/>
                  <a:pt x="1665" y="21367"/>
                </a:cubicBezTo>
                <a:cubicBezTo>
                  <a:pt x="1665" y="20906"/>
                  <a:pt x="1931" y="20792"/>
                  <a:pt x="1931" y="20447"/>
                </a:cubicBezTo>
                <a:cubicBezTo>
                  <a:pt x="1485" y="20332"/>
                  <a:pt x="1575" y="20796"/>
                  <a:pt x="1307" y="20796"/>
                </a:cubicBezTo>
                <a:cubicBezTo>
                  <a:pt x="1129" y="20796"/>
                  <a:pt x="949" y="20562"/>
                  <a:pt x="770" y="20447"/>
                </a:cubicBezTo>
                <a:cubicBezTo>
                  <a:pt x="770" y="20217"/>
                  <a:pt x="949" y="20329"/>
                  <a:pt x="949" y="20099"/>
                </a:cubicBezTo>
                <a:cubicBezTo>
                  <a:pt x="860" y="19869"/>
                  <a:pt x="704" y="19731"/>
                  <a:pt x="537" y="19702"/>
                </a:cubicBezTo>
                <a:close/>
                <a:moveTo>
                  <a:pt x="3043" y="19925"/>
                </a:moveTo>
                <a:cubicBezTo>
                  <a:pt x="2830" y="19968"/>
                  <a:pt x="2650" y="20114"/>
                  <a:pt x="2560" y="20461"/>
                </a:cubicBezTo>
                <a:cubicBezTo>
                  <a:pt x="2830" y="20577"/>
                  <a:pt x="3457" y="20341"/>
                  <a:pt x="3727" y="19995"/>
                </a:cubicBezTo>
                <a:cubicBezTo>
                  <a:pt x="3614" y="19966"/>
                  <a:pt x="3496" y="19941"/>
                  <a:pt x="3379" y="19925"/>
                </a:cubicBezTo>
                <a:cubicBezTo>
                  <a:pt x="3263" y="19909"/>
                  <a:pt x="3150" y="19903"/>
                  <a:pt x="3043" y="19925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496" name="GUID-D81DC3FC-6A37-4C30-BBD3-C9B23F874ECE-web.gif" descr="GUID-D81DC3FC-6A37-4C30-BBD3-C9B23F874ECE-web.gif"/>
          <p:cNvPicPr>
            <a:picLocks noChangeAspect="1"/>
          </p:cNvPicPr>
          <p:nvPr/>
        </p:nvPicPr>
        <p:blipFill>
          <a:blip r:embed="rId3">
            <a:extLst/>
          </a:blip>
          <a:srcRect l="2134" t="39613" r="57880" b="0"/>
          <a:stretch>
            <a:fillRect/>
          </a:stretch>
        </p:blipFill>
        <p:spPr>
          <a:xfrm>
            <a:off x="6384581" y="2187339"/>
            <a:ext cx="1833274" cy="1704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9" h="21489" fill="norm" stroke="1" extrusionOk="0">
                <a:moveTo>
                  <a:pt x="7225" y="6"/>
                </a:moveTo>
                <a:cubicBezTo>
                  <a:pt x="6404" y="-111"/>
                  <a:pt x="5681" y="1574"/>
                  <a:pt x="6261" y="2883"/>
                </a:cubicBezTo>
                <a:cubicBezTo>
                  <a:pt x="6338" y="2883"/>
                  <a:pt x="6491" y="2883"/>
                  <a:pt x="6568" y="2883"/>
                </a:cubicBezTo>
                <a:cubicBezTo>
                  <a:pt x="6723" y="2551"/>
                  <a:pt x="6338" y="1552"/>
                  <a:pt x="6801" y="1137"/>
                </a:cubicBezTo>
                <a:cubicBezTo>
                  <a:pt x="7265" y="1303"/>
                  <a:pt x="7341" y="635"/>
                  <a:pt x="8036" y="802"/>
                </a:cubicBezTo>
                <a:cubicBezTo>
                  <a:pt x="7785" y="282"/>
                  <a:pt x="7499" y="45"/>
                  <a:pt x="7225" y="6"/>
                </a:cubicBezTo>
                <a:close/>
                <a:moveTo>
                  <a:pt x="16127" y="1717"/>
                </a:moveTo>
                <a:cubicBezTo>
                  <a:pt x="13658" y="2215"/>
                  <a:pt x="11265" y="2879"/>
                  <a:pt x="8950" y="3459"/>
                </a:cubicBezTo>
                <a:cubicBezTo>
                  <a:pt x="9104" y="4950"/>
                  <a:pt x="10107" y="8515"/>
                  <a:pt x="8409" y="8763"/>
                </a:cubicBezTo>
                <a:cubicBezTo>
                  <a:pt x="6171" y="9095"/>
                  <a:pt x="6249" y="5864"/>
                  <a:pt x="5631" y="4289"/>
                </a:cubicBezTo>
                <a:cubicBezTo>
                  <a:pt x="3934" y="4704"/>
                  <a:pt x="2237" y="5033"/>
                  <a:pt x="617" y="5531"/>
                </a:cubicBezTo>
                <a:cubicBezTo>
                  <a:pt x="1851" y="8845"/>
                  <a:pt x="1308" y="13650"/>
                  <a:pt x="2928" y="16965"/>
                </a:cubicBezTo>
                <a:cubicBezTo>
                  <a:pt x="2388" y="17628"/>
                  <a:pt x="3083" y="18874"/>
                  <a:pt x="3469" y="19537"/>
                </a:cubicBezTo>
                <a:cubicBezTo>
                  <a:pt x="3778" y="19620"/>
                  <a:pt x="3703" y="19290"/>
                  <a:pt x="3935" y="19207"/>
                </a:cubicBezTo>
                <a:cubicBezTo>
                  <a:pt x="3472" y="18710"/>
                  <a:pt x="2928" y="17881"/>
                  <a:pt x="2928" y="17135"/>
                </a:cubicBezTo>
                <a:cubicBezTo>
                  <a:pt x="3314" y="17218"/>
                  <a:pt x="3239" y="17798"/>
                  <a:pt x="3548" y="17881"/>
                </a:cubicBezTo>
                <a:cubicBezTo>
                  <a:pt x="3471" y="17715"/>
                  <a:pt x="3468" y="17298"/>
                  <a:pt x="3623" y="17215"/>
                </a:cubicBezTo>
                <a:cubicBezTo>
                  <a:pt x="4317" y="17630"/>
                  <a:pt x="4011" y="18872"/>
                  <a:pt x="4396" y="19452"/>
                </a:cubicBezTo>
                <a:cubicBezTo>
                  <a:pt x="5554" y="19204"/>
                  <a:pt x="6787" y="19206"/>
                  <a:pt x="7636" y="19537"/>
                </a:cubicBezTo>
                <a:cubicBezTo>
                  <a:pt x="7095" y="19454"/>
                  <a:pt x="6482" y="19535"/>
                  <a:pt x="5864" y="19617"/>
                </a:cubicBezTo>
                <a:cubicBezTo>
                  <a:pt x="5787" y="20115"/>
                  <a:pt x="5862" y="20532"/>
                  <a:pt x="5939" y="20863"/>
                </a:cubicBezTo>
                <a:cubicBezTo>
                  <a:pt x="7328" y="20781"/>
                  <a:pt x="7794" y="20365"/>
                  <a:pt x="9183" y="20613"/>
                </a:cubicBezTo>
                <a:cubicBezTo>
                  <a:pt x="8797" y="20945"/>
                  <a:pt x="8021" y="20446"/>
                  <a:pt x="7789" y="20944"/>
                </a:cubicBezTo>
                <a:cubicBezTo>
                  <a:pt x="8407" y="20944"/>
                  <a:pt x="8794" y="20778"/>
                  <a:pt x="9411" y="20944"/>
                </a:cubicBezTo>
                <a:cubicBezTo>
                  <a:pt x="8562" y="21275"/>
                  <a:pt x="7172" y="20947"/>
                  <a:pt x="6400" y="21444"/>
                </a:cubicBezTo>
                <a:cubicBezTo>
                  <a:pt x="6413" y="21457"/>
                  <a:pt x="6418" y="21475"/>
                  <a:pt x="6428" y="21489"/>
                </a:cubicBezTo>
                <a:lnTo>
                  <a:pt x="7524" y="21489"/>
                </a:lnTo>
                <a:cubicBezTo>
                  <a:pt x="7510" y="21417"/>
                  <a:pt x="7514" y="21359"/>
                  <a:pt x="7636" y="21359"/>
                </a:cubicBezTo>
                <a:cubicBezTo>
                  <a:pt x="7674" y="21418"/>
                  <a:pt x="7725" y="21448"/>
                  <a:pt x="7771" y="21489"/>
                </a:cubicBezTo>
                <a:lnTo>
                  <a:pt x="12133" y="21489"/>
                </a:lnTo>
                <a:cubicBezTo>
                  <a:pt x="15531" y="20872"/>
                  <a:pt x="18645" y="20113"/>
                  <a:pt x="21529" y="19287"/>
                </a:cubicBezTo>
                <a:cubicBezTo>
                  <a:pt x="19291" y="15143"/>
                  <a:pt x="17748" y="10174"/>
                  <a:pt x="16127" y="5450"/>
                </a:cubicBezTo>
                <a:cubicBezTo>
                  <a:pt x="16436" y="4870"/>
                  <a:pt x="16127" y="4617"/>
                  <a:pt x="16127" y="3954"/>
                </a:cubicBezTo>
                <a:cubicBezTo>
                  <a:pt x="16282" y="3954"/>
                  <a:pt x="16434" y="3954"/>
                  <a:pt x="16589" y="3954"/>
                </a:cubicBezTo>
                <a:cubicBezTo>
                  <a:pt x="16512" y="3291"/>
                  <a:pt x="16435" y="2713"/>
                  <a:pt x="16281" y="2133"/>
                </a:cubicBezTo>
                <a:cubicBezTo>
                  <a:pt x="16204" y="1967"/>
                  <a:pt x="16126" y="2301"/>
                  <a:pt x="15894" y="2218"/>
                </a:cubicBezTo>
                <a:cubicBezTo>
                  <a:pt x="15971" y="1969"/>
                  <a:pt x="16204" y="1966"/>
                  <a:pt x="16127" y="1717"/>
                </a:cubicBezTo>
                <a:close/>
                <a:moveTo>
                  <a:pt x="7873" y="3789"/>
                </a:moveTo>
                <a:cubicBezTo>
                  <a:pt x="7796" y="4286"/>
                  <a:pt x="7873" y="5029"/>
                  <a:pt x="8181" y="5360"/>
                </a:cubicBezTo>
                <a:cubicBezTo>
                  <a:pt x="8181" y="4864"/>
                  <a:pt x="8258" y="4037"/>
                  <a:pt x="7873" y="3789"/>
                </a:cubicBezTo>
                <a:close/>
                <a:moveTo>
                  <a:pt x="6554" y="3959"/>
                </a:moveTo>
                <a:cubicBezTo>
                  <a:pt x="6710" y="5201"/>
                  <a:pt x="6869" y="7601"/>
                  <a:pt x="8344" y="7187"/>
                </a:cubicBezTo>
                <a:cubicBezTo>
                  <a:pt x="8344" y="6856"/>
                  <a:pt x="8420" y="6442"/>
                  <a:pt x="8265" y="6276"/>
                </a:cubicBezTo>
                <a:cubicBezTo>
                  <a:pt x="7876" y="6193"/>
                  <a:pt x="8030" y="6689"/>
                  <a:pt x="7719" y="6606"/>
                </a:cubicBezTo>
                <a:cubicBezTo>
                  <a:pt x="7642" y="6524"/>
                  <a:pt x="7488" y="6524"/>
                  <a:pt x="7333" y="6606"/>
                </a:cubicBezTo>
                <a:cubicBezTo>
                  <a:pt x="7255" y="5447"/>
                  <a:pt x="6865" y="4870"/>
                  <a:pt x="6787" y="3959"/>
                </a:cubicBezTo>
                <a:cubicBezTo>
                  <a:pt x="6710" y="3959"/>
                  <a:pt x="6632" y="3959"/>
                  <a:pt x="6554" y="3959"/>
                </a:cubicBezTo>
                <a:close/>
                <a:moveTo>
                  <a:pt x="6" y="5616"/>
                </a:moveTo>
                <a:cubicBezTo>
                  <a:pt x="-71" y="6940"/>
                  <a:pt x="623" y="8347"/>
                  <a:pt x="854" y="9754"/>
                </a:cubicBezTo>
                <a:cubicBezTo>
                  <a:pt x="854" y="8347"/>
                  <a:pt x="393" y="7105"/>
                  <a:pt x="239" y="5616"/>
                </a:cubicBezTo>
                <a:cubicBezTo>
                  <a:pt x="162" y="5616"/>
                  <a:pt x="83" y="5616"/>
                  <a:pt x="6" y="5616"/>
                </a:cubicBezTo>
                <a:close/>
                <a:moveTo>
                  <a:pt x="854" y="9929"/>
                </a:moveTo>
                <a:cubicBezTo>
                  <a:pt x="854" y="10174"/>
                  <a:pt x="774" y="10583"/>
                  <a:pt x="1013" y="10665"/>
                </a:cubicBezTo>
                <a:cubicBezTo>
                  <a:pt x="933" y="10420"/>
                  <a:pt x="1013" y="10011"/>
                  <a:pt x="854" y="9929"/>
                </a:cubicBezTo>
                <a:close/>
                <a:moveTo>
                  <a:pt x="5403" y="19622"/>
                </a:moveTo>
                <a:cubicBezTo>
                  <a:pt x="5093" y="19622"/>
                  <a:pt x="4784" y="19623"/>
                  <a:pt x="4629" y="19788"/>
                </a:cubicBezTo>
                <a:cubicBezTo>
                  <a:pt x="4939" y="20199"/>
                  <a:pt x="5095" y="20692"/>
                  <a:pt x="5482" y="20939"/>
                </a:cubicBezTo>
                <a:cubicBezTo>
                  <a:pt x="5792" y="20692"/>
                  <a:pt x="5248" y="20199"/>
                  <a:pt x="5403" y="19622"/>
                </a:cubicBezTo>
                <a:close/>
                <a:moveTo>
                  <a:pt x="3940" y="19878"/>
                </a:moveTo>
                <a:cubicBezTo>
                  <a:pt x="3786" y="19959"/>
                  <a:pt x="3480" y="19794"/>
                  <a:pt x="3404" y="19958"/>
                </a:cubicBezTo>
                <a:cubicBezTo>
                  <a:pt x="3634" y="20367"/>
                  <a:pt x="3633" y="20611"/>
                  <a:pt x="3940" y="20939"/>
                </a:cubicBezTo>
                <a:cubicBezTo>
                  <a:pt x="4016" y="20529"/>
                  <a:pt x="4247" y="20287"/>
                  <a:pt x="3940" y="19878"/>
                </a:cubicBezTo>
                <a:close/>
                <a:moveTo>
                  <a:pt x="3245" y="20378"/>
                </a:moveTo>
                <a:cubicBezTo>
                  <a:pt x="3322" y="20791"/>
                  <a:pt x="3322" y="21286"/>
                  <a:pt x="3707" y="21369"/>
                </a:cubicBezTo>
                <a:cubicBezTo>
                  <a:pt x="3630" y="20956"/>
                  <a:pt x="3476" y="20709"/>
                  <a:pt x="3245" y="20378"/>
                </a:cubicBezTo>
                <a:close/>
                <a:moveTo>
                  <a:pt x="4550" y="20613"/>
                </a:moveTo>
                <a:cubicBezTo>
                  <a:pt x="4630" y="20779"/>
                  <a:pt x="4549" y="21199"/>
                  <a:pt x="4867" y="21199"/>
                </a:cubicBezTo>
                <a:cubicBezTo>
                  <a:pt x="5026" y="20950"/>
                  <a:pt x="4709" y="20696"/>
                  <a:pt x="4550" y="20613"/>
                </a:cubicBezTo>
                <a:close/>
                <a:moveTo>
                  <a:pt x="7179" y="20873"/>
                </a:moveTo>
                <a:cubicBezTo>
                  <a:pt x="6494" y="20873"/>
                  <a:pt x="6798" y="21284"/>
                  <a:pt x="7179" y="20873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497" name="GUID-D81DC3FC-6A37-4C30-BBD3-C9B23F874ECE-web.gif" descr="GUID-D81DC3FC-6A37-4C30-BBD3-C9B23F874ECE-web.gif"/>
          <p:cNvPicPr>
            <a:picLocks noChangeAspect="1"/>
          </p:cNvPicPr>
          <p:nvPr/>
        </p:nvPicPr>
        <p:blipFill>
          <a:blip r:embed="rId3">
            <a:extLst/>
          </a:blip>
          <a:srcRect l="56390" t="34926" r="0" b="9"/>
          <a:stretch>
            <a:fillRect/>
          </a:stretch>
        </p:blipFill>
        <p:spPr>
          <a:xfrm>
            <a:off x="8803762" y="2209429"/>
            <a:ext cx="1511682" cy="1388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4" h="21464" fill="norm" stroke="1" extrusionOk="0">
                <a:moveTo>
                  <a:pt x="8756" y="7"/>
                </a:moveTo>
                <a:cubicBezTo>
                  <a:pt x="7760" y="-136"/>
                  <a:pt x="6885" y="1930"/>
                  <a:pt x="7587" y="3535"/>
                </a:cubicBezTo>
                <a:cubicBezTo>
                  <a:pt x="7680" y="3535"/>
                  <a:pt x="7866" y="3535"/>
                  <a:pt x="7959" y="3535"/>
                </a:cubicBezTo>
                <a:cubicBezTo>
                  <a:pt x="8146" y="3128"/>
                  <a:pt x="7680" y="1903"/>
                  <a:pt x="8242" y="1394"/>
                </a:cubicBezTo>
                <a:cubicBezTo>
                  <a:pt x="8803" y="1598"/>
                  <a:pt x="8896" y="779"/>
                  <a:pt x="9738" y="983"/>
                </a:cubicBezTo>
                <a:cubicBezTo>
                  <a:pt x="9434" y="346"/>
                  <a:pt x="9088" y="55"/>
                  <a:pt x="8756" y="7"/>
                </a:cubicBezTo>
                <a:close/>
                <a:moveTo>
                  <a:pt x="19543" y="2106"/>
                </a:moveTo>
                <a:cubicBezTo>
                  <a:pt x="16551" y="2715"/>
                  <a:pt x="13651" y="3530"/>
                  <a:pt x="10845" y="4241"/>
                </a:cubicBezTo>
                <a:cubicBezTo>
                  <a:pt x="11032" y="6070"/>
                  <a:pt x="12247" y="10440"/>
                  <a:pt x="10190" y="10745"/>
                </a:cubicBezTo>
                <a:cubicBezTo>
                  <a:pt x="7478" y="11151"/>
                  <a:pt x="7572" y="7190"/>
                  <a:pt x="6824" y="5259"/>
                </a:cubicBezTo>
                <a:cubicBezTo>
                  <a:pt x="4767" y="5768"/>
                  <a:pt x="2711" y="6171"/>
                  <a:pt x="747" y="6781"/>
                </a:cubicBezTo>
                <a:cubicBezTo>
                  <a:pt x="2243" y="10846"/>
                  <a:pt x="1585" y="16737"/>
                  <a:pt x="3548" y="20801"/>
                </a:cubicBezTo>
                <a:cubicBezTo>
                  <a:pt x="3398" y="20988"/>
                  <a:pt x="3338" y="21219"/>
                  <a:pt x="3323" y="21464"/>
                </a:cubicBezTo>
                <a:lnTo>
                  <a:pt x="3622" y="21464"/>
                </a:lnTo>
                <a:cubicBezTo>
                  <a:pt x="3590" y="21311"/>
                  <a:pt x="3548" y="21160"/>
                  <a:pt x="3548" y="21010"/>
                </a:cubicBezTo>
                <a:cubicBezTo>
                  <a:pt x="3782" y="21061"/>
                  <a:pt x="3879" y="21261"/>
                  <a:pt x="3961" y="21464"/>
                </a:cubicBezTo>
                <a:lnTo>
                  <a:pt x="4243" y="21464"/>
                </a:lnTo>
                <a:cubicBezTo>
                  <a:pt x="4256" y="21304"/>
                  <a:pt x="4299" y="21158"/>
                  <a:pt x="4390" y="21108"/>
                </a:cubicBezTo>
                <a:cubicBezTo>
                  <a:pt x="4536" y="21196"/>
                  <a:pt x="4640" y="21324"/>
                  <a:pt x="4723" y="21464"/>
                </a:cubicBezTo>
                <a:lnTo>
                  <a:pt x="21514" y="21464"/>
                </a:lnTo>
                <a:lnTo>
                  <a:pt x="21514" y="12506"/>
                </a:lnTo>
                <a:cubicBezTo>
                  <a:pt x="20847" y="10560"/>
                  <a:pt x="20196" y="8610"/>
                  <a:pt x="19543" y="6683"/>
                </a:cubicBezTo>
                <a:cubicBezTo>
                  <a:pt x="19917" y="5972"/>
                  <a:pt x="19543" y="5661"/>
                  <a:pt x="19543" y="4848"/>
                </a:cubicBezTo>
                <a:cubicBezTo>
                  <a:pt x="19730" y="4848"/>
                  <a:pt x="19915" y="4848"/>
                  <a:pt x="20102" y="4848"/>
                </a:cubicBezTo>
                <a:cubicBezTo>
                  <a:pt x="20009" y="4035"/>
                  <a:pt x="19916" y="3326"/>
                  <a:pt x="19729" y="2615"/>
                </a:cubicBezTo>
                <a:cubicBezTo>
                  <a:pt x="19636" y="2412"/>
                  <a:pt x="19541" y="2821"/>
                  <a:pt x="19261" y="2719"/>
                </a:cubicBezTo>
                <a:cubicBezTo>
                  <a:pt x="19354" y="2414"/>
                  <a:pt x="19636" y="2411"/>
                  <a:pt x="19543" y="2106"/>
                </a:cubicBezTo>
                <a:close/>
                <a:moveTo>
                  <a:pt x="9541" y="4646"/>
                </a:moveTo>
                <a:cubicBezTo>
                  <a:pt x="9447" y="5255"/>
                  <a:pt x="9540" y="6166"/>
                  <a:pt x="9913" y="6573"/>
                </a:cubicBezTo>
                <a:cubicBezTo>
                  <a:pt x="9913" y="5963"/>
                  <a:pt x="10007" y="4950"/>
                  <a:pt x="9541" y="4646"/>
                </a:cubicBezTo>
                <a:close/>
                <a:moveTo>
                  <a:pt x="7942" y="4855"/>
                </a:moveTo>
                <a:cubicBezTo>
                  <a:pt x="8131" y="6377"/>
                  <a:pt x="8323" y="9320"/>
                  <a:pt x="10111" y="8812"/>
                </a:cubicBezTo>
                <a:cubicBezTo>
                  <a:pt x="10111" y="8406"/>
                  <a:pt x="10203" y="7898"/>
                  <a:pt x="10015" y="7695"/>
                </a:cubicBezTo>
                <a:cubicBezTo>
                  <a:pt x="9545" y="7594"/>
                  <a:pt x="9731" y="8202"/>
                  <a:pt x="9354" y="8100"/>
                </a:cubicBezTo>
                <a:cubicBezTo>
                  <a:pt x="9260" y="7999"/>
                  <a:pt x="9074" y="7999"/>
                  <a:pt x="8886" y="8100"/>
                </a:cubicBezTo>
                <a:cubicBezTo>
                  <a:pt x="8791" y="6679"/>
                  <a:pt x="8319" y="5971"/>
                  <a:pt x="8225" y="4855"/>
                </a:cubicBezTo>
                <a:cubicBezTo>
                  <a:pt x="8131" y="4855"/>
                  <a:pt x="8036" y="4855"/>
                  <a:pt x="7942" y="4855"/>
                </a:cubicBezTo>
                <a:close/>
                <a:moveTo>
                  <a:pt x="7" y="6885"/>
                </a:moveTo>
                <a:cubicBezTo>
                  <a:pt x="-86" y="8509"/>
                  <a:pt x="755" y="10234"/>
                  <a:pt x="1035" y="11960"/>
                </a:cubicBezTo>
                <a:cubicBezTo>
                  <a:pt x="1035" y="10234"/>
                  <a:pt x="476" y="8712"/>
                  <a:pt x="290" y="6885"/>
                </a:cubicBezTo>
                <a:cubicBezTo>
                  <a:pt x="196" y="6885"/>
                  <a:pt x="101" y="6885"/>
                  <a:pt x="7" y="6885"/>
                </a:cubicBezTo>
                <a:close/>
                <a:moveTo>
                  <a:pt x="1035" y="12174"/>
                </a:moveTo>
                <a:cubicBezTo>
                  <a:pt x="1035" y="12475"/>
                  <a:pt x="938" y="12976"/>
                  <a:pt x="1227" y="13076"/>
                </a:cubicBezTo>
                <a:cubicBezTo>
                  <a:pt x="1131" y="12776"/>
                  <a:pt x="1228" y="12275"/>
                  <a:pt x="1035" y="12174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507" name="组合 38"/>
          <p:cNvGrpSpPr/>
          <p:nvPr/>
        </p:nvGrpSpPr>
        <p:grpSpPr>
          <a:xfrm>
            <a:off x="1287294" y="520626"/>
            <a:ext cx="648511" cy="726918"/>
            <a:chOff x="0" y="0"/>
            <a:chExt cx="648509" cy="726916"/>
          </a:xfrm>
        </p:grpSpPr>
        <p:sp>
          <p:nvSpPr>
            <p:cNvPr id="498" name="Freeform 40217"/>
            <p:cNvSpPr/>
            <p:nvPr/>
          </p:nvSpPr>
          <p:spPr>
            <a:xfrm>
              <a:off x="74541" y="-1"/>
              <a:ext cx="573969" cy="581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77" fill="norm" stroke="1" extrusionOk="0">
                  <a:moveTo>
                    <a:pt x="10452" y="18713"/>
                  </a:moveTo>
                  <a:cubicBezTo>
                    <a:pt x="10800" y="18059"/>
                    <a:pt x="11148" y="17404"/>
                    <a:pt x="11497" y="16750"/>
                  </a:cubicBezTo>
                  <a:cubicBezTo>
                    <a:pt x="13239" y="14459"/>
                    <a:pt x="14284" y="11841"/>
                    <a:pt x="14632" y="9222"/>
                  </a:cubicBezTo>
                  <a:cubicBezTo>
                    <a:pt x="14632" y="8568"/>
                    <a:pt x="14632" y="8241"/>
                    <a:pt x="14284" y="7586"/>
                  </a:cubicBezTo>
                  <a:cubicBezTo>
                    <a:pt x="13935" y="5950"/>
                    <a:pt x="12542" y="5950"/>
                    <a:pt x="11497" y="7259"/>
                  </a:cubicBezTo>
                  <a:cubicBezTo>
                    <a:pt x="9406" y="9222"/>
                    <a:pt x="7665" y="11841"/>
                    <a:pt x="6619" y="14786"/>
                  </a:cubicBezTo>
                  <a:cubicBezTo>
                    <a:pt x="6271" y="15113"/>
                    <a:pt x="6271" y="15441"/>
                    <a:pt x="6271" y="15768"/>
                  </a:cubicBezTo>
                  <a:cubicBezTo>
                    <a:pt x="6271" y="16095"/>
                    <a:pt x="5923" y="16422"/>
                    <a:pt x="5923" y="16750"/>
                  </a:cubicBezTo>
                  <a:cubicBezTo>
                    <a:pt x="5226" y="16095"/>
                    <a:pt x="4529" y="16095"/>
                    <a:pt x="3832" y="16422"/>
                  </a:cubicBezTo>
                  <a:cubicBezTo>
                    <a:pt x="3135" y="15441"/>
                    <a:pt x="1394" y="15441"/>
                    <a:pt x="0" y="14786"/>
                  </a:cubicBezTo>
                  <a:cubicBezTo>
                    <a:pt x="348" y="13804"/>
                    <a:pt x="1045" y="12495"/>
                    <a:pt x="1394" y="11513"/>
                  </a:cubicBezTo>
                  <a:cubicBezTo>
                    <a:pt x="2090" y="10204"/>
                    <a:pt x="2787" y="8895"/>
                    <a:pt x="3484" y="7913"/>
                  </a:cubicBezTo>
                  <a:cubicBezTo>
                    <a:pt x="4529" y="5295"/>
                    <a:pt x="6619" y="3332"/>
                    <a:pt x="8710" y="1695"/>
                  </a:cubicBezTo>
                  <a:cubicBezTo>
                    <a:pt x="12194" y="-923"/>
                    <a:pt x="17419" y="-268"/>
                    <a:pt x="19858" y="2022"/>
                  </a:cubicBezTo>
                  <a:cubicBezTo>
                    <a:pt x="21252" y="3659"/>
                    <a:pt x="21600" y="5622"/>
                    <a:pt x="21600" y="7913"/>
                  </a:cubicBezTo>
                  <a:cubicBezTo>
                    <a:pt x="21600" y="10204"/>
                    <a:pt x="20903" y="12495"/>
                    <a:pt x="20206" y="14786"/>
                  </a:cubicBezTo>
                  <a:cubicBezTo>
                    <a:pt x="19510" y="16422"/>
                    <a:pt x="18465" y="17732"/>
                    <a:pt x="17768" y="19368"/>
                  </a:cubicBezTo>
                  <a:cubicBezTo>
                    <a:pt x="17768" y="19368"/>
                    <a:pt x="17768" y="19695"/>
                    <a:pt x="17768" y="19695"/>
                  </a:cubicBezTo>
                  <a:cubicBezTo>
                    <a:pt x="17768" y="20022"/>
                    <a:pt x="17419" y="20350"/>
                    <a:pt x="17419" y="20677"/>
                  </a:cubicBezTo>
                  <a:cubicBezTo>
                    <a:pt x="16374" y="20677"/>
                    <a:pt x="15329" y="20677"/>
                    <a:pt x="14632" y="20350"/>
                  </a:cubicBezTo>
                  <a:cubicBezTo>
                    <a:pt x="13935" y="19695"/>
                    <a:pt x="12890" y="19368"/>
                    <a:pt x="12194" y="19041"/>
                  </a:cubicBezTo>
                  <a:cubicBezTo>
                    <a:pt x="11497" y="19041"/>
                    <a:pt x="11148" y="18713"/>
                    <a:pt x="10452" y="18713"/>
                  </a:cubicBezTo>
                  <a:close/>
                  <a:moveTo>
                    <a:pt x="17071" y="15768"/>
                  </a:moveTo>
                  <a:cubicBezTo>
                    <a:pt x="17419" y="14132"/>
                    <a:pt x="18116" y="12495"/>
                    <a:pt x="18465" y="11186"/>
                  </a:cubicBezTo>
                  <a:cubicBezTo>
                    <a:pt x="19161" y="8895"/>
                    <a:pt x="19510" y="6932"/>
                    <a:pt x="19161" y="4641"/>
                  </a:cubicBezTo>
                  <a:cubicBezTo>
                    <a:pt x="19161" y="3332"/>
                    <a:pt x="18465" y="2022"/>
                    <a:pt x="17419" y="1368"/>
                  </a:cubicBezTo>
                  <a:cubicBezTo>
                    <a:pt x="14981" y="386"/>
                    <a:pt x="11497" y="59"/>
                    <a:pt x="9058" y="2022"/>
                  </a:cubicBezTo>
                  <a:cubicBezTo>
                    <a:pt x="6968" y="3659"/>
                    <a:pt x="5574" y="5295"/>
                    <a:pt x="4181" y="7586"/>
                  </a:cubicBezTo>
                  <a:cubicBezTo>
                    <a:pt x="3484" y="8568"/>
                    <a:pt x="3135" y="9550"/>
                    <a:pt x="2439" y="10859"/>
                  </a:cubicBezTo>
                  <a:cubicBezTo>
                    <a:pt x="3135" y="10859"/>
                    <a:pt x="3832" y="11186"/>
                    <a:pt x="4529" y="11513"/>
                  </a:cubicBezTo>
                  <a:cubicBezTo>
                    <a:pt x="5226" y="11841"/>
                    <a:pt x="5226" y="11186"/>
                    <a:pt x="5574" y="10859"/>
                  </a:cubicBezTo>
                  <a:cubicBezTo>
                    <a:pt x="6619" y="8568"/>
                    <a:pt x="8361" y="6932"/>
                    <a:pt x="10800" y="5622"/>
                  </a:cubicBezTo>
                  <a:cubicBezTo>
                    <a:pt x="12542" y="4968"/>
                    <a:pt x="14284" y="5295"/>
                    <a:pt x="14632" y="7259"/>
                  </a:cubicBezTo>
                  <a:cubicBezTo>
                    <a:pt x="14981" y="8568"/>
                    <a:pt x="14981" y="9877"/>
                    <a:pt x="14632" y="10859"/>
                  </a:cubicBezTo>
                  <a:cubicBezTo>
                    <a:pt x="14632" y="12168"/>
                    <a:pt x="14284" y="13150"/>
                    <a:pt x="13935" y="14459"/>
                  </a:cubicBezTo>
                  <a:cubicBezTo>
                    <a:pt x="14981" y="14786"/>
                    <a:pt x="16026" y="15441"/>
                    <a:pt x="17071" y="15768"/>
                  </a:cubicBezTo>
                  <a:close/>
                  <a:moveTo>
                    <a:pt x="19161" y="2350"/>
                  </a:moveTo>
                  <a:cubicBezTo>
                    <a:pt x="19161" y="3332"/>
                    <a:pt x="19858" y="4313"/>
                    <a:pt x="19858" y="5295"/>
                  </a:cubicBezTo>
                  <a:cubicBezTo>
                    <a:pt x="20206" y="7913"/>
                    <a:pt x="19510" y="10204"/>
                    <a:pt x="18813" y="12495"/>
                  </a:cubicBezTo>
                  <a:cubicBezTo>
                    <a:pt x="18465" y="13477"/>
                    <a:pt x="18116" y="14786"/>
                    <a:pt x="17768" y="15768"/>
                  </a:cubicBezTo>
                  <a:cubicBezTo>
                    <a:pt x="19161" y="16095"/>
                    <a:pt x="19510" y="15441"/>
                    <a:pt x="19858" y="14132"/>
                  </a:cubicBezTo>
                  <a:cubicBezTo>
                    <a:pt x="20555" y="11841"/>
                    <a:pt x="21252" y="9550"/>
                    <a:pt x="21252" y="6932"/>
                  </a:cubicBezTo>
                  <a:cubicBezTo>
                    <a:pt x="20903" y="4968"/>
                    <a:pt x="20555" y="3332"/>
                    <a:pt x="19161" y="2350"/>
                  </a:cubicBezTo>
                  <a:close/>
                  <a:moveTo>
                    <a:pt x="14981" y="19695"/>
                  </a:moveTo>
                  <a:cubicBezTo>
                    <a:pt x="15677" y="18713"/>
                    <a:pt x="16026" y="17732"/>
                    <a:pt x="16374" y="17077"/>
                  </a:cubicBezTo>
                  <a:cubicBezTo>
                    <a:pt x="16374" y="16750"/>
                    <a:pt x="16374" y="15768"/>
                    <a:pt x="15677" y="15768"/>
                  </a:cubicBezTo>
                  <a:cubicBezTo>
                    <a:pt x="15329" y="15441"/>
                    <a:pt x="14632" y="15113"/>
                    <a:pt x="14284" y="15113"/>
                  </a:cubicBezTo>
                  <a:cubicBezTo>
                    <a:pt x="13935" y="15113"/>
                    <a:pt x="13587" y="14786"/>
                    <a:pt x="13239" y="15113"/>
                  </a:cubicBezTo>
                  <a:cubicBezTo>
                    <a:pt x="12542" y="16422"/>
                    <a:pt x="12194" y="17404"/>
                    <a:pt x="11497" y="18386"/>
                  </a:cubicBezTo>
                  <a:cubicBezTo>
                    <a:pt x="12542" y="18713"/>
                    <a:pt x="13935" y="19041"/>
                    <a:pt x="14981" y="19695"/>
                  </a:cubicBezTo>
                  <a:close/>
                  <a:moveTo>
                    <a:pt x="697" y="14786"/>
                  </a:moveTo>
                  <a:cubicBezTo>
                    <a:pt x="1742" y="14786"/>
                    <a:pt x="2787" y="15113"/>
                    <a:pt x="3832" y="15441"/>
                  </a:cubicBezTo>
                  <a:cubicBezTo>
                    <a:pt x="4181" y="14459"/>
                    <a:pt x="4529" y="13477"/>
                    <a:pt x="4877" y="12495"/>
                  </a:cubicBezTo>
                  <a:cubicBezTo>
                    <a:pt x="4877" y="12495"/>
                    <a:pt x="4529" y="12168"/>
                    <a:pt x="4529" y="11841"/>
                  </a:cubicBezTo>
                  <a:cubicBezTo>
                    <a:pt x="3832" y="11841"/>
                    <a:pt x="3135" y="11841"/>
                    <a:pt x="2090" y="11513"/>
                  </a:cubicBezTo>
                  <a:cubicBezTo>
                    <a:pt x="2090" y="11513"/>
                    <a:pt x="2090" y="11841"/>
                    <a:pt x="1742" y="11841"/>
                  </a:cubicBezTo>
                  <a:cubicBezTo>
                    <a:pt x="1394" y="12822"/>
                    <a:pt x="1045" y="13477"/>
                    <a:pt x="697" y="14786"/>
                  </a:cubicBezTo>
                  <a:close/>
                  <a:moveTo>
                    <a:pt x="12194" y="5950"/>
                  </a:moveTo>
                  <a:cubicBezTo>
                    <a:pt x="10452" y="5950"/>
                    <a:pt x="6271" y="9222"/>
                    <a:pt x="5923" y="11841"/>
                  </a:cubicBezTo>
                  <a:cubicBezTo>
                    <a:pt x="6968" y="11841"/>
                    <a:pt x="7316" y="11841"/>
                    <a:pt x="8013" y="10859"/>
                  </a:cubicBezTo>
                  <a:cubicBezTo>
                    <a:pt x="9058" y="8895"/>
                    <a:pt x="10452" y="7259"/>
                    <a:pt x="12194" y="5950"/>
                  </a:cubicBezTo>
                  <a:close/>
                  <a:moveTo>
                    <a:pt x="15677" y="19695"/>
                  </a:moveTo>
                  <a:cubicBezTo>
                    <a:pt x="16723" y="20350"/>
                    <a:pt x="17071" y="20022"/>
                    <a:pt x="17419" y="19368"/>
                  </a:cubicBezTo>
                  <a:cubicBezTo>
                    <a:pt x="18116" y="18386"/>
                    <a:pt x="18465" y="17404"/>
                    <a:pt x="19161" y="16422"/>
                  </a:cubicBezTo>
                  <a:cubicBezTo>
                    <a:pt x="17768" y="16095"/>
                    <a:pt x="17071" y="16422"/>
                    <a:pt x="16723" y="17404"/>
                  </a:cubicBezTo>
                  <a:cubicBezTo>
                    <a:pt x="16374" y="18386"/>
                    <a:pt x="16026" y="19041"/>
                    <a:pt x="15677" y="19695"/>
                  </a:cubicBezTo>
                  <a:close/>
                  <a:moveTo>
                    <a:pt x="5574" y="15768"/>
                  </a:moveTo>
                  <a:cubicBezTo>
                    <a:pt x="6271" y="14459"/>
                    <a:pt x="6619" y="13477"/>
                    <a:pt x="7316" y="12168"/>
                  </a:cubicBezTo>
                  <a:cubicBezTo>
                    <a:pt x="6619" y="12168"/>
                    <a:pt x="5923" y="12168"/>
                    <a:pt x="5226" y="12168"/>
                  </a:cubicBezTo>
                  <a:cubicBezTo>
                    <a:pt x="4877" y="13477"/>
                    <a:pt x="4529" y="14459"/>
                    <a:pt x="4181" y="15441"/>
                  </a:cubicBezTo>
                  <a:cubicBezTo>
                    <a:pt x="4877" y="15441"/>
                    <a:pt x="5226" y="15441"/>
                    <a:pt x="5574" y="1576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9" name="Freeform 40218"/>
            <p:cNvSpPr/>
            <p:nvPr/>
          </p:nvSpPr>
          <p:spPr>
            <a:xfrm>
              <a:off x="0" y="488384"/>
              <a:ext cx="67088" cy="74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8514" y="10800"/>
                    <a:pt x="9257" y="21600"/>
                    <a:pt x="0" y="21600"/>
                  </a:cubicBezTo>
                  <a:cubicBezTo>
                    <a:pt x="6171" y="16200"/>
                    <a:pt x="12343" y="810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00" name="Freeform 40219"/>
            <p:cNvSpPr/>
            <p:nvPr/>
          </p:nvSpPr>
          <p:spPr>
            <a:xfrm>
              <a:off x="491973" y="615104"/>
              <a:ext cx="26091" cy="111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200" y="0"/>
                  </a:moveTo>
                  <a:cubicBezTo>
                    <a:pt x="14400" y="7200"/>
                    <a:pt x="14400" y="14400"/>
                    <a:pt x="21600" y="21600"/>
                  </a:cubicBezTo>
                  <a:cubicBezTo>
                    <a:pt x="7200" y="19800"/>
                    <a:pt x="7200" y="18000"/>
                    <a:pt x="0" y="0"/>
                  </a:cubicBezTo>
                  <a:cubicBezTo>
                    <a:pt x="7200" y="0"/>
                    <a:pt x="7200" y="0"/>
                    <a:pt x="72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01" name="Freeform 40220"/>
            <p:cNvSpPr/>
            <p:nvPr/>
          </p:nvSpPr>
          <p:spPr>
            <a:xfrm>
              <a:off x="72372" y="533108"/>
              <a:ext cx="20806" cy="93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225" h="21600" fill="norm" stroke="1" extrusionOk="0">
                  <a:moveTo>
                    <a:pt x="17225" y="0"/>
                  </a:moveTo>
                  <a:cubicBezTo>
                    <a:pt x="17225" y="6480"/>
                    <a:pt x="10025" y="12960"/>
                    <a:pt x="2825" y="21600"/>
                  </a:cubicBezTo>
                  <a:cubicBezTo>
                    <a:pt x="-4375" y="17280"/>
                    <a:pt x="2825" y="4320"/>
                    <a:pt x="1722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02" name="Freeform 40221"/>
            <p:cNvSpPr/>
            <p:nvPr/>
          </p:nvSpPr>
          <p:spPr>
            <a:xfrm>
              <a:off x="316802" y="626286"/>
              <a:ext cx="44725" cy="81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9200"/>
                    <a:pt x="0" y="16800"/>
                    <a:pt x="0" y="16800"/>
                  </a:cubicBezTo>
                  <a:cubicBezTo>
                    <a:pt x="4320" y="14400"/>
                    <a:pt x="4320" y="9600"/>
                    <a:pt x="8640" y="7200"/>
                  </a:cubicBezTo>
                  <a:cubicBezTo>
                    <a:pt x="12960" y="4800"/>
                    <a:pt x="17280" y="240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7280" y="7200"/>
                    <a:pt x="8640" y="14400"/>
                    <a:pt x="0" y="21600"/>
                  </a:cubicBezTo>
                  <a:cubicBezTo>
                    <a:pt x="0" y="2160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03" name="Freeform 40222"/>
            <p:cNvSpPr/>
            <p:nvPr/>
          </p:nvSpPr>
          <p:spPr>
            <a:xfrm>
              <a:off x="151412" y="533108"/>
              <a:ext cx="16308" cy="93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00" h="21600" fill="norm" stroke="1" extrusionOk="0">
                  <a:moveTo>
                    <a:pt x="8100" y="0"/>
                  </a:moveTo>
                  <a:cubicBezTo>
                    <a:pt x="8100" y="8640"/>
                    <a:pt x="8100" y="15120"/>
                    <a:pt x="18900" y="21600"/>
                  </a:cubicBezTo>
                  <a:cubicBezTo>
                    <a:pt x="8100" y="21600"/>
                    <a:pt x="8100" y="21600"/>
                    <a:pt x="8100" y="21600"/>
                  </a:cubicBezTo>
                  <a:cubicBezTo>
                    <a:pt x="-2700" y="15120"/>
                    <a:pt x="-2700" y="8640"/>
                    <a:pt x="81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04" name="Freeform 40223"/>
            <p:cNvSpPr/>
            <p:nvPr/>
          </p:nvSpPr>
          <p:spPr>
            <a:xfrm>
              <a:off x="242260" y="596470"/>
              <a:ext cx="63362" cy="55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000"/>
                  </a:moveTo>
                  <a:cubicBezTo>
                    <a:pt x="6171" y="10800"/>
                    <a:pt x="12343" y="7200"/>
                    <a:pt x="18514" y="0"/>
                  </a:cubicBezTo>
                  <a:cubicBezTo>
                    <a:pt x="18514" y="3600"/>
                    <a:pt x="21600" y="3600"/>
                    <a:pt x="21600" y="3600"/>
                  </a:cubicBezTo>
                  <a:cubicBezTo>
                    <a:pt x="15429" y="10800"/>
                    <a:pt x="9257" y="14400"/>
                    <a:pt x="6171" y="21600"/>
                  </a:cubicBezTo>
                  <a:cubicBezTo>
                    <a:pt x="3086" y="21600"/>
                    <a:pt x="3086" y="18000"/>
                    <a:pt x="0" y="18000"/>
                  </a:cubicBezTo>
                  <a:cubicBezTo>
                    <a:pt x="0" y="18000"/>
                    <a:pt x="0" y="18000"/>
                    <a:pt x="0" y="180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05" name="Freeform 40224"/>
            <p:cNvSpPr/>
            <p:nvPr/>
          </p:nvSpPr>
          <p:spPr>
            <a:xfrm>
              <a:off x="403145" y="633740"/>
              <a:ext cx="21744" cy="74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00" h="21600" fill="norm" stroke="1" extrusionOk="0">
                  <a:moveTo>
                    <a:pt x="10800" y="21600"/>
                  </a:moveTo>
                  <a:cubicBezTo>
                    <a:pt x="-3600" y="18900"/>
                    <a:pt x="-3600" y="18900"/>
                    <a:pt x="10800" y="0"/>
                  </a:cubicBezTo>
                  <a:cubicBezTo>
                    <a:pt x="10800" y="0"/>
                    <a:pt x="18000" y="0"/>
                    <a:pt x="18000" y="0"/>
                  </a:cubicBezTo>
                  <a:cubicBezTo>
                    <a:pt x="18000" y="5400"/>
                    <a:pt x="10800" y="135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06" name="Freeform 40225"/>
            <p:cNvSpPr/>
            <p:nvPr/>
          </p:nvSpPr>
          <p:spPr>
            <a:xfrm>
              <a:off x="212444" y="507020"/>
              <a:ext cx="18637" cy="81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10800" y="14400"/>
                    <a:pt x="10800" y="7200"/>
                    <a:pt x="0" y="0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10800" y="7200"/>
                    <a:pt x="21600" y="14400"/>
                    <a:pt x="21600" y="19200"/>
                  </a:cubicBezTo>
                  <a:cubicBezTo>
                    <a:pt x="21600" y="19200"/>
                    <a:pt x="10800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508" name="组合 48"/>
          <p:cNvSpPr txBox="1"/>
          <p:nvPr/>
        </p:nvSpPr>
        <p:spPr>
          <a:xfrm>
            <a:off x="2145287" y="603414"/>
            <a:ext cx="5078029" cy="56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>
                <a:latin typeface="微软雅黑 Light"/>
                <a:ea typeface="微软雅黑 Light"/>
                <a:cs typeface="微软雅黑 Light"/>
                <a:sym typeface="微软雅黑 Light"/>
              </a:rPr>
              <a:t>transform</a:t>
            </a:r>
            <a:r>
              <a:rPr>
                <a:latin typeface="微软雅黑 Light"/>
                <a:ea typeface="微软雅黑 Light"/>
                <a:cs typeface="微软雅黑 Light"/>
                <a:sym typeface="微软雅黑 Light"/>
              </a:rPr>
              <a:t>原理？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 isContent="0" isInverted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9" presetID="15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Class="entr" nodeType="afterEffect" presetSubtype="9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Class="entr" nodeType="afterEffect" presetSubtype="9" presetID="15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Class="entr" nodeType="afterEffect" presetSubtype="9" presetID="15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Class="entr" nodeType="afterEffect" presetSubtype="9" presetID="15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Class="entr" nodeType="afterEffect" presetSubtype="9" presetID="15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Class="entr" nodeType="afterEffect" presetSubtype="9" presetID="15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Class="entr" nodeType="afterEffect" presetSubtype="9" presetID="15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Class="entr" nodeType="afterEffect" presetSubtype="9" presetID="15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000"/>
                            </p:stCondLst>
                            <p:childTnLst>
                              <p:par>
                                <p:cTn id="68" presetClass="entr" nodeType="afterEffect" presetSubtype="9" presetID="15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0"/>
                            </p:stCondLst>
                            <p:childTnLst>
                              <p:par>
                                <p:cTn id="75" presetClass="entr" nodeType="afterEffect" presetSubtype="9" presetID="15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1000"/>
                            </p:stCondLst>
                            <p:childTnLst>
                              <p:par>
                                <p:cTn id="82" presetClass="entr" nodeType="afterEffect" presetSubtype="9" presetID="15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000"/>
                            </p:stCondLst>
                            <p:childTnLst>
                              <p:par>
                                <p:cTn id="89" presetClass="entr" nodeType="afterEffect" presetSubtype="9" presetID="15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3000"/>
                            </p:stCondLst>
                            <p:childTnLst>
                              <p:par>
                                <p:cTn id="96" presetClass="entr" nodeType="afterEffect" presetSubtype="9" presetID="15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4000"/>
                            </p:stCondLst>
                            <p:childTnLst>
                              <p:par>
                                <p:cTn id="103" presetClass="entr" nodeType="afterEffect" presetSubtype="9" presetID="15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5000"/>
                            </p:stCondLst>
                            <p:childTnLst>
                              <p:par>
                                <p:cTn id="110" presetClass="entr" nodeType="afterEffect" presetSubtype="9" presetID="15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6000"/>
                            </p:stCondLst>
                            <p:childTnLst>
                              <p:par>
                                <p:cTn id="117" presetClass="entr" nodeType="afterEffect" presetSubtype="9" presetID="15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8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7000"/>
                            </p:stCondLst>
                            <p:childTnLst>
                              <p:par>
                                <p:cTn id="124" presetClass="entr" nodeType="afterEffect" presetSubtype="9" presetID="15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5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77" grpId="4"/>
      <p:bldP build="whole" bldLvl="1" animBg="1" rev="0" advAuto="0" spid="493" grpId="8"/>
      <p:bldP build="whole" bldLvl="1" animBg="1" rev="0" advAuto="0" spid="479" grpId="14"/>
      <p:bldP build="whole" bldLvl="1" animBg="1" rev="0" advAuto="0" spid="480" grpId="16"/>
      <p:bldP build="whole" bldLvl="1" animBg="1" rev="0" advAuto="0" spid="481" grpId="18"/>
      <p:bldP build="whole" bldLvl="1" animBg="1" rev="0" advAuto="0" spid="484" grpId="5"/>
      <p:bldP build="whole" bldLvl="1" animBg="1" rev="0" advAuto="0" spid="475" grpId="2"/>
      <p:bldP build="whole" bldLvl="1" animBg="1" rev="0" advAuto="0" spid="497" grpId="17"/>
      <p:bldP build="whole" bldLvl="1" animBg="1" rev="0" advAuto="0" spid="478" grpId="12"/>
      <p:bldP build="whole" bldLvl="1" animBg="1" rev="0" advAuto="0" spid="487" grpId="6"/>
      <p:bldP build="whole" bldLvl="1" animBg="1" rev="0" advAuto="0" spid="494" grpId="11"/>
      <p:bldP build="whole" bldLvl="1" animBg="1" rev="0" advAuto="0" spid="495" grpId="13"/>
      <p:bldP build="whole" bldLvl="1" animBg="1" rev="0" advAuto="0" spid="474" grpId="1"/>
      <p:bldP build="whole" bldLvl="1" animBg="1" rev="0" advAuto="0" spid="496" grpId="15"/>
      <p:bldP build="whole" bldLvl="1" animBg="1" rev="0" advAuto="0" spid="507" grpId="9"/>
      <p:bldP build="whole" bldLvl="1" animBg="1" rev="0" advAuto="0" spid="508" grpId="10"/>
      <p:bldP build="whole" bldLvl="1" animBg="1" rev="0" advAuto="0" spid="476" grpId="3"/>
      <p:bldP build="whole" bldLvl="1" animBg="1" rev="0" advAuto="0" spid="490" grpId="7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Freeform 5"/>
          <p:cNvSpPr/>
          <p:nvPr/>
        </p:nvSpPr>
        <p:spPr>
          <a:xfrm flipH="1">
            <a:off x="5002872" y="4300377"/>
            <a:ext cx="1505535" cy="15186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23" y="17753"/>
                </a:moveTo>
                <a:cubicBezTo>
                  <a:pt x="1570" y="17458"/>
                  <a:pt x="2691" y="17532"/>
                  <a:pt x="3662" y="17162"/>
                </a:cubicBezTo>
                <a:cubicBezTo>
                  <a:pt x="3812" y="17162"/>
                  <a:pt x="4260" y="16940"/>
                  <a:pt x="4709" y="16718"/>
                </a:cubicBezTo>
                <a:cubicBezTo>
                  <a:pt x="4858" y="16644"/>
                  <a:pt x="5008" y="16570"/>
                  <a:pt x="5157" y="16496"/>
                </a:cubicBezTo>
                <a:cubicBezTo>
                  <a:pt x="5232" y="16422"/>
                  <a:pt x="5232" y="16422"/>
                  <a:pt x="5232" y="16348"/>
                </a:cubicBezTo>
                <a:cubicBezTo>
                  <a:pt x="5232" y="16348"/>
                  <a:pt x="5232" y="16348"/>
                  <a:pt x="5232" y="16348"/>
                </a:cubicBezTo>
                <a:cubicBezTo>
                  <a:pt x="5232" y="16348"/>
                  <a:pt x="5232" y="16348"/>
                  <a:pt x="5232" y="16348"/>
                </a:cubicBezTo>
                <a:cubicBezTo>
                  <a:pt x="5232" y="16348"/>
                  <a:pt x="5232" y="16348"/>
                  <a:pt x="5232" y="16348"/>
                </a:cubicBezTo>
                <a:cubicBezTo>
                  <a:pt x="5381" y="16496"/>
                  <a:pt x="5381" y="16496"/>
                  <a:pt x="5381" y="16496"/>
                </a:cubicBezTo>
                <a:cubicBezTo>
                  <a:pt x="5531" y="16496"/>
                  <a:pt x="5531" y="16496"/>
                  <a:pt x="5531" y="16496"/>
                </a:cubicBezTo>
                <a:cubicBezTo>
                  <a:pt x="5755" y="16274"/>
                  <a:pt x="5755" y="16274"/>
                  <a:pt x="5755" y="16274"/>
                </a:cubicBezTo>
                <a:cubicBezTo>
                  <a:pt x="5830" y="16348"/>
                  <a:pt x="5830" y="16496"/>
                  <a:pt x="5830" y="16496"/>
                </a:cubicBezTo>
                <a:cubicBezTo>
                  <a:pt x="5830" y="16792"/>
                  <a:pt x="5680" y="16866"/>
                  <a:pt x="5531" y="16940"/>
                </a:cubicBezTo>
                <a:cubicBezTo>
                  <a:pt x="5082" y="17310"/>
                  <a:pt x="4260" y="17679"/>
                  <a:pt x="3812" y="17753"/>
                </a:cubicBezTo>
                <a:cubicBezTo>
                  <a:pt x="3438" y="17901"/>
                  <a:pt x="3064" y="17975"/>
                  <a:pt x="2691" y="18049"/>
                </a:cubicBezTo>
                <a:cubicBezTo>
                  <a:pt x="3214" y="18049"/>
                  <a:pt x="3737" y="18123"/>
                  <a:pt x="4185" y="18123"/>
                </a:cubicBezTo>
                <a:cubicBezTo>
                  <a:pt x="5755" y="18345"/>
                  <a:pt x="7325" y="18789"/>
                  <a:pt x="8894" y="18937"/>
                </a:cubicBezTo>
                <a:cubicBezTo>
                  <a:pt x="9716" y="19011"/>
                  <a:pt x="10688" y="19085"/>
                  <a:pt x="11734" y="19085"/>
                </a:cubicBezTo>
                <a:cubicBezTo>
                  <a:pt x="13827" y="19085"/>
                  <a:pt x="16069" y="18789"/>
                  <a:pt x="17489" y="17679"/>
                </a:cubicBezTo>
                <a:cubicBezTo>
                  <a:pt x="19731" y="15978"/>
                  <a:pt x="20927" y="13167"/>
                  <a:pt x="20927" y="10356"/>
                </a:cubicBezTo>
                <a:cubicBezTo>
                  <a:pt x="20927" y="8063"/>
                  <a:pt x="20180" y="5770"/>
                  <a:pt x="18536" y="4142"/>
                </a:cubicBezTo>
                <a:cubicBezTo>
                  <a:pt x="17489" y="3107"/>
                  <a:pt x="16667" y="1997"/>
                  <a:pt x="15397" y="1479"/>
                </a:cubicBezTo>
                <a:cubicBezTo>
                  <a:pt x="14126" y="888"/>
                  <a:pt x="12930" y="592"/>
                  <a:pt x="11585" y="592"/>
                </a:cubicBezTo>
                <a:cubicBezTo>
                  <a:pt x="11211" y="592"/>
                  <a:pt x="10912" y="592"/>
                  <a:pt x="10464" y="666"/>
                </a:cubicBezTo>
                <a:cubicBezTo>
                  <a:pt x="7549" y="1036"/>
                  <a:pt x="5755" y="3107"/>
                  <a:pt x="4858" y="5918"/>
                </a:cubicBezTo>
                <a:cubicBezTo>
                  <a:pt x="4634" y="6658"/>
                  <a:pt x="4559" y="7471"/>
                  <a:pt x="4559" y="8285"/>
                </a:cubicBezTo>
                <a:cubicBezTo>
                  <a:pt x="4559" y="10208"/>
                  <a:pt x="5157" y="12132"/>
                  <a:pt x="6577" y="13241"/>
                </a:cubicBezTo>
                <a:cubicBezTo>
                  <a:pt x="8296" y="14647"/>
                  <a:pt x="10688" y="15238"/>
                  <a:pt x="12930" y="15238"/>
                </a:cubicBezTo>
                <a:cubicBezTo>
                  <a:pt x="12930" y="15238"/>
                  <a:pt x="12930" y="15238"/>
                  <a:pt x="12930" y="15238"/>
                </a:cubicBezTo>
                <a:cubicBezTo>
                  <a:pt x="14724" y="15238"/>
                  <a:pt x="16368" y="15164"/>
                  <a:pt x="17415" y="13759"/>
                </a:cubicBezTo>
                <a:cubicBezTo>
                  <a:pt x="18237" y="12723"/>
                  <a:pt x="18685" y="11244"/>
                  <a:pt x="18685" y="9912"/>
                </a:cubicBezTo>
                <a:cubicBezTo>
                  <a:pt x="18685" y="9395"/>
                  <a:pt x="18610" y="8877"/>
                  <a:pt x="18461" y="8359"/>
                </a:cubicBezTo>
                <a:cubicBezTo>
                  <a:pt x="17639" y="5326"/>
                  <a:pt x="15172" y="3255"/>
                  <a:pt x="12257" y="3255"/>
                </a:cubicBezTo>
                <a:cubicBezTo>
                  <a:pt x="11361" y="3255"/>
                  <a:pt x="10389" y="3403"/>
                  <a:pt x="9417" y="3921"/>
                </a:cubicBezTo>
                <a:cubicBezTo>
                  <a:pt x="7698" y="4734"/>
                  <a:pt x="6428" y="7027"/>
                  <a:pt x="6428" y="9099"/>
                </a:cubicBezTo>
                <a:cubicBezTo>
                  <a:pt x="6428" y="10356"/>
                  <a:pt x="6876" y="11540"/>
                  <a:pt x="7848" y="12279"/>
                </a:cubicBezTo>
                <a:cubicBezTo>
                  <a:pt x="8819" y="13093"/>
                  <a:pt x="10090" y="13463"/>
                  <a:pt x="11361" y="13463"/>
                </a:cubicBezTo>
                <a:cubicBezTo>
                  <a:pt x="12855" y="13463"/>
                  <a:pt x="14350" y="12871"/>
                  <a:pt x="15247" y="11540"/>
                </a:cubicBezTo>
                <a:cubicBezTo>
                  <a:pt x="15696" y="10874"/>
                  <a:pt x="15920" y="9912"/>
                  <a:pt x="15920" y="9025"/>
                </a:cubicBezTo>
                <a:cubicBezTo>
                  <a:pt x="15920" y="7249"/>
                  <a:pt x="15098" y="5548"/>
                  <a:pt x="13453" y="5030"/>
                </a:cubicBezTo>
                <a:cubicBezTo>
                  <a:pt x="13154" y="4882"/>
                  <a:pt x="12781" y="4808"/>
                  <a:pt x="12482" y="4808"/>
                </a:cubicBezTo>
                <a:cubicBezTo>
                  <a:pt x="11361" y="4808"/>
                  <a:pt x="10314" y="5474"/>
                  <a:pt x="9567" y="6362"/>
                </a:cubicBezTo>
                <a:cubicBezTo>
                  <a:pt x="8745" y="7249"/>
                  <a:pt x="8296" y="8433"/>
                  <a:pt x="8296" y="9395"/>
                </a:cubicBezTo>
                <a:cubicBezTo>
                  <a:pt x="8296" y="10430"/>
                  <a:pt x="8745" y="11170"/>
                  <a:pt x="10165" y="11318"/>
                </a:cubicBezTo>
                <a:cubicBezTo>
                  <a:pt x="10239" y="11318"/>
                  <a:pt x="10314" y="11318"/>
                  <a:pt x="10389" y="11318"/>
                </a:cubicBezTo>
                <a:cubicBezTo>
                  <a:pt x="11062" y="11318"/>
                  <a:pt x="11734" y="11096"/>
                  <a:pt x="12257" y="10726"/>
                </a:cubicBezTo>
                <a:cubicBezTo>
                  <a:pt x="12781" y="10356"/>
                  <a:pt x="13080" y="9912"/>
                  <a:pt x="13080" y="9321"/>
                </a:cubicBezTo>
                <a:cubicBezTo>
                  <a:pt x="13080" y="9173"/>
                  <a:pt x="13080" y="8951"/>
                  <a:pt x="12930" y="8655"/>
                </a:cubicBezTo>
                <a:cubicBezTo>
                  <a:pt x="12706" y="8063"/>
                  <a:pt x="12033" y="7693"/>
                  <a:pt x="11361" y="7693"/>
                </a:cubicBezTo>
                <a:cubicBezTo>
                  <a:pt x="10688" y="7693"/>
                  <a:pt x="10090" y="8063"/>
                  <a:pt x="9940" y="8803"/>
                </a:cubicBezTo>
                <a:cubicBezTo>
                  <a:pt x="9343" y="8655"/>
                  <a:pt x="9343" y="8655"/>
                  <a:pt x="9343" y="8655"/>
                </a:cubicBezTo>
                <a:cubicBezTo>
                  <a:pt x="9492" y="7619"/>
                  <a:pt x="10464" y="7027"/>
                  <a:pt x="11361" y="7101"/>
                </a:cubicBezTo>
                <a:cubicBezTo>
                  <a:pt x="12257" y="7101"/>
                  <a:pt x="13154" y="7545"/>
                  <a:pt x="13528" y="8433"/>
                </a:cubicBezTo>
                <a:cubicBezTo>
                  <a:pt x="13678" y="8729"/>
                  <a:pt x="13752" y="9025"/>
                  <a:pt x="13752" y="9321"/>
                </a:cubicBezTo>
                <a:cubicBezTo>
                  <a:pt x="13678" y="11022"/>
                  <a:pt x="11884" y="11910"/>
                  <a:pt x="10389" y="11910"/>
                </a:cubicBezTo>
                <a:cubicBezTo>
                  <a:pt x="10314" y="11910"/>
                  <a:pt x="10239" y="11910"/>
                  <a:pt x="10090" y="11910"/>
                </a:cubicBezTo>
                <a:cubicBezTo>
                  <a:pt x="8446" y="11762"/>
                  <a:pt x="7624" y="10652"/>
                  <a:pt x="7698" y="9395"/>
                </a:cubicBezTo>
                <a:cubicBezTo>
                  <a:pt x="7698" y="7101"/>
                  <a:pt x="9791" y="4290"/>
                  <a:pt x="12482" y="4216"/>
                </a:cubicBezTo>
                <a:cubicBezTo>
                  <a:pt x="12855" y="4216"/>
                  <a:pt x="13304" y="4290"/>
                  <a:pt x="13678" y="4438"/>
                </a:cubicBezTo>
                <a:cubicBezTo>
                  <a:pt x="15621" y="5104"/>
                  <a:pt x="16518" y="7101"/>
                  <a:pt x="16518" y="9025"/>
                </a:cubicBezTo>
                <a:cubicBezTo>
                  <a:pt x="16518" y="10060"/>
                  <a:pt x="16293" y="11022"/>
                  <a:pt x="15770" y="11836"/>
                </a:cubicBezTo>
                <a:cubicBezTo>
                  <a:pt x="14724" y="13389"/>
                  <a:pt x="13080" y="14129"/>
                  <a:pt x="11361" y="14129"/>
                </a:cubicBezTo>
                <a:cubicBezTo>
                  <a:pt x="9940" y="14129"/>
                  <a:pt x="8520" y="13685"/>
                  <a:pt x="7474" y="12797"/>
                </a:cubicBezTo>
                <a:cubicBezTo>
                  <a:pt x="6278" y="11836"/>
                  <a:pt x="5755" y="10504"/>
                  <a:pt x="5755" y="9099"/>
                </a:cubicBezTo>
                <a:cubicBezTo>
                  <a:pt x="5830" y="6805"/>
                  <a:pt x="7100" y="4364"/>
                  <a:pt x="9118" y="3329"/>
                </a:cubicBezTo>
                <a:cubicBezTo>
                  <a:pt x="10239" y="2811"/>
                  <a:pt x="11286" y="2589"/>
                  <a:pt x="12257" y="2589"/>
                </a:cubicBezTo>
                <a:cubicBezTo>
                  <a:pt x="15471" y="2589"/>
                  <a:pt x="18162" y="4956"/>
                  <a:pt x="19059" y="8211"/>
                </a:cubicBezTo>
                <a:cubicBezTo>
                  <a:pt x="19208" y="8729"/>
                  <a:pt x="19283" y="9321"/>
                  <a:pt x="19283" y="9912"/>
                </a:cubicBezTo>
                <a:cubicBezTo>
                  <a:pt x="19283" y="11392"/>
                  <a:pt x="18835" y="12945"/>
                  <a:pt x="17938" y="14129"/>
                </a:cubicBezTo>
                <a:cubicBezTo>
                  <a:pt x="16667" y="15830"/>
                  <a:pt x="14649" y="15830"/>
                  <a:pt x="12930" y="15830"/>
                </a:cubicBezTo>
                <a:cubicBezTo>
                  <a:pt x="12930" y="15830"/>
                  <a:pt x="12930" y="15830"/>
                  <a:pt x="12930" y="15830"/>
                </a:cubicBezTo>
                <a:cubicBezTo>
                  <a:pt x="10538" y="15830"/>
                  <a:pt x="8072" y="15238"/>
                  <a:pt x="6203" y="13759"/>
                </a:cubicBezTo>
                <a:cubicBezTo>
                  <a:pt x="4559" y="12427"/>
                  <a:pt x="3887" y="10282"/>
                  <a:pt x="3887" y="8285"/>
                </a:cubicBezTo>
                <a:cubicBezTo>
                  <a:pt x="3887" y="7397"/>
                  <a:pt x="4036" y="6510"/>
                  <a:pt x="4260" y="5696"/>
                </a:cubicBezTo>
                <a:cubicBezTo>
                  <a:pt x="5157" y="2811"/>
                  <a:pt x="7250" y="444"/>
                  <a:pt x="10389" y="74"/>
                </a:cubicBezTo>
                <a:cubicBezTo>
                  <a:pt x="10837" y="0"/>
                  <a:pt x="11211" y="0"/>
                  <a:pt x="11585" y="0"/>
                </a:cubicBezTo>
                <a:cubicBezTo>
                  <a:pt x="13005" y="0"/>
                  <a:pt x="14350" y="296"/>
                  <a:pt x="15696" y="888"/>
                </a:cubicBezTo>
                <a:cubicBezTo>
                  <a:pt x="17116" y="1553"/>
                  <a:pt x="18012" y="2737"/>
                  <a:pt x="18984" y="3773"/>
                </a:cubicBezTo>
                <a:cubicBezTo>
                  <a:pt x="20778" y="5474"/>
                  <a:pt x="21600" y="7915"/>
                  <a:pt x="21600" y="10356"/>
                </a:cubicBezTo>
                <a:cubicBezTo>
                  <a:pt x="21600" y="13315"/>
                  <a:pt x="20329" y="16348"/>
                  <a:pt x="17863" y="18197"/>
                </a:cubicBezTo>
                <a:cubicBezTo>
                  <a:pt x="16293" y="19381"/>
                  <a:pt x="13902" y="19677"/>
                  <a:pt x="11734" y="19677"/>
                </a:cubicBezTo>
                <a:cubicBezTo>
                  <a:pt x="10688" y="19677"/>
                  <a:pt x="9642" y="19603"/>
                  <a:pt x="8819" y="19529"/>
                </a:cubicBezTo>
                <a:cubicBezTo>
                  <a:pt x="7175" y="19381"/>
                  <a:pt x="5680" y="19011"/>
                  <a:pt x="4111" y="18789"/>
                </a:cubicBezTo>
                <a:cubicBezTo>
                  <a:pt x="3662" y="18715"/>
                  <a:pt x="3214" y="18641"/>
                  <a:pt x="2765" y="18641"/>
                </a:cubicBezTo>
                <a:cubicBezTo>
                  <a:pt x="3662" y="19233"/>
                  <a:pt x="4634" y="20342"/>
                  <a:pt x="5157" y="21230"/>
                </a:cubicBezTo>
                <a:cubicBezTo>
                  <a:pt x="4709" y="21600"/>
                  <a:pt x="4709" y="21600"/>
                  <a:pt x="4709" y="21600"/>
                </a:cubicBezTo>
                <a:cubicBezTo>
                  <a:pt x="3588" y="20490"/>
                  <a:pt x="2242" y="19529"/>
                  <a:pt x="972" y="18567"/>
                </a:cubicBezTo>
                <a:cubicBezTo>
                  <a:pt x="822" y="18493"/>
                  <a:pt x="598" y="18419"/>
                  <a:pt x="448" y="18345"/>
                </a:cubicBezTo>
                <a:cubicBezTo>
                  <a:pt x="0" y="17975"/>
                  <a:pt x="0" y="17975"/>
                  <a:pt x="0" y="17975"/>
                </a:cubicBezTo>
                <a:lnTo>
                  <a:pt x="523" y="17753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11" name="Freeform 5"/>
          <p:cNvSpPr/>
          <p:nvPr/>
        </p:nvSpPr>
        <p:spPr>
          <a:xfrm flipV="1">
            <a:off x="5683593" y="1981062"/>
            <a:ext cx="1505534" cy="15186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23" y="17753"/>
                </a:moveTo>
                <a:cubicBezTo>
                  <a:pt x="1570" y="17458"/>
                  <a:pt x="2691" y="17532"/>
                  <a:pt x="3662" y="17162"/>
                </a:cubicBezTo>
                <a:cubicBezTo>
                  <a:pt x="3812" y="17162"/>
                  <a:pt x="4260" y="16940"/>
                  <a:pt x="4709" y="16718"/>
                </a:cubicBezTo>
                <a:cubicBezTo>
                  <a:pt x="4858" y="16644"/>
                  <a:pt x="5008" y="16570"/>
                  <a:pt x="5157" y="16496"/>
                </a:cubicBezTo>
                <a:cubicBezTo>
                  <a:pt x="5232" y="16422"/>
                  <a:pt x="5232" y="16422"/>
                  <a:pt x="5232" y="16348"/>
                </a:cubicBezTo>
                <a:cubicBezTo>
                  <a:pt x="5232" y="16348"/>
                  <a:pt x="5232" y="16348"/>
                  <a:pt x="5232" y="16348"/>
                </a:cubicBezTo>
                <a:cubicBezTo>
                  <a:pt x="5232" y="16348"/>
                  <a:pt x="5232" y="16348"/>
                  <a:pt x="5232" y="16348"/>
                </a:cubicBezTo>
                <a:cubicBezTo>
                  <a:pt x="5232" y="16348"/>
                  <a:pt x="5232" y="16348"/>
                  <a:pt x="5232" y="16348"/>
                </a:cubicBezTo>
                <a:cubicBezTo>
                  <a:pt x="5381" y="16496"/>
                  <a:pt x="5381" y="16496"/>
                  <a:pt x="5381" y="16496"/>
                </a:cubicBezTo>
                <a:cubicBezTo>
                  <a:pt x="5531" y="16496"/>
                  <a:pt x="5531" y="16496"/>
                  <a:pt x="5531" y="16496"/>
                </a:cubicBezTo>
                <a:cubicBezTo>
                  <a:pt x="5755" y="16274"/>
                  <a:pt x="5755" y="16274"/>
                  <a:pt x="5755" y="16274"/>
                </a:cubicBezTo>
                <a:cubicBezTo>
                  <a:pt x="5830" y="16348"/>
                  <a:pt x="5830" y="16496"/>
                  <a:pt x="5830" y="16496"/>
                </a:cubicBezTo>
                <a:cubicBezTo>
                  <a:pt x="5830" y="16792"/>
                  <a:pt x="5680" y="16866"/>
                  <a:pt x="5531" y="16940"/>
                </a:cubicBezTo>
                <a:cubicBezTo>
                  <a:pt x="5082" y="17310"/>
                  <a:pt x="4260" y="17679"/>
                  <a:pt x="3812" y="17753"/>
                </a:cubicBezTo>
                <a:cubicBezTo>
                  <a:pt x="3438" y="17901"/>
                  <a:pt x="3064" y="17975"/>
                  <a:pt x="2691" y="18049"/>
                </a:cubicBezTo>
                <a:cubicBezTo>
                  <a:pt x="3214" y="18049"/>
                  <a:pt x="3737" y="18123"/>
                  <a:pt x="4185" y="18123"/>
                </a:cubicBezTo>
                <a:cubicBezTo>
                  <a:pt x="5755" y="18345"/>
                  <a:pt x="7325" y="18789"/>
                  <a:pt x="8894" y="18937"/>
                </a:cubicBezTo>
                <a:cubicBezTo>
                  <a:pt x="9716" y="19011"/>
                  <a:pt x="10688" y="19085"/>
                  <a:pt x="11734" y="19085"/>
                </a:cubicBezTo>
                <a:cubicBezTo>
                  <a:pt x="13827" y="19085"/>
                  <a:pt x="16069" y="18789"/>
                  <a:pt x="17489" y="17679"/>
                </a:cubicBezTo>
                <a:cubicBezTo>
                  <a:pt x="19731" y="15978"/>
                  <a:pt x="20927" y="13167"/>
                  <a:pt x="20927" y="10356"/>
                </a:cubicBezTo>
                <a:cubicBezTo>
                  <a:pt x="20927" y="8063"/>
                  <a:pt x="20180" y="5770"/>
                  <a:pt x="18536" y="4142"/>
                </a:cubicBezTo>
                <a:cubicBezTo>
                  <a:pt x="17489" y="3107"/>
                  <a:pt x="16667" y="1997"/>
                  <a:pt x="15397" y="1479"/>
                </a:cubicBezTo>
                <a:cubicBezTo>
                  <a:pt x="14126" y="888"/>
                  <a:pt x="12930" y="592"/>
                  <a:pt x="11585" y="592"/>
                </a:cubicBezTo>
                <a:cubicBezTo>
                  <a:pt x="11211" y="592"/>
                  <a:pt x="10912" y="592"/>
                  <a:pt x="10464" y="666"/>
                </a:cubicBezTo>
                <a:cubicBezTo>
                  <a:pt x="7549" y="1036"/>
                  <a:pt x="5755" y="3107"/>
                  <a:pt x="4858" y="5918"/>
                </a:cubicBezTo>
                <a:cubicBezTo>
                  <a:pt x="4634" y="6658"/>
                  <a:pt x="4559" y="7471"/>
                  <a:pt x="4559" y="8285"/>
                </a:cubicBezTo>
                <a:cubicBezTo>
                  <a:pt x="4559" y="10208"/>
                  <a:pt x="5157" y="12132"/>
                  <a:pt x="6577" y="13241"/>
                </a:cubicBezTo>
                <a:cubicBezTo>
                  <a:pt x="8296" y="14647"/>
                  <a:pt x="10688" y="15238"/>
                  <a:pt x="12930" y="15238"/>
                </a:cubicBezTo>
                <a:cubicBezTo>
                  <a:pt x="12930" y="15238"/>
                  <a:pt x="12930" y="15238"/>
                  <a:pt x="12930" y="15238"/>
                </a:cubicBezTo>
                <a:cubicBezTo>
                  <a:pt x="14724" y="15238"/>
                  <a:pt x="16368" y="15164"/>
                  <a:pt x="17415" y="13759"/>
                </a:cubicBezTo>
                <a:cubicBezTo>
                  <a:pt x="18237" y="12723"/>
                  <a:pt x="18685" y="11244"/>
                  <a:pt x="18685" y="9912"/>
                </a:cubicBezTo>
                <a:cubicBezTo>
                  <a:pt x="18685" y="9395"/>
                  <a:pt x="18610" y="8877"/>
                  <a:pt x="18461" y="8359"/>
                </a:cubicBezTo>
                <a:cubicBezTo>
                  <a:pt x="17639" y="5326"/>
                  <a:pt x="15172" y="3255"/>
                  <a:pt x="12257" y="3255"/>
                </a:cubicBezTo>
                <a:cubicBezTo>
                  <a:pt x="11361" y="3255"/>
                  <a:pt x="10389" y="3403"/>
                  <a:pt x="9417" y="3921"/>
                </a:cubicBezTo>
                <a:cubicBezTo>
                  <a:pt x="7698" y="4734"/>
                  <a:pt x="6428" y="7027"/>
                  <a:pt x="6428" y="9099"/>
                </a:cubicBezTo>
                <a:cubicBezTo>
                  <a:pt x="6428" y="10356"/>
                  <a:pt x="6876" y="11540"/>
                  <a:pt x="7848" y="12279"/>
                </a:cubicBezTo>
                <a:cubicBezTo>
                  <a:pt x="8819" y="13093"/>
                  <a:pt x="10090" y="13463"/>
                  <a:pt x="11361" y="13463"/>
                </a:cubicBezTo>
                <a:cubicBezTo>
                  <a:pt x="12855" y="13463"/>
                  <a:pt x="14350" y="12871"/>
                  <a:pt x="15247" y="11540"/>
                </a:cubicBezTo>
                <a:cubicBezTo>
                  <a:pt x="15696" y="10874"/>
                  <a:pt x="15920" y="9912"/>
                  <a:pt x="15920" y="9025"/>
                </a:cubicBezTo>
                <a:cubicBezTo>
                  <a:pt x="15920" y="7249"/>
                  <a:pt x="15098" y="5548"/>
                  <a:pt x="13453" y="5030"/>
                </a:cubicBezTo>
                <a:cubicBezTo>
                  <a:pt x="13154" y="4882"/>
                  <a:pt x="12781" y="4808"/>
                  <a:pt x="12482" y="4808"/>
                </a:cubicBezTo>
                <a:cubicBezTo>
                  <a:pt x="11361" y="4808"/>
                  <a:pt x="10314" y="5474"/>
                  <a:pt x="9567" y="6362"/>
                </a:cubicBezTo>
                <a:cubicBezTo>
                  <a:pt x="8745" y="7249"/>
                  <a:pt x="8296" y="8433"/>
                  <a:pt x="8296" y="9395"/>
                </a:cubicBezTo>
                <a:cubicBezTo>
                  <a:pt x="8296" y="10430"/>
                  <a:pt x="8745" y="11170"/>
                  <a:pt x="10165" y="11318"/>
                </a:cubicBezTo>
                <a:cubicBezTo>
                  <a:pt x="10239" y="11318"/>
                  <a:pt x="10314" y="11318"/>
                  <a:pt x="10389" y="11318"/>
                </a:cubicBezTo>
                <a:cubicBezTo>
                  <a:pt x="11062" y="11318"/>
                  <a:pt x="11734" y="11096"/>
                  <a:pt x="12257" y="10726"/>
                </a:cubicBezTo>
                <a:cubicBezTo>
                  <a:pt x="12781" y="10356"/>
                  <a:pt x="13080" y="9912"/>
                  <a:pt x="13080" y="9321"/>
                </a:cubicBezTo>
                <a:cubicBezTo>
                  <a:pt x="13080" y="9173"/>
                  <a:pt x="13080" y="8951"/>
                  <a:pt x="12930" y="8655"/>
                </a:cubicBezTo>
                <a:cubicBezTo>
                  <a:pt x="12706" y="8063"/>
                  <a:pt x="12033" y="7693"/>
                  <a:pt x="11361" y="7693"/>
                </a:cubicBezTo>
                <a:cubicBezTo>
                  <a:pt x="10688" y="7693"/>
                  <a:pt x="10090" y="8063"/>
                  <a:pt x="9940" y="8803"/>
                </a:cubicBezTo>
                <a:cubicBezTo>
                  <a:pt x="9343" y="8655"/>
                  <a:pt x="9343" y="8655"/>
                  <a:pt x="9343" y="8655"/>
                </a:cubicBezTo>
                <a:cubicBezTo>
                  <a:pt x="9492" y="7619"/>
                  <a:pt x="10464" y="7027"/>
                  <a:pt x="11361" y="7101"/>
                </a:cubicBezTo>
                <a:cubicBezTo>
                  <a:pt x="12257" y="7101"/>
                  <a:pt x="13154" y="7545"/>
                  <a:pt x="13528" y="8433"/>
                </a:cubicBezTo>
                <a:cubicBezTo>
                  <a:pt x="13678" y="8729"/>
                  <a:pt x="13752" y="9025"/>
                  <a:pt x="13752" y="9321"/>
                </a:cubicBezTo>
                <a:cubicBezTo>
                  <a:pt x="13678" y="11022"/>
                  <a:pt x="11884" y="11910"/>
                  <a:pt x="10389" y="11910"/>
                </a:cubicBezTo>
                <a:cubicBezTo>
                  <a:pt x="10314" y="11910"/>
                  <a:pt x="10239" y="11910"/>
                  <a:pt x="10090" y="11910"/>
                </a:cubicBezTo>
                <a:cubicBezTo>
                  <a:pt x="8446" y="11762"/>
                  <a:pt x="7624" y="10652"/>
                  <a:pt x="7698" y="9395"/>
                </a:cubicBezTo>
                <a:cubicBezTo>
                  <a:pt x="7698" y="7101"/>
                  <a:pt x="9791" y="4290"/>
                  <a:pt x="12482" y="4216"/>
                </a:cubicBezTo>
                <a:cubicBezTo>
                  <a:pt x="12855" y="4216"/>
                  <a:pt x="13304" y="4290"/>
                  <a:pt x="13678" y="4438"/>
                </a:cubicBezTo>
                <a:cubicBezTo>
                  <a:pt x="15621" y="5104"/>
                  <a:pt x="16518" y="7101"/>
                  <a:pt x="16518" y="9025"/>
                </a:cubicBezTo>
                <a:cubicBezTo>
                  <a:pt x="16518" y="10060"/>
                  <a:pt x="16293" y="11022"/>
                  <a:pt x="15770" y="11836"/>
                </a:cubicBezTo>
                <a:cubicBezTo>
                  <a:pt x="14724" y="13389"/>
                  <a:pt x="13080" y="14129"/>
                  <a:pt x="11361" y="14129"/>
                </a:cubicBezTo>
                <a:cubicBezTo>
                  <a:pt x="9940" y="14129"/>
                  <a:pt x="8520" y="13685"/>
                  <a:pt x="7474" y="12797"/>
                </a:cubicBezTo>
                <a:cubicBezTo>
                  <a:pt x="6278" y="11836"/>
                  <a:pt x="5755" y="10504"/>
                  <a:pt x="5755" y="9099"/>
                </a:cubicBezTo>
                <a:cubicBezTo>
                  <a:pt x="5830" y="6805"/>
                  <a:pt x="7100" y="4364"/>
                  <a:pt x="9118" y="3329"/>
                </a:cubicBezTo>
                <a:cubicBezTo>
                  <a:pt x="10239" y="2811"/>
                  <a:pt x="11286" y="2589"/>
                  <a:pt x="12257" y="2589"/>
                </a:cubicBezTo>
                <a:cubicBezTo>
                  <a:pt x="15471" y="2589"/>
                  <a:pt x="18162" y="4956"/>
                  <a:pt x="19059" y="8211"/>
                </a:cubicBezTo>
                <a:cubicBezTo>
                  <a:pt x="19208" y="8729"/>
                  <a:pt x="19283" y="9321"/>
                  <a:pt x="19283" y="9912"/>
                </a:cubicBezTo>
                <a:cubicBezTo>
                  <a:pt x="19283" y="11392"/>
                  <a:pt x="18835" y="12945"/>
                  <a:pt x="17938" y="14129"/>
                </a:cubicBezTo>
                <a:cubicBezTo>
                  <a:pt x="16667" y="15830"/>
                  <a:pt x="14649" y="15830"/>
                  <a:pt x="12930" y="15830"/>
                </a:cubicBezTo>
                <a:cubicBezTo>
                  <a:pt x="12930" y="15830"/>
                  <a:pt x="12930" y="15830"/>
                  <a:pt x="12930" y="15830"/>
                </a:cubicBezTo>
                <a:cubicBezTo>
                  <a:pt x="10538" y="15830"/>
                  <a:pt x="8072" y="15238"/>
                  <a:pt x="6203" y="13759"/>
                </a:cubicBezTo>
                <a:cubicBezTo>
                  <a:pt x="4559" y="12427"/>
                  <a:pt x="3887" y="10282"/>
                  <a:pt x="3887" y="8285"/>
                </a:cubicBezTo>
                <a:cubicBezTo>
                  <a:pt x="3887" y="7397"/>
                  <a:pt x="4036" y="6510"/>
                  <a:pt x="4260" y="5696"/>
                </a:cubicBezTo>
                <a:cubicBezTo>
                  <a:pt x="5157" y="2811"/>
                  <a:pt x="7250" y="444"/>
                  <a:pt x="10389" y="74"/>
                </a:cubicBezTo>
                <a:cubicBezTo>
                  <a:pt x="10837" y="0"/>
                  <a:pt x="11211" y="0"/>
                  <a:pt x="11585" y="0"/>
                </a:cubicBezTo>
                <a:cubicBezTo>
                  <a:pt x="13005" y="0"/>
                  <a:pt x="14350" y="296"/>
                  <a:pt x="15696" y="888"/>
                </a:cubicBezTo>
                <a:cubicBezTo>
                  <a:pt x="17116" y="1553"/>
                  <a:pt x="18012" y="2737"/>
                  <a:pt x="18984" y="3773"/>
                </a:cubicBezTo>
                <a:cubicBezTo>
                  <a:pt x="20778" y="5474"/>
                  <a:pt x="21600" y="7915"/>
                  <a:pt x="21600" y="10356"/>
                </a:cubicBezTo>
                <a:cubicBezTo>
                  <a:pt x="21600" y="13315"/>
                  <a:pt x="20329" y="16348"/>
                  <a:pt x="17863" y="18197"/>
                </a:cubicBezTo>
                <a:cubicBezTo>
                  <a:pt x="16293" y="19381"/>
                  <a:pt x="13902" y="19677"/>
                  <a:pt x="11734" y="19677"/>
                </a:cubicBezTo>
                <a:cubicBezTo>
                  <a:pt x="10688" y="19677"/>
                  <a:pt x="9642" y="19603"/>
                  <a:pt x="8819" y="19529"/>
                </a:cubicBezTo>
                <a:cubicBezTo>
                  <a:pt x="7175" y="19381"/>
                  <a:pt x="5680" y="19011"/>
                  <a:pt x="4111" y="18789"/>
                </a:cubicBezTo>
                <a:cubicBezTo>
                  <a:pt x="3662" y="18715"/>
                  <a:pt x="3214" y="18641"/>
                  <a:pt x="2765" y="18641"/>
                </a:cubicBezTo>
                <a:cubicBezTo>
                  <a:pt x="3662" y="19233"/>
                  <a:pt x="4634" y="20342"/>
                  <a:pt x="5157" y="21230"/>
                </a:cubicBezTo>
                <a:cubicBezTo>
                  <a:pt x="4709" y="21600"/>
                  <a:pt x="4709" y="21600"/>
                  <a:pt x="4709" y="21600"/>
                </a:cubicBezTo>
                <a:cubicBezTo>
                  <a:pt x="3588" y="20490"/>
                  <a:pt x="2242" y="19529"/>
                  <a:pt x="972" y="18567"/>
                </a:cubicBezTo>
                <a:cubicBezTo>
                  <a:pt x="822" y="18493"/>
                  <a:pt x="598" y="18419"/>
                  <a:pt x="448" y="18345"/>
                </a:cubicBezTo>
                <a:cubicBezTo>
                  <a:pt x="0" y="17975"/>
                  <a:pt x="0" y="17975"/>
                  <a:pt x="0" y="17975"/>
                </a:cubicBezTo>
                <a:lnTo>
                  <a:pt x="523" y="17753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514" name="组合 20"/>
          <p:cNvGrpSpPr/>
          <p:nvPr/>
        </p:nvGrpSpPr>
        <p:grpSpPr>
          <a:xfrm>
            <a:off x="7014649" y="4185782"/>
            <a:ext cx="4467335" cy="1836598"/>
            <a:chOff x="0" y="0"/>
            <a:chExt cx="4467333" cy="1836596"/>
          </a:xfrm>
        </p:grpSpPr>
        <p:sp>
          <p:nvSpPr>
            <p:cNvPr id="512" name="文本框 21"/>
            <p:cNvSpPr txBox="1"/>
            <p:nvPr/>
          </p:nvSpPr>
          <p:spPr>
            <a:xfrm>
              <a:off x="0" y="424356"/>
              <a:ext cx="4467334" cy="1412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通过transform-origin属性进行设置的时候，矩阵相关计算也随之发生改变。实际图形效果上就是，旋转拉伸的中心点变了！</a:t>
              </a:r>
            </a:p>
          </p:txBody>
        </p:sp>
        <p:sp>
          <p:nvSpPr>
            <p:cNvPr id="513" name="文本框 22"/>
            <p:cNvSpPr txBox="1"/>
            <p:nvPr/>
          </p:nvSpPr>
          <p:spPr>
            <a:xfrm>
              <a:off x="0" y="0"/>
              <a:ext cx="3792007" cy="485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>
                <a:defRPr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r>
                <a:rPr>
                  <a:latin typeface="微软雅黑 Light"/>
                  <a:ea typeface="微软雅黑 Light"/>
                  <a:cs typeface="微软雅黑 Light"/>
                  <a:sym typeface="微软雅黑 Light"/>
                </a:rPr>
                <a:t>transform-origin</a:t>
              </a:r>
            </a:p>
          </p:txBody>
        </p:sp>
      </p:grpSp>
      <p:grpSp>
        <p:nvGrpSpPr>
          <p:cNvPr id="517" name="组合 23"/>
          <p:cNvGrpSpPr/>
          <p:nvPr/>
        </p:nvGrpSpPr>
        <p:grpSpPr>
          <a:xfrm>
            <a:off x="710017" y="1866465"/>
            <a:ext cx="4467334" cy="2166798"/>
            <a:chOff x="0" y="0"/>
            <a:chExt cx="4467333" cy="2166796"/>
          </a:xfrm>
        </p:grpSpPr>
        <p:sp>
          <p:nvSpPr>
            <p:cNvPr id="515" name="文本框 24"/>
            <p:cNvSpPr txBox="1"/>
            <p:nvPr/>
          </p:nvSpPr>
          <p:spPr>
            <a:xfrm>
              <a:off x="0" y="424356"/>
              <a:ext cx="4467334" cy="1742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无论是旋转还是拉伸什么的，本质上都是应用的matrix()方法实现的（修改matrix()方法固定几个值），只是类似于transform:rotate这种表现形式，我们更容易理解，记忆与上手。</a:t>
              </a:r>
            </a:p>
          </p:txBody>
        </p:sp>
        <p:sp>
          <p:nvSpPr>
            <p:cNvPr id="516" name="文本框 25"/>
            <p:cNvSpPr txBox="1"/>
            <p:nvPr/>
          </p:nvSpPr>
          <p:spPr>
            <a:xfrm>
              <a:off x="29560" y="0"/>
              <a:ext cx="4437774" cy="485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>
                <a:defRPr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r>
                <a:rPr>
                  <a:latin typeface="微软雅黑 Light"/>
                  <a:ea typeface="微软雅黑 Light"/>
                  <a:cs typeface="微软雅黑 Light"/>
                  <a:sym typeface="微软雅黑 Light"/>
                </a:rPr>
                <a:t>transform: matrix(a,b,c,d,e,f);</a:t>
              </a:r>
            </a:p>
          </p:txBody>
        </p:sp>
      </p:grpSp>
      <p:sp>
        <p:nvSpPr>
          <p:cNvPr id="518" name="直接连接符 27"/>
          <p:cNvSpPr/>
          <p:nvPr/>
        </p:nvSpPr>
        <p:spPr>
          <a:xfrm flipH="1">
            <a:off x="3935413" y="2960895"/>
            <a:ext cx="4321174" cy="1905001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grpSp>
        <p:nvGrpSpPr>
          <p:cNvPr id="528" name="组合 26"/>
          <p:cNvGrpSpPr/>
          <p:nvPr/>
        </p:nvGrpSpPr>
        <p:grpSpPr>
          <a:xfrm>
            <a:off x="1287294" y="520626"/>
            <a:ext cx="648511" cy="726918"/>
            <a:chOff x="0" y="0"/>
            <a:chExt cx="648509" cy="726916"/>
          </a:xfrm>
        </p:grpSpPr>
        <p:sp>
          <p:nvSpPr>
            <p:cNvPr id="519" name="Freeform 40217"/>
            <p:cNvSpPr/>
            <p:nvPr/>
          </p:nvSpPr>
          <p:spPr>
            <a:xfrm>
              <a:off x="74541" y="-1"/>
              <a:ext cx="573969" cy="581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77" fill="norm" stroke="1" extrusionOk="0">
                  <a:moveTo>
                    <a:pt x="10452" y="18713"/>
                  </a:moveTo>
                  <a:cubicBezTo>
                    <a:pt x="10800" y="18059"/>
                    <a:pt x="11148" y="17404"/>
                    <a:pt x="11497" y="16750"/>
                  </a:cubicBezTo>
                  <a:cubicBezTo>
                    <a:pt x="13239" y="14459"/>
                    <a:pt x="14284" y="11841"/>
                    <a:pt x="14632" y="9222"/>
                  </a:cubicBezTo>
                  <a:cubicBezTo>
                    <a:pt x="14632" y="8568"/>
                    <a:pt x="14632" y="8241"/>
                    <a:pt x="14284" y="7586"/>
                  </a:cubicBezTo>
                  <a:cubicBezTo>
                    <a:pt x="13935" y="5950"/>
                    <a:pt x="12542" y="5950"/>
                    <a:pt x="11497" y="7259"/>
                  </a:cubicBezTo>
                  <a:cubicBezTo>
                    <a:pt x="9406" y="9222"/>
                    <a:pt x="7665" y="11841"/>
                    <a:pt x="6619" y="14786"/>
                  </a:cubicBezTo>
                  <a:cubicBezTo>
                    <a:pt x="6271" y="15113"/>
                    <a:pt x="6271" y="15441"/>
                    <a:pt x="6271" y="15768"/>
                  </a:cubicBezTo>
                  <a:cubicBezTo>
                    <a:pt x="6271" y="16095"/>
                    <a:pt x="5923" y="16422"/>
                    <a:pt x="5923" y="16750"/>
                  </a:cubicBezTo>
                  <a:cubicBezTo>
                    <a:pt x="5226" y="16095"/>
                    <a:pt x="4529" y="16095"/>
                    <a:pt x="3832" y="16422"/>
                  </a:cubicBezTo>
                  <a:cubicBezTo>
                    <a:pt x="3135" y="15441"/>
                    <a:pt x="1394" y="15441"/>
                    <a:pt x="0" y="14786"/>
                  </a:cubicBezTo>
                  <a:cubicBezTo>
                    <a:pt x="348" y="13804"/>
                    <a:pt x="1045" y="12495"/>
                    <a:pt x="1394" y="11513"/>
                  </a:cubicBezTo>
                  <a:cubicBezTo>
                    <a:pt x="2090" y="10204"/>
                    <a:pt x="2787" y="8895"/>
                    <a:pt x="3484" y="7913"/>
                  </a:cubicBezTo>
                  <a:cubicBezTo>
                    <a:pt x="4529" y="5295"/>
                    <a:pt x="6619" y="3332"/>
                    <a:pt x="8710" y="1695"/>
                  </a:cubicBezTo>
                  <a:cubicBezTo>
                    <a:pt x="12194" y="-923"/>
                    <a:pt x="17419" y="-268"/>
                    <a:pt x="19858" y="2022"/>
                  </a:cubicBezTo>
                  <a:cubicBezTo>
                    <a:pt x="21252" y="3659"/>
                    <a:pt x="21600" y="5622"/>
                    <a:pt x="21600" y="7913"/>
                  </a:cubicBezTo>
                  <a:cubicBezTo>
                    <a:pt x="21600" y="10204"/>
                    <a:pt x="20903" y="12495"/>
                    <a:pt x="20206" y="14786"/>
                  </a:cubicBezTo>
                  <a:cubicBezTo>
                    <a:pt x="19510" y="16422"/>
                    <a:pt x="18465" y="17732"/>
                    <a:pt x="17768" y="19368"/>
                  </a:cubicBezTo>
                  <a:cubicBezTo>
                    <a:pt x="17768" y="19368"/>
                    <a:pt x="17768" y="19695"/>
                    <a:pt x="17768" y="19695"/>
                  </a:cubicBezTo>
                  <a:cubicBezTo>
                    <a:pt x="17768" y="20022"/>
                    <a:pt x="17419" y="20350"/>
                    <a:pt x="17419" y="20677"/>
                  </a:cubicBezTo>
                  <a:cubicBezTo>
                    <a:pt x="16374" y="20677"/>
                    <a:pt x="15329" y="20677"/>
                    <a:pt x="14632" y="20350"/>
                  </a:cubicBezTo>
                  <a:cubicBezTo>
                    <a:pt x="13935" y="19695"/>
                    <a:pt x="12890" y="19368"/>
                    <a:pt x="12194" y="19041"/>
                  </a:cubicBezTo>
                  <a:cubicBezTo>
                    <a:pt x="11497" y="19041"/>
                    <a:pt x="11148" y="18713"/>
                    <a:pt x="10452" y="18713"/>
                  </a:cubicBezTo>
                  <a:close/>
                  <a:moveTo>
                    <a:pt x="17071" y="15768"/>
                  </a:moveTo>
                  <a:cubicBezTo>
                    <a:pt x="17419" y="14132"/>
                    <a:pt x="18116" y="12495"/>
                    <a:pt x="18465" y="11186"/>
                  </a:cubicBezTo>
                  <a:cubicBezTo>
                    <a:pt x="19161" y="8895"/>
                    <a:pt x="19510" y="6932"/>
                    <a:pt x="19161" y="4641"/>
                  </a:cubicBezTo>
                  <a:cubicBezTo>
                    <a:pt x="19161" y="3332"/>
                    <a:pt x="18465" y="2022"/>
                    <a:pt x="17419" y="1368"/>
                  </a:cubicBezTo>
                  <a:cubicBezTo>
                    <a:pt x="14981" y="386"/>
                    <a:pt x="11497" y="59"/>
                    <a:pt x="9058" y="2022"/>
                  </a:cubicBezTo>
                  <a:cubicBezTo>
                    <a:pt x="6968" y="3659"/>
                    <a:pt x="5574" y="5295"/>
                    <a:pt x="4181" y="7586"/>
                  </a:cubicBezTo>
                  <a:cubicBezTo>
                    <a:pt x="3484" y="8568"/>
                    <a:pt x="3135" y="9550"/>
                    <a:pt x="2439" y="10859"/>
                  </a:cubicBezTo>
                  <a:cubicBezTo>
                    <a:pt x="3135" y="10859"/>
                    <a:pt x="3832" y="11186"/>
                    <a:pt x="4529" y="11513"/>
                  </a:cubicBezTo>
                  <a:cubicBezTo>
                    <a:pt x="5226" y="11841"/>
                    <a:pt x="5226" y="11186"/>
                    <a:pt x="5574" y="10859"/>
                  </a:cubicBezTo>
                  <a:cubicBezTo>
                    <a:pt x="6619" y="8568"/>
                    <a:pt x="8361" y="6932"/>
                    <a:pt x="10800" y="5622"/>
                  </a:cubicBezTo>
                  <a:cubicBezTo>
                    <a:pt x="12542" y="4968"/>
                    <a:pt x="14284" y="5295"/>
                    <a:pt x="14632" y="7259"/>
                  </a:cubicBezTo>
                  <a:cubicBezTo>
                    <a:pt x="14981" y="8568"/>
                    <a:pt x="14981" y="9877"/>
                    <a:pt x="14632" y="10859"/>
                  </a:cubicBezTo>
                  <a:cubicBezTo>
                    <a:pt x="14632" y="12168"/>
                    <a:pt x="14284" y="13150"/>
                    <a:pt x="13935" y="14459"/>
                  </a:cubicBezTo>
                  <a:cubicBezTo>
                    <a:pt x="14981" y="14786"/>
                    <a:pt x="16026" y="15441"/>
                    <a:pt x="17071" y="15768"/>
                  </a:cubicBezTo>
                  <a:close/>
                  <a:moveTo>
                    <a:pt x="19161" y="2350"/>
                  </a:moveTo>
                  <a:cubicBezTo>
                    <a:pt x="19161" y="3332"/>
                    <a:pt x="19858" y="4313"/>
                    <a:pt x="19858" y="5295"/>
                  </a:cubicBezTo>
                  <a:cubicBezTo>
                    <a:pt x="20206" y="7913"/>
                    <a:pt x="19510" y="10204"/>
                    <a:pt x="18813" y="12495"/>
                  </a:cubicBezTo>
                  <a:cubicBezTo>
                    <a:pt x="18465" y="13477"/>
                    <a:pt x="18116" y="14786"/>
                    <a:pt x="17768" y="15768"/>
                  </a:cubicBezTo>
                  <a:cubicBezTo>
                    <a:pt x="19161" y="16095"/>
                    <a:pt x="19510" y="15441"/>
                    <a:pt x="19858" y="14132"/>
                  </a:cubicBezTo>
                  <a:cubicBezTo>
                    <a:pt x="20555" y="11841"/>
                    <a:pt x="21252" y="9550"/>
                    <a:pt x="21252" y="6932"/>
                  </a:cubicBezTo>
                  <a:cubicBezTo>
                    <a:pt x="20903" y="4968"/>
                    <a:pt x="20555" y="3332"/>
                    <a:pt x="19161" y="2350"/>
                  </a:cubicBezTo>
                  <a:close/>
                  <a:moveTo>
                    <a:pt x="14981" y="19695"/>
                  </a:moveTo>
                  <a:cubicBezTo>
                    <a:pt x="15677" y="18713"/>
                    <a:pt x="16026" y="17732"/>
                    <a:pt x="16374" y="17077"/>
                  </a:cubicBezTo>
                  <a:cubicBezTo>
                    <a:pt x="16374" y="16750"/>
                    <a:pt x="16374" y="15768"/>
                    <a:pt x="15677" y="15768"/>
                  </a:cubicBezTo>
                  <a:cubicBezTo>
                    <a:pt x="15329" y="15441"/>
                    <a:pt x="14632" y="15113"/>
                    <a:pt x="14284" y="15113"/>
                  </a:cubicBezTo>
                  <a:cubicBezTo>
                    <a:pt x="13935" y="15113"/>
                    <a:pt x="13587" y="14786"/>
                    <a:pt x="13239" y="15113"/>
                  </a:cubicBezTo>
                  <a:cubicBezTo>
                    <a:pt x="12542" y="16422"/>
                    <a:pt x="12194" y="17404"/>
                    <a:pt x="11497" y="18386"/>
                  </a:cubicBezTo>
                  <a:cubicBezTo>
                    <a:pt x="12542" y="18713"/>
                    <a:pt x="13935" y="19041"/>
                    <a:pt x="14981" y="19695"/>
                  </a:cubicBezTo>
                  <a:close/>
                  <a:moveTo>
                    <a:pt x="697" y="14786"/>
                  </a:moveTo>
                  <a:cubicBezTo>
                    <a:pt x="1742" y="14786"/>
                    <a:pt x="2787" y="15113"/>
                    <a:pt x="3832" y="15441"/>
                  </a:cubicBezTo>
                  <a:cubicBezTo>
                    <a:pt x="4181" y="14459"/>
                    <a:pt x="4529" y="13477"/>
                    <a:pt x="4877" y="12495"/>
                  </a:cubicBezTo>
                  <a:cubicBezTo>
                    <a:pt x="4877" y="12495"/>
                    <a:pt x="4529" y="12168"/>
                    <a:pt x="4529" y="11841"/>
                  </a:cubicBezTo>
                  <a:cubicBezTo>
                    <a:pt x="3832" y="11841"/>
                    <a:pt x="3135" y="11841"/>
                    <a:pt x="2090" y="11513"/>
                  </a:cubicBezTo>
                  <a:cubicBezTo>
                    <a:pt x="2090" y="11513"/>
                    <a:pt x="2090" y="11841"/>
                    <a:pt x="1742" y="11841"/>
                  </a:cubicBezTo>
                  <a:cubicBezTo>
                    <a:pt x="1394" y="12822"/>
                    <a:pt x="1045" y="13477"/>
                    <a:pt x="697" y="14786"/>
                  </a:cubicBezTo>
                  <a:close/>
                  <a:moveTo>
                    <a:pt x="12194" y="5950"/>
                  </a:moveTo>
                  <a:cubicBezTo>
                    <a:pt x="10452" y="5950"/>
                    <a:pt x="6271" y="9222"/>
                    <a:pt x="5923" y="11841"/>
                  </a:cubicBezTo>
                  <a:cubicBezTo>
                    <a:pt x="6968" y="11841"/>
                    <a:pt x="7316" y="11841"/>
                    <a:pt x="8013" y="10859"/>
                  </a:cubicBezTo>
                  <a:cubicBezTo>
                    <a:pt x="9058" y="8895"/>
                    <a:pt x="10452" y="7259"/>
                    <a:pt x="12194" y="5950"/>
                  </a:cubicBezTo>
                  <a:close/>
                  <a:moveTo>
                    <a:pt x="15677" y="19695"/>
                  </a:moveTo>
                  <a:cubicBezTo>
                    <a:pt x="16723" y="20350"/>
                    <a:pt x="17071" y="20022"/>
                    <a:pt x="17419" y="19368"/>
                  </a:cubicBezTo>
                  <a:cubicBezTo>
                    <a:pt x="18116" y="18386"/>
                    <a:pt x="18465" y="17404"/>
                    <a:pt x="19161" y="16422"/>
                  </a:cubicBezTo>
                  <a:cubicBezTo>
                    <a:pt x="17768" y="16095"/>
                    <a:pt x="17071" y="16422"/>
                    <a:pt x="16723" y="17404"/>
                  </a:cubicBezTo>
                  <a:cubicBezTo>
                    <a:pt x="16374" y="18386"/>
                    <a:pt x="16026" y="19041"/>
                    <a:pt x="15677" y="19695"/>
                  </a:cubicBezTo>
                  <a:close/>
                  <a:moveTo>
                    <a:pt x="5574" y="15768"/>
                  </a:moveTo>
                  <a:cubicBezTo>
                    <a:pt x="6271" y="14459"/>
                    <a:pt x="6619" y="13477"/>
                    <a:pt x="7316" y="12168"/>
                  </a:cubicBezTo>
                  <a:cubicBezTo>
                    <a:pt x="6619" y="12168"/>
                    <a:pt x="5923" y="12168"/>
                    <a:pt x="5226" y="12168"/>
                  </a:cubicBezTo>
                  <a:cubicBezTo>
                    <a:pt x="4877" y="13477"/>
                    <a:pt x="4529" y="14459"/>
                    <a:pt x="4181" y="15441"/>
                  </a:cubicBezTo>
                  <a:cubicBezTo>
                    <a:pt x="4877" y="15441"/>
                    <a:pt x="5226" y="15441"/>
                    <a:pt x="5574" y="1576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0" name="Freeform 40218"/>
            <p:cNvSpPr/>
            <p:nvPr/>
          </p:nvSpPr>
          <p:spPr>
            <a:xfrm>
              <a:off x="0" y="488384"/>
              <a:ext cx="67088" cy="74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8514" y="10800"/>
                    <a:pt x="9257" y="21600"/>
                    <a:pt x="0" y="21600"/>
                  </a:cubicBezTo>
                  <a:cubicBezTo>
                    <a:pt x="6171" y="16200"/>
                    <a:pt x="12343" y="810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1" name="Freeform 40219"/>
            <p:cNvSpPr/>
            <p:nvPr/>
          </p:nvSpPr>
          <p:spPr>
            <a:xfrm>
              <a:off x="491973" y="615104"/>
              <a:ext cx="26091" cy="111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200" y="0"/>
                  </a:moveTo>
                  <a:cubicBezTo>
                    <a:pt x="14400" y="7200"/>
                    <a:pt x="14400" y="14400"/>
                    <a:pt x="21600" y="21600"/>
                  </a:cubicBezTo>
                  <a:cubicBezTo>
                    <a:pt x="7200" y="19800"/>
                    <a:pt x="7200" y="18000"/>
                    <a:pt x="0" y="0"/>
                  </a:cubicBezTo>
                  <a:cubicBezTo>
                    <a:pt x="7200" y="0"/>
                    <a:pt x="7200" y="0"/>
                    <a:pt x="72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2" name="Freeform 40220"/>
            <p:cNvSpPr/>
            <p:nvPr/>
          </p:nvSpPr>
          <p:spPr>
            <a:xfrm>
              <a:off x="72372" y="533108"/>
              <a:ext cx="20806" cy="93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225" h="21600" fill="norm" stroke="1" extrusionOk="0">
                  <a:moveTo>
                    <a:pt x="17225" y="0"/>
                  </a:moveTo>
                  <a:cubicBezTo>
                    <a:pt x="17225" y="6480"/>
                    <a:pt x="10025" y="12960"/>
                    <a:pt x="2825" y="21600"/>
                  </a:cubicBezTo>
                  <a:cubicBezTo>
                    <a:pt x="-4375" y="17280"/>
                    <a:pt x="2825" y="4320"/>
                    <a:pt x="1722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3" name="Freeform 40221"/>
            <p:cNvSpPr/>
            <p:nvPr/>
          </p:nvSpPr>
          <p:spPr>
            <a:xfrm>
              <a:off x="316802" y="626286"/>
              <a:ext cx="44725" cy="81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9200"/>
                    <a:pt x="0" y="16800"/>
                    <a:pt x="0" y="16800"/>
                  </a:cubicBezTo>
                  <a:cubicBezTo>
                    <a:pt x="4320" y="14400"/>
                    <a:pt x="4320" y="9600"/>
                    <a:pt x="8640" y="7200"/>
                  </a:cubicBezTo>
                  <a:cubicBezTo>
                    <a:pt x="12960" y="4800"/>
                    <a:pt x="17280" y="240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7280" y="7200"/>
                    <a:pt x="8640" y="14400"/>
                    <a:pt x="0" y="21600"/>
                  </a:cubicBezTo>
                  <a:cubicBezTo>
                    <a:pt x="0" y="2160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4" name="Freeform 40222"/>
            <p:cNvSpPr/>
            <p:nvPr/>
          </p:nvSpPr>
          <p:spPr>
            <a:xfrm>
              <a:off x="151412" y="533108"/>
              <a:ext cx="16308" cy="93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00" h="21600" fill="norm" stroke="1" extrusionOk="0">
                  <a:moveTo>
                    <a:pt x="8100" y="0"/>
                  </a:moveTo>
                  <a:cubicBezTo>
                    <a:pt x="8100" y="8640"/>
                    <a:pt x="8100" y="15120"/>
                    <a:pt x="18900" y="21600"/>
                  </a:cubicBezTo>
                  <a:cubicBezTo>
                    <a:pt x="8100" y="21600"/>
                    <a:pt x="8100" y="21600"/>
                    <a:pt x="8100" y="21600"/>
                  </a:cubicBezTo>
                  <a:cubicBezTo>
                    <a:pt x="-2700" y="15120"/>
                    <a:pt x="-2700" y="8640"/>
                    <a:pt x="81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5" name="Freeform 40223"/>
            <p:cNvSpPr/>
            <p:nvPr/>
          </p:nvSpPr>
          <p:spPr>
            <a:xfrm>
              <a:off x="242260" y="596470"/>
              <a:ext cx="63362" cy="55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000"/>
                  </a:moveTo>
                  <a:cubicBezTo>
                    <a:pt x="6171" y="10800"/>
                    <a:pt x="12343" y="7200"/>
                    <a:pt x="18514" y="0"/>
                  </a:cubicBezTo>
                  <a:cubicBezTo>
                    <a:pt x="18514" y="3600"/>
                    <a:pt x="21600" y="3600"/>
                    <a:pt x="21600" y="3600"/>
                  </a:cubicBezTo>
                  <a:cubicBezTo>
                    <a:pt x="15429" y="10800"/>
                    <a:pt x="9257" y="14400"/>
                    <a:pt x="6171" y="21600"/>
                  </a:cubicBezTo>
                  <a:cubicBezTo>
                    <a:pt x="3086" y="21600"/>
                    <a:pt x="3086" y="18000"/>
                    <a:pt x="0" y="18000"/>
                  </a:cubicBezTo>
                  <a:cubicBezTo>
                    <a:pt x="0" y="18000"/>
                    <a:pt x="0" y="18000"/>
                    <a:pt x="0" y="180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6" name="Freeform 40224"/>
            <p:cNvSpPr/>
            <p:nvPr/>
          </p:nvSpPr>
          <p:spPr>
            <a:xfrm>
              <a:off x="403145" y="633740"/>
              <a:ext cx="21744" cy="74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00" h="21600" fill="norm" stroke="1" extrusionOk="0">
                  <a:moveTo>
                    <a:pt x="10800" y="21600"/>
                  </a:moveTo>
                  <a:cubicBezTo>
                    <a:pt x="-3600" y="18900"/>
                    <a:pt x="-3600" y="18900"/>
                    <a:pt x="10800" y="0"/>
                  </a:cubicBezTo>
                  <a:cubicBezTo>
                    <a:pt x="10800" y="0"/>
                    <a:pt x="18000" y="0"/>
                    <a:pt x="18000" y="0"/>
                  </a:cubicBezTo>
                  <a:cubicBezTo>
                    <a:pt x="18000" y="5400"/>
                    <a:pt x="10800" y="135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7" name="Freeform 40225"/>
            <p:cNvSpPr/>
            <p:nvPr/>
          </p:nvSpPr>
          <p:spPr>
            <a:xfrm>
              <a:off x="212444" y="507020"/>
              <a:ext cx="18637" cy="81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10800" y="14400"/>
                    <a:pt x="10800" y="7200"/>
                    <a:pt x="0" y="0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10800" y="7200"/>
                    <a:pt x="21600" y="14400"/>
                    <a:pt x="21600" y="19200"/>
                  </a:cubicBezTo>
                  <a:cubicBezTo>
                    <a:pt x="21600" y="19200"/>
                    <a:pt x="10800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529" name="组合 37"/>
          <p:cNvSpPr txBox="1"/>
          <p:nvPr/>
        </p:nvSpPr>
        <p:spPr>
          <a:xfrm>
            <a:off x="2145287" y="603414"/>
            <a:ext cx="5078029" cy="56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>
                <a:latin typeface="微软雅黑 Light"/>
                <a:ea typeface="微软雅黑 Light"/>
                <a:cs typeface="微软雅黑 Light"/>
                <a:sym typeface="微软雅黑 Light"/>
              </a:rPr>
              <a:t>transform</a:t>
            </a:r>
            <a:r>
              <a:rPr>
                <a:latin typeface="微软雅黑 Light"/>
                <a:ea typeface="微软雅黑 Light"/>
                <a:cs typeface="微软雅黑 Light"/>
                <a:sym typeface="微软雅黑 Light"/>
              </a:rPr>
              <a:t>的原理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 isContent="0" isInverted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9" presetID="15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Class="entr" nodeType="afterEffect" presetSubtype="9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Class="entr" nodeType="afterEffect" presetSubtype="9" presetID="15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Class="entr" nodeType="afterEffect" presetSubtype="9" presetID="15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Class="entr" nodeType="afterEffect" presetSubtype="9" presetID="15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Class="entr" nodeType="afterEffect" presetSubtype="9" presetID="15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Class="entr" nodeType="afterEffect" presetSubtype="9" presetID="15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10" grpId="1"/>
      <p:bldP build="whole" bldLvl="1" animBg="1" rev="0" advAuto="0" spid="528" grpId="6"/>
      <p:bldP build="whole" bldLvl="1" animBg="1" rev="0" advAuto="0" spid="529" grpId="7"/>
      <p:bldP build="whole" bldLvl="1" animBg="1" rev="0" advAuto="0" spid="517" grpId="4"/>
      <p:bldP build="whole" bldLvl="1" animBg="1" rev="0" advAuto="0" spid="518" grpId="5"/>
      <p:bldP build="whole" bldLvl="1" animBg="1" rev="0" advAuto="0" spid="514" grpId="3"/>
      <p:bldP build="whole" bldLvl="1" animBg="1" rev="0" advAuto="0" spid="511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成组"/>
          <p:cNvGrpSpPr/>
          <p:nvPr/>
        </p:nvGrpSpPr>
        <p:grpSpPr>
          <a:xfrm>
            <a:off x="10200554" y="-8871"/>
            <a:ext cx="1786195" cy="1785912"/>
            <a:chOff x="0" y="0"/>
            <a:chExt cx="1786193" cy="1785911"/>
          </a:xfrm>
        </p:grpSpPr>
        <p:grpSp>
          <p:nvGrpSpPr>
            <p:cNvPr id="535" name="组合 1366"/>
            <p:cNvGrpSpPr/>
            <p:nvPr/>
          </p:nvGrpSpPr>
          <p:grpSpPr>
            <a:xfrm>
              <a:off x="0" y="0"/>
              <a:ext cx="1786194" cy="1785912"/>
              <a:chOff x="0" y="0"/>
              <a:chExt cx="1786193" cy="1785911"/>
            </a:xfrm>
          </p:grpSpPr>
          <p:sp>
            <p:nvSpPr>
              <p:cNvPr id="531" name="任意多边形 85"/>
              <p:cNvSpPr/>
              <p:nvPr/>
            </p:nvSpPr>
            <p:spPr>
              <a:xfrm rot="18077856">
                <a:off x="243344" y="242781"/>
                <a:ext cx="1299506" cy="13003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390" y="20838"/>
                    </a:moveTo>
                    <a:lnTo>
                      <a:pt x="12101" y="21010"/>
                    </a:lnTo>
                    <a:lnTo>
                      <a:pt x="11144" y="21558"/>
                    </a:lnTo>
                    <a:close/>
                    <a:moveTo>
                      <a:pt x="16264" y="19996"/>
                    </a:moveTo>
                    <a:lnTo>
                      <a:pt x="16268" y="20003"/>
                    </a:lnTo>
                    <a:lnTo>
                      <a:pt x="14947" y="20758"/>
                    </a:lnTo>
                    <a:close/>
                    <a:moveTo>
                      <a:pt x="16387" y="19925"/>
                    </a:moveTo>
                    <a:lnTo>
                      <a:pt x="16264" y="19996"/>
                    </a:lnTo>
                    <a:lnTo>
                      <a:pt x="16264" y="19995"/>
                    </a:lnTo>
                    <a:close/>
                    <a:moveTo>
                      <a:pt x="14002" y="19923"/>
                    </a:moveTo>
                    <a:lnTo>
                      <a:pt x="11116" y="21600"/>
                    </a:lnTo>
                    <a:lnTo>
                      <a:pt x="12101" y="21010"/>
                    </a:lnTo>
                    <a:close/>
                    <a:moveTo>
                      <a:pt x="16212" y="19907"/>
                    </a:moveTo>
                    <a:lnTo>
                      <a:pt x="16264" y="19995"/>
                    </a:lnTo>
                    <a:lnTo>
                      <a:pt x="14905" y="20758"/>
                    </a:lnTo>
                    <a:close/>
                    <a:moveTo>
                      <a:pt x="16108" y="19732"/>
                    </a:moveTo>
                    <a:lnTo>
                      <a:pt x="16138" y="19784"/>
                    </a:lnTo>
                    <a:lnTo>
                      <a:pt x="13684" y="21193"/>
                    </a:lnTo>
                    <a:close/>
                    <a:moveTo>
                      <a:pt x="16032" y="19605"/>
                    </a:moveTo>
                    <a:lnTo>
                      <a:pt x="16077" y="19680"/>
                    </a:lnTo>
                    <a:lnTo>
                      <a:pt x="13277" y="21291"/>
                    </a:lnTo>
                    <a:close/>
                    <a:moveTo>
                      <a:pt x="15962" y="19486"/>
                    </a:moveTo>
                    <a:lnTo>
                      <a:pt x="15981" y="19518"/>
                    </a:lnTo>
                    <a:lnTo>
                      <a:pt x="12646" y="21432"/>
                    </a:lnTo>
                    <a:close/>
                    <a:moveTo>
                      <a:pt x="17207" y="19466"/>
                    </a:moveTo>
                    <a:lnTo>
                      <a:pt x="16182" y="20169"/>
                    </a:lnTo>
                    <a:lnTo>
                      <a:pt x="16309" y="20071"/>
                    </a:lnTo>
                    <a:lnTo>
                      <a:pt x="16268" y="20003"/>
                    </a:lnTo>
                    <a:close/>
                    <a:moveTo>
                      <a:pt x="15930" y="19433"/>
                    </a:moveTo>
                    <a:lnTo>
                      <a:pt x="15952" y="19470"/>
                    </a:lnTo>
                    <a:lnTo>
                      <a:pt x="12519" y="21460"/>
                    </a:lnTo>
                    <a:close/>
                    <a:moveTo>
                      <a:pt x="17375" y="19370"/>
                    </a:moveTo>
                    <a:lnTo>
                      <a:pt x="17207" y="19466"/>
                    </a:lnTo>
                    <a:lnTo>
                      <a:pt x="17220" y="19457"/>
                    </a:lnTo>
                    <a:close/>
                    <a:moveTo>
                      <a:pt x="17347" y="19370"/>
                    </a:moveTo>
                    <a:lnTo>
                      <a:pt x="17220" y="19457"/>
                    </a:lnTo>
                    <a:lnTo>
                      <a:pt x="16387" y="19925"/>
                    </a:lnTo>
                    <a:close/>
                    <a:moveTo>
                      <a:pt x="15854" y="19305"/>
                    </a:moveTo>
                    <a:lnTo>
                      <a:pt x="15905" y="19391"/>
                    </a:lnTo>
                    <a:lnTo>
                      <a:pt x="12253" y="21502"/>
                    </a:lnTo>
                    <a:close/>
                    <a:moveTo>
                      <a:pt x="15775" y="19172"/>
                    </a:moveTo>
                    <a:lnTo>
                      <a:pt x="15801" y="19215"/>
                    </a:lnTo>
                    <a:lnTo>
                      <a:pt x="11747" y="21558"/>
                    </a:lnTo>
                    <a:close/>
                    <a:moveTo>
                      <a:pt x="15711" y="19064"/>
                    </a:moveTo>
                    <a:lnTo>
                      <a:pt x="15750" y="19130"/>
                    </a:lnTo>
                    <a:lnTo>
                      <a:pt x="11551" y="21558"/>
                    </a:lnTo>
                    <a:close/>
                    <a:moveTo>
                      <a:pt x="15652" y="18964"/>
                    </a:moveTo>
                    <a:lnTo>
                      <a:pt x="15659" y="18976"/>
                    </a:lnTo>
                    <a:lnTo>
                      <a:pt x="14002" y="19923"/>
                    </a:lnTo>
                    <a:close/>
                    <a:moveTo>
                      <a:pt x="15618" y="18906"/>
                    </a:moveTo>
                    <a:lnTo>
                      <a:pt x="15647" y="18955"/>
                    </a:lnTo>
                    <a:lnTo>
                      <a:pt x="12390" y="20838"/>
                    </a:lnTo>
                    <a:close/>
                    <a:moveTo>
                      <a:pt x="15567" y="18821"/>
                    </a:moveTo>
                    <a:lnTo>
                      <a:pt x="15580" y="18843"/>
                    </a:lnTo>
                    <a:lnTo>
                      <a:pt x="10821" y="21600"/>
                    </a:lnTo>
                    <a:close/>
                    <a:moveTo>
                      <a:pt x="15494" y="18698"/>
                    </a:moveTo>
                    <a:lnTo>
                      <a:pt x="15549" y="18791"/>
                    </a:lnTo>
                    <a:lnTo>
                      <a:pt x="10681" y="21600"/>
                    </a:lnTo>
                    <a:close/>
                    <a:moveTo>
                      <a:pt x="10598" y="18677"/>
                    </a:moveTo>
                    <a:lnTo>
                      <a:pt x="10716" y="18683"/>
                    </a:lnTo>
                    <a:lnTo>
                      <a:pt x="6919" y="20871"/>
                    </a:lnTo>
                    <a:close/>
                    <a:moveTo>
                      <a:pt x="11210" y="18666"/>
                    </a:moveTo>
                    <a:lnTo>
                      <a:pt x="7214" y="20969"/>
                    </a:lnTo>
                    <a:lnTo>
                      <a:pt x="11071" y="18673"/>
                    </a:lnTo>
                    <a:close/>
                    <a:moveTo>
                      <a:pt x="10251" y="18659"/>
                    </a:moveTo>
                    <a:lnTo>
                      <a:pt x="10261" y="18660"/>
                    </a:lnTo>
                    <a:lnTo>
                      <a:pt x="6625" y="20758"/>
                    </a:lnTo>
                    <a:close/>
                    <a:moveTo>
                      <a:pt x="11470" y="18653"/>
                    </a:moveTo>
                    <a:lnTo>
                      <a:pt x="7354" y="21025"/>
                    </a:lnTo>
                    <a:lnTo>
                      <a:pt x="11396" y="18657"/>
                    </a:lnTo>
                    <a:close/>
                    <a:moveTo>
                      <a:pt x="10116" y="18653"/>
                    </a:moveTo>
                    <a:lnTo>
                      <a:pt x="10217" y="18658"/>
                    </a:lnTo>
                    <a:lnTo>
                      <a:pt x="6625" y="20730"/>
                    </a:lnTo>
                    <a:close/>
                    <a:moveTo>
                      <a:pt x="11650" y="18640"/>
                    </a:moveTo>
                    <a:lnTo>
                      <a:pt x="7453" y="21067"/>
                    </a:lnTo>
                    <a:lnTo>
                      <a:pt x="11602" y="18647"/>
                    </a:lnTo>
                    <a:lnTo>
                      <a:pt x="11607" y="18646"/>
                    </a:lnTo>
                    <a:close/>
                    <a:moveTo>
                      <a:pt x="9826" y="18621"/>
                    </a:moveTo>
                    <a:lnTo>
                      <a:pt x="9834" y="18622"/>
                    </a:lnTo>
                    <a:lnTo>
                      <a:pt x="6358" y="20632"/>
                    </a:lnTo>
                    <a:close/>
                    <a:moveTo>
                      <a:pt x="9761" y="18611"/>
                    </a:moveTo>
                    <a:lnTo>
                      <a:pt x="9800" y="18617"/>
                    </a:lnTo>
                    <a:lnTo>
                      <a:pt x="6316" y="20632"/>
                    </a:lnTo>
                    <a:close/>
                    <a:moveTo>
                      <a:pt x="9597" y="18586"/>
                    </a:moveTo>
                    <a:lnTo>
                      <a:pt x="9610" y="18588"/>
                    </a:lnTo>
                    <a:lnTo>
                      <a:pt x="6189" y="20562"/>
                    </a:lnTo>
                    <a:close/>
                    <a:moveTo>
                      <a:pt x="9513" y="18573"/>
                    </a:moveTo>
                    <a:lnTo>
                      <a:pt x="9580" y="18583"/>
                    </a:lnTo>
                    <a:lnTo>
                      <a:pt x="6161" y="20562"/>
                    </a:lnTo>
                    <a:close/>
                    <a:moveTo>
                      <a:pt x="12269" y="18545"/>
                    </a:moveTo>
                    <a:lnTo>
                      <a:pt x="7747" y="21165"/>
                    </a:lnTo>
                    <a:lnTo>
                      <a:pt x="12080" y="18574"/>
                    </a:lnTo>
                    <a:close/>
                    <a:moveTo>
                      <a:pt x="9181" y="18520"/>
                    </a:moveTo>
                    <a:lnTo>
                      <a:pt x="9209" y="18527"/>
                    </a:lnTo>
                    <a:lnTo>
                      <a:pt x="9247" y="18533"/>
                    </a:lnTo>
                    <a:lnTo>
                      <a:pt x="5951" y="20436"/>
                    </a:lnTo>
                    <a:close/>
                    <a:moveTo>
                      <a:pt x="18372" y="18500"/>
                    </a:moveTo>
                    <a:lnTo>
                      <a:pt x="16212" y="19907"/>
                    </a:lnTo>
                    <a:lnTo>
                      <a:pt x="16138" y="19784"/>
                    </a:lnTo>
                    <a:close/>
                    <a:moveTo>
                      <a:pt x="15376" y="18499"/>
                    </a:moveTo>
                    <a:lnTo>
                      <a:pt x="15434" y="18597"/>
                    </a:lnTo>
                    <a:lnTo>
                      <a:pt x="10288" y="21558"/>
                    </a:lnTo>
                    <a:close/>
                    <a:moveTo>
                      <a:pt x="8940" y="18458"/>
                    </a:moveTo>
                    <a:lnTo>
                      <a:pt x="8964" y="18464"/>
                    </a:lnTo>
                    <a:lnTo>
                      <a:pt x="5726" y="20338"/>
                    </a:lnTo>
                    <a:close/>
                    <a:moveTo>
                      <a:pt x="8802" y="18422"/>
                    </a:moveTo>
                    <a:lnTo>
                      <a:pt x="8819" y="18427"/>
                    </a:lnTo>
                    <a:lnTo>
                      <a:pt x="5628" y="20268"/>
                    </a:lnTo>
                    <a:close/>
                    <a:moveTo>
                      <a:pt x="12897" y="18397"/>
                    </a:moveTo>
                    <a:lnTo>
                      <a:pt x="7986" y="21235"/>
                    </a:lnTo>
                    <a:lnTo>
                      <a:pt x="12650" y="18460"/>
                    </a:lnTo>
                    <a:close/>
                    <a:moveTo>
                      <a:pt x="8661" y="18386"/>
                    </a:moveTo>
                    <a:lnTo>
                      <a:pt x="8723" y="18402"/>
                    </a:lnTo>
                    <a:lnTo>
                      <a:pt x="5558" y="20225"/>
                    </a:lnTo>
                    <a:close/>
                    <a:moveTo>
                      <a:pt x="15292" y="18358"/>
                    </a:moveTo>
                    <a:lnTo>
                      <a:pt x="15323" y="18410"/>
                    </a:lnTo>
                    <a:lnTo>
                      <a:pt x="9881" y="21558"/>
                    </a:lnTo>
                    <a:close/>
                    <a:moveTo>
                      <a:pt x="8397" y="18312"/>
                    </a:moveTo>
                    <a:lnTo>
                      <a:pt x="8411" y="18317"/>
                    </a:lnTo>
                    <a:lnTo>
                      <a:pt x="5319" y="20099"/>
                    </a:lnTo>
                    <a:close/>
                    <a:moveTo>
                      <a:pt x="8305" y="18278"/>
                    </a:moveTo>
                    <a:lnTo>
                      <a:pt x="8338" y="18291"/>
                    </a:lnTo>
                    <a:lnTo>
                      <a:pt x="5249" y="20071"/>
                    </a:lnTo>
                    <a:close/>
                    <a:moveTo>
                      <a:pt x="15215" y="18228"/>
                    </a:moveTo>
                    <a:lnTo>
                      <a:pt x="15258" y="18300"/>
                    </a:lnTo>
                    <a:lnTo>
                      <a:pt x="9656" y="21530"/>
                    </a:lnTo>
                    <a:close/>
                    <a:moveTo>
                      <a:pt x="8116" y="18209"/>
                    </a:moveTo>
                    <a:lnTo>
                      <a:pt x="8157" y="18224"/>
                    </a:lnTo>
                    <a:lnTo>
                      <a:pt x="5123" y="19973"/>
                    </a:lnTo>
                    <a:close/>
                    <a:moveTo>
                      <a:pt x="18639" y="18206"/>
                    </a:moveTo>
                    <a:lnTo>
                      <a:pt x="16108" y="19732"/>
                    </a:lnTo>
                    <a:lnTo>
                      <a:pt x="16077" y="19680"/>
                    </a:lnTo>
                    <a:close/>
                    <a:moveTo>
                      <a:pt x="7911" y="18134"/>
                    </a:moveTo>
                    <a:lnTo>
                      <a:pt x="7934" y="18143"/>
                    </a:lnTo>
                    <a:lnTo>
                      <a:pt x="4954" y="19861"/>
                    </a:lnTo>
                    <a:close/>
                    <a:moveTo>
                      <a:pt x="15141" y="18103"/>
                    </a:moveTo>
                    <a:lnTo>
                      <a:pt x="15169" y="18151"/>
                    </a:lnTo>
                    <a:lnTo>
                      <a:pt x="9347" y="21502"/>
                    </a:lnTo>
                    <a:close/>
                    <a:moveTo>
                      <a:pt x="7786" y="18089"/>
                    </a:moveTo>
                    <a:lnTo>
                      <a:pt x="7812" y="18098"/>
                    </a:lnTo>
                    <a:lnTo>
                      <a:pt x="4856" y="19805"/>
                    </a:lnTo>
                    <a:close/>
                    <a:moveTo>
                      <a:pt x="15095" y="18025"/>
                    </a:moveTo>
                    <a:lnTo>
                      <a:pt x="15110" y="18051"/>
                    </a:lnTo>
                    <a:lnTo>
                      <a:pt x="9179" y="21460"/>
                    </a:lnTo>
                    <a:close/>
                    <a:moveTo>
                      <a:pt x="7636" y="18023"/>
                    </a:moveTo>
                    <a:lnTo>
                      <a:pt x="7668" y="18039"/>
                    </a:lnTo>
                    <a:lnTo>
                      <a:pt x="4730" y="19735"/>
                    </a:lnTo>
                    <a:close/>
                    <a:moveTo>
                      <a:pt x="15051" y="17950"/>
                    </a:moveTo>
                    <a:lnTo>
                      <a:pt x="15088" y="18013"/>
                    </a:lnTo>
                    <a:lnTo>
                      <a:pt x="9123" y="21460"/>
                    </a:lnTo>
                    <a:close/>
                    <a:moveTo>
                      <a:pt x="7465" y="17941"/>
                    </a:moveTo>
                    <a:lnTo>
                      <a:pt x="7484" y="17950"/>
                    </a:lnTo>
                    <a:lnTo>
                      <a:pt x="4561" y="19636"/>
                    </a:lnTo>
                    <a:close/>
                    <a:moveTo>
                      <a:pt x="7363" y="17892"/>
                    </a:moveTo>
                    <a:lnTo>
                      <a:pt x="7378" y="17899"/>
                    </a:lnTo>
                    <a:lnTo>
                      <a:pt x="4491" y="19566"/>
                    </a:lnTo>
                    <a:close/>
                    <a:moveTo>
                      <a:pt x="7250" y="17837"/>
                    </a:moveTo>
                    <a:lnTo>
                      <a:pt x="7276" y="17850"/>
                    </a:lnTo>
                    <a:lnTo>
                      <a:pt x="4421" y="19496"/>
                    </a:lnTo>
                    <a:close/>
                    <a:moveTo>
                      <a:pt x="14970" y="17815"/>
                    </a:moveTo>
                    <a:lnTo>
                      <a:pt x="15014" y="17889"/>
                    </a:lnTo>
                    <a:lnTo>
                      <a:pt x="8884" y="21432"/>
                    </a:lnTo>
                    <a:close/>
                    <a:moveTo>
                      <a:pt x="14412" y="17808"/>
                    </a:moveTo>
                    <a:lnTo>
                      <a:pt x="8351" y="21291"/>
                    </a:lnTo>
                    <a:lnTo>
                      <a:pt x="13521" y="18196"/>
                    </a:lnTo>
                    <a:lnTo>
                      <a:pt x="13872" y="18067"/>
                    </a:lnTo>
                    <a:close/>
                    <a:moveTo>
                      <a:pt x="7078" y="17755"/>
                    </a:moveTo>
                    <a:lnTo>
                      <a:pt x="7115" y="17772"/>
                    </a:lnTo>
                    <a:lnTo>
                      <a:pt x="4295" y="19398"/>
                    </a:lnTo>
                    <a:close/>
                    <a:moveTo>
                      <a:pt x="19074" y="17743"/>
                    </a:moveTo>
                    <a:lnTo>
                      <a:pt x="16032" y="19605"/>
                    </a:lnTo>
                    <a:lnTo>
                      <a:pt x="15981" y="19518"/>
                    </a:lnTo>
                    <a:close/>
                    <a:moveTo>
                      <a:pt x="14902" y="17701"/>
                    </a:moveTo>
                    <a:lnTo>
                      <a:pt x="14921" y="17732"/>
                    </a:lnTo>
                    <a:lnTo>
                      <a:pt x="8618" y="21362"/>
                    </a:lnTo>
                    <a:close/>
                    <a:moveTo>
                      <a:pt x="6877" y="17637"/>
                    </a:moveTo>
                    <a:lnTo>
                      <a:pt x="6916" y="17661"/>
                    </a:lnTo>
                    <a:lnTo>
                      <a:pt x="4126" y="19272"/>
                    </a:lnTo>
                    <a:close/>
                    <a:moveTo>
                      <a:pt x="14855" y="17622"/>
                    </a:moveTo>
                    <a:lnTo>
                      <a:pt x="14884" y="17669"/>
                    </a:lnTo>
                    <a:lnTo>
                      <a:pt x="8519" y="21334"/>
                    </a:lnTo>
                    <a:close/>
                    <a:moveTo>
                      <a:pt x="19172" y="17603"/>
                    </a:moveTo>
                    <a:lnTo>
                      <a:pt x="15962" y="19486"/>
                    </a:lnTo>
                    <a:lnTo>
                      <a:pt x="15952" y="19470"/>
                    </a:lnTo>
                    <a:close/>
                    <a:moveTo>
                      <a:pt x="6630" y="17487"/>
                    </a:moveTo>
                    <a:lnTo>
                      <a:pt x="6660" y="17506"/>
                    </a:lnTo>
                    <a:lnTo>
                      <a:pt x="3888" y="19103"/>
                    </a:lnTo>
                    <a:close/>
                    <a:moveTo>
                      <a:pt x="19340" y="17406"/>
                    </a:moveTo>
                    <a:lnTo>
                      <a:pt x="15930" y="19433"/>
                    </a:lnTo>
                    <a:lnTo>
                      <a:pt x="15905" y="19391"/>
                    </a:lnTo>
                    <a:close/>
                    <a:moveTo>
                      <a:pt x="6474" y="17393"/>
                    </a:moveTo>
                    <a:lnTo>
                      <a:pt x="6478" y="17395"/>
                    </a:lnTo>
                    <a:lnTo>
                      <a:pt x="3761" y="18963"/>
                    </a:lnTo>
                    <a:close/>
                    <a:moveTo>
                      <a:pt x="6424" y="17363"/>
                    </a:moveTo>
                    <a:lnTo>
                      <a:pt x="6437" y="17370"/>
                    </a:lnTo>
                    <a:lnTo>
                      <a:pt x="3719" y="18935"/>
                    </a:lnTo>
                    <a:close/>
                    <a:moveTo>
                      <a:pt x="6376" y="17330"/>
                    </a:moveTo>
                    <a:lnTo>
                      <a:pt x="6382" y="17336"/>
                    </a:lnTo>
                    <a:lnTo>
                      <a:pt x="3663" y="18907"/>
                    </a:lnTo>
                    <a:close/>
                    <a:moveTo>
                      <a:pt x="6309" y="17275"/>
                    </a:moveTo>
                    <a:lnTo>
                      <a:pt x="6335" y="17297"/>
                    </a:lnTo>
                    <a:lnTo>
                      <a:pt x="3621" y="18865"/>
                    </a:lnTo>
                    <a:close/>
                    <a:moveTo>
                      <a:pt x="6123" y="17123"/>
                    </a:moveTo>
                    <a:lnTo>
                      <a:pt x="6148" y="17143"/>
                    </a:lnTo>
                    <a:lnTo>
                      <a:pt x="3453" y="18697"/>
                    </a:lnTo>
                    <a:close/>
                    <a:moveTo>
                      <a:pt x="5985" y="17009"/>
                    </a:moveTo>
                    <a:lnTo>
                      <a:pt x="6003" y="17023"/>
                    </a:lnTo>
                    <a:lnTo>
                      <a:pt x="3326" y="18570"/>
                    </a:lnTo>
                    <a:close/>
                    <a:moveTo>
                      <a:pt x="19635" y="16999"/>
                    </a:moveTo>
                    <a:lnTo>
                      <a:pt x="15854" y="19305"/>
                    </a:lnTo>
                    <a:lnTo>
                      <a:pt x="15801" y="19215"/>
                    </a:lnTo>
                    <a:close/>
                    <a:moveTo>
                      <a:pt x="5861" y="16906"/>
                    </a:moveTo>
                    <a:lnTo>
                      <a:pt x="5876" y="16919"/>
                    </a:lnTo>
                    <a:lnTo>
                      <a:pt x="3186" y="18472"/>
                    </a:lnTo>
                    <a:close/>
                    <a:moveTo>
                      <a:pt x="5760" y="16823"/>
                    </a:moveTo>
                    <a:lnTo>
                      <a:pt x="5767" y="16829"/>
                    </a:lnTo>
                    <a:lnTo>
                      <a:pt x="3088" y="18374"/>
                    </a:lnTo>
                    <a:close/>
                    <a:moveTo>
                      <a:pt x="19775" y="16803"/>
                    </a:moveTo>
                    <a:lnTo>
                      <a:pt x="15775" y="19172"/>
                    </a:lnTo>
                    <a:lnTo>
                      <a:pt x="15750" y="19130"/>
                    </a:lnTo>
                    <a:close/>
                    <a:moveTo>
                      <a:pt x="5695" y="16769"/>
                    </a:moveTo>
                    <a:lnTo>
                      <a:pt x="5707" y="16779"/>
                    </a:lnTo>
                    <a:lnTo>
                      <a:pt x="3060" y="18304"/>
                    </a:lnTo>
                    <a:close/>
                    <a:moveTo>
                      <a:pt x="5601" y="16692"/>
                    </a:moveTo>
                    <a:lnTo>
                      <a:pt x="5617" y="16705"/>
                    </a:lnTo>
                    <a:lnTo>
                      <a:pt x="2961" y="18234"/>
                    </a:lnTo>
                    <a:close/>
                    <a:moveTo>
                      <a:pt x="5512" y="16618"/>
                    </a:moveTo>
                    <a:lnTo>
                      <a:pt x="5516" y="16622"/>
                    </a:lnTo>
                    <a:lnTo>
                      <a:pt x="2891" y="18136"/>
                    </a:lnTo>
                    <a:close/>
                    <a:moveTo>
                      <a:pt x="5475" y="16588"/>
                    </a:moveTo>
                    <a:lnTo>
                      <a:pt x="5485" y="16596"/>
                    </a:lnTo>
                    <a:lnTo>
                      <a:pt x="2863" y="18108"/>
                    </a:lnTo>
                    <a:close/>
                    <a:moveTo>
                      <a:pt x="5409" y="16533"/>
                    </a:moveTo>
                    <a:lnTo>
                      <a:pt x="5435" y="16555"/>
                    </a:lnTo>
                    <a:lnTo>
                      <a:pt x="2821" y="18065"/>
                    </a:lnTo>
                    <a:close/>
                    <a:moveTo>
                      <a:pt x="19972" y="16509"/>
                    </a:moveTo>
                    <a:lnTo>
                      <a:pt x="15711" y="19064"/>
                    </a:lnTo>
                    <a:lnTo>
                      <a:pt x="15659" y="18976"/>
                    </a:lnTo>
                    <a:close/>
                    <a:moveTo>
                      <a:pt x="20000" y="16438"/>
                    </a:moveTo>
                    <a:lnTo>
                      <a:pt x="15652" y="18964"/>
                    </a:lnTo>
                    <a:lnTo>
                      <a:pt x="15647" y="18955"/>
                    </a:lnTo>
                    <a:close/>
                    <a:moveTo>
                      <a:pt x="5214" y="16371"/>
                    </a:moveTo>
                    <a:lnTo>
                      <a:pt x="5219" y="16377"/>
                    </a:lnTo>
                    <a:lnTo>
                      <a:pt x="5229" y="16385"/>
                    </a:lnTo>
                    <a:lnTo>
                      <a:pt x="2653" y="17869"/>
                    </a:lnTo>
                    <a:close/>
                    <a:moveTo>
                      <a:pt x="5130" y="16269"/>
                    </a:moveTo>
                    <a:lnTo>
                      <a:pt x="5139" y="16280"/>
                    </a:lnTo>
                    <a:lnTo>
                      <a:pt x="2554" y="17771"/>
                    </a:lnTo>
                    <a:close/>
                    <a:moveTo>
                      <a:pt x="20140" y="16200"/>
                    </a:moveTo>
                    <a:lnTo>
                      <a:pt x="15618" y="18906"/>
                    </a:lnTo>
                    <a:lnTo>
                      <a:pt x="15580" y="18843"/>
                    </a:lnTo>
                    <a:close/>
                    <a:moveTo>
                      <a:pt x="5058" y="16182"/>
                    </a:moveTo>
                    <a:lnTo>
                      <a:pt x="5081" y="16210"/>
                    </a:lnTo>
                    <a:lnTo>
                      <a:pt x="2498" y="17701"/>
                    </a:lnTo>
                    <a:close/>
                    <a:moveTo>
                      <a:pt x="20211" y="16102"/>
                    </a:moveTo>
                    <a:lnTo>
                      <a:pt x="15567" y="18821"/>
                    </a:lnTo>
                    <a:lnTo>
                      <a:pt x="15549" y="18791"/>
                    </a:lnTo>
                    <a:close/>
                    <a:moveTo>
                      <a:pt x="4907" y="15999"/>
                    </a:moveTo>
                    <a:lnTo>
                      <a:pt x="4917" y="16011"/>
                    </a:lnTo>
                    <a:lnTo>
                      <a:pt x="2330" y="17504"/>
                    </a:lnTo>
                    <a:close/>
                    <a:moveTo>
                      <a:pt x="4837" y="15914"/>
                    </a:moveTo>
                    <a:lnTo>
                      <a:pt x="4841" y="15918"/>
                    </a:lnTo>
                    <a:lnTo>
                      <a:pt x="2260" y="17406"/>
                    </a:lnTo>
                    <a:close/>
                    <a:moveTo>
                      <a:pt x="4795" y="15864"/>
                    </a:moveTo>
                    <a:lnTo>
                      <a:pt x="4817" y="15890"/>
                    </a:lnTo>
                    <a:lnTo>
                      <a:pt x="2260" y="17364"/>
                    </a:lnTo>
                    <a:close/>
                    <a:moveTo>
                      <a:pt x="20407" y="15737"/>
                    </a:moveTo>
                    <a:lnTo>
                      <a:pt x="15494" y="18698"/>
                    </a:lnTo>
                    <a:lnTo>
                      <a:pt x="15434" y="18597"/>
                    </a:lnTo>
                    <a:close/>
                    <a:moveTo>
                      <a:pt x="4671" y="15713"/>
                    </a:moveTo>
                    <a:lnTo>
                      <a:pt x="4674" y="15717"/>
                    </a:lnTo>
                    <a:lnTo>
                      <a:pt x="2091" y="17210"/>
                    </a:lnTo>
                    <a:close/>
                    <a:moveTo>
                      <a:pt x="4622" y="15653"/>
                    </a:moveTo>
                    <a:lnTo>
                      <a:pt x="4629" y="15662"/>
                    </a:lnTo>
                    <a:lnTo>
                      <a:pt x="2063" y="17140"/>
                    </a:lnTo>
                    <a:close/>
                    <a:moveTo>
                      <a:pt x="4561" y="15580"/>
                    </a:moveTo>
                    <a:lnTo>
                      <a:pt x="4576" y="15598"/>
                    </a:lnTo>
                    <a:lnTo>
                      <a:pt x="2021" y="17070"/>
                    </a:lnTo>
                    <a:close/>
                    <a:moveTo>
                      <a:pt x="4453" y="15449"/>
                    </a:moveTo>
                    <a:lnTo>
                      <a:pt x="4473" y="15473"/>
                    </a:lnTo>
                    <a:lnTo>
                      <a:pt x="1923" y="16943"/>
                    </a:lnTo>
                    <a:close/>
                    <a:moveTo>
                      <a:pt x="20575" y="15372"/>
                    </a:moveTo>
                    <a:lnTo>
                      <a:pt x="15376" y="18499"/>
                    </a:lnTo>
                    <a:lnTo>
                      <a:pt x="15323" y="18410"/>
                    </a:lnTo>
                    <a:close/>
                    <a:moveTo>
                      <a:pt x="4326" y="15296"/>
                    </a:moveTo>
                    <a:lnTo>
                      <a:pt x="4337" y="15308"/>
                    </a:lnTo>
                    <a:lnTo>
                      <a:pt x="1796" y="16775"/>
                    </a:lnTo>
                    <a:close/>
                    <a:moveTo>
                      <a:pt x="20674" y="15176"/>
                    </a:moveTo>
                    <a:lnTo>
                      <a:pt x="15292" y="18358"/>
                    </a:lnTo>
                    <a:lnTo>
                      <a:pt x="15258" y="18300"/>
                    </a:lnTo>
                    <a:close/>
                    <a:moveTo>
                      <a:pt x="4228" y="15164"/>
                    </a:moveTo>
                    <a:lnTo>
                      <a:pt x="4242" y="15188"/>
                    </a:lnTo>
                    <a:lnTo>
                      <a:pt x="1726" y="16635"/>
                    </a:lnTo>
                    <a:close/>
                    <a:moveTo>
                      <a:pt x="4145" y="15027"/>
                    </a:moveTo>
                    <a:lnTo>
                      <a:pt x="4157" y="15047"/>
                    </a:lnTo>
                    <a:lnTo>
                      <a:pt x="1628" y="16509"/>
                    </a:lnTo>
                    <a:close/>
                    <a:moveTo>
                      <a:pt x="20800" y="14910"/>
                    </a:moveTo>
                    <a:lnTo>
                      <a:pt x="15215" y="18228"/>
                    </a:lnTo>
                    <a:lnTo>
                      <a:pt x="15169" y="18151"/>
                    </a:lnTo>
                    <a:close/>
                    <a:moveTo>
                      <a:pt x="4058" y="14884"/>
                    </a:moveTo>
                    <a:lnTo>
                      <a:pt x="4068" y="14901"/>
                    </a:lnTo>
                    <a:lnTo>
                      <a:pt x="1530" y="16368"/>
                    </a:lnTo>
                    <a:close/>
                    <a:moveTo>
                      <a:pt x="3976" y="14749"/>
                    </a:moveTo>
                    <a:lnTo>
                      <a:pt x="3993" y="14778"/>
                    </a:lnTo>
                    <a:lnTo>
                      <a:pt x="1460" y="16242"/>
                    </a:lnTo>
                    <a:close/>
                    <a:moveTo>
                      <a:pt x="20870" y="14741"/>
                    </a:moveTo>
                    <a:lnTo>
                      <a:pt x="15141" y="18103"/>
                    </a:lnTo>
                    <a:lnTo>
                      <a:pt x="15110" y="18051"/>
                    </a:lnTo>
                    <a:close/>
                    <a:moveTo>
                      <a:pt x="20870" y="14671"/>
                    </a:moveTo>
                    <a:lnTo>
                      <a:pt x="15095" y="18025"/>
                    </a:lnTo>
                    <a:lnTo>
                      <a:pt x="15088" y="18013"/>
                    </a:lnTo>
                    <a:close/>
                    <a:moveTo>
                      <a:pt x="3850" y="14538"/>
                    </a:moveTo>
                    <a:lnTo>
                      <a:pt x="3860" y="14560"/>
                    </a:lnTo>
                    <a:lnTo>
                      <a:pt x="3861" y="14560"/>
                    </a:lnTo>
                    <a:lnTo>
                      <a:pt x="1361" y="16004"/>
                    </a:lnTo>
                    <a:close/>
                    <a:moveTo>
                      <a:pt x="20968" y="14447"/>
                    </a:moveTo>
                    <a:lnTo>
                      <a:pt x="15051" y="17950"/>
                    </a:lnTo>
                    <a:lnTo>
                      <a:pt x="15014" y="17889"/>
                    </a:lnTo>
                    <a:close/>
                    <a:moveTo>
                      <a:pt x="3765" y="14362"/>
                    </a:moveTo>
                    <a:lnTo>
                      <a:pt x="3777" y="14386"/>
                    </a:lnTo>
                    <a:lnTo>
                      <a:pt x="1263" y="15835"/>
                    </a:lnTo>
                    <a:close/>
                    <a:moveTo>
                      <a:pt x="21039" y="14208"/>
                    </a:moveTo>
                    <a:lnTo>
                      <a:pt x="14970" y="17815"/>
                    </a:lnTo>
                    <a:lnTo>
                      <a:pt x="14921" y="17732"/>
                    </a:lnTo>
                    <a:close/>
                    <a:moveTo>
                      <a:pt x="3676" y="14176"/>
                    </a:moveTo>
                    <a:lnTo>
                      <a:pt x="3683" y="14191"/>
                    </a:lnTo>
                    <a:lnTo>
                      <a:pt x="1165" y="15639"/>
                    </a:lnTo>
                    <a:close/>
                    <a:moveTo>
                      <a:pt x="21067" y="14110"/>
                    </a:moveTo>
                    <a:lnTo>
                      <a:pt x="14902" y="17701"/>
                    </a:lnTo>
                    <a:lnTo>
                      <a:pt x="14884" y="17669"/>
                    </a:lnTo>
                    <a:close/>
                    <a:moveTo>
                      <a:pt x="3629" y="14080"/>
                    </a:moveTo>
                    <a:lnTo>
                      <a:pt x="3639" y="14101"/>
                    </a:lnTo>
                    <a:lnTo>
                      <a:pt x="1095" y="15569"/>
                    </a:lnTo>
                    <a:close/>
                    <a:moveTo>
                      <a:pt x="21137" y="13942"/>
                    </a:moveTo>
                    <a:lnTo>
                      <a:pt x="14855" y="17622"/>
                    </a:lnTo>
                    <a:lnTo>
                      <a:pt x="14827" y="17574"/>
                    </a:lnTo>
                    <a:lnTo>
                      <a:pt x="14996" y="17471"/>
                    </a:lnTo>
                    <a:close/>
                    <a:moveTo>
                      <a:pt x="3550" y="13915"/>
                    </a:moveTo>
                    <a:lnTo>
                      <a:pt x="3560" y="13936"/>
                    </a:lnTo>
                    <a:lnTo>
                      <a:pt x="3561" y="13939"/>
                    </a:lnTo>
                    <a:lnTo>
                      <a:pt x="1025" y="15401"/>
                    </a:lnTo>
                    <a:close/>
                    <a:moveTo>
                      <a:pt x="3476" y="13727"/>
                    </a:moveTo>
                    <a:lnTo>
                      <a:pt x="3484" y="13749"/>
                    </a:lnTo>
                    <a:lnTo>
                      <a:pt x="954" y="15204"/>
                    </a:lnTo>
                    <a:close/>
                    <a:moveTo>
                      <a:pt x="3425" y="13590"/>
                    </a:moveTo>
                    <a:lnTo>
                      <a:pt x="3434" y="13614"/>
                    </a:lnTo>
                    <a:lnTo>
                      <a:pt x="898" y="15078"/>
                    </a:lnTo>
                    <a:close/>
                    <a:moveTo>
                      <a:pt x="21235" y="13577"/>
                    </a:moveTo>
                    <a:lnTo>
                      <a:pt x="15909" y="16766"/>
                    </a:lnTo>
                    <a:lnTo>
                      <a:pt x="16356" y="16397"/>
                    </a:lnTo>
                    <a:close/>
                    <a:moveTo>
                      <a:pt x="3359" y="13410"/>
                    </a:moveTo>
                    <a:lnTo>
                      <a:pt x="3371" y="13442"/>
                    </a:lnTo>
                    <a:lnTo>
                      <a:pt x="828" y="14910"/>
                    </a:lnTo>
                    <a:close/>
                    <a:moveTo>
                      <a:pt x="21305" y="13311"/>
                    </a:moveTo>
                    <a:lnTo>
                      <a:pt x="16602" y="16109"/>
                    </a:lnTo>
                    <a:lnTo>
                      <a:pt x="16718" y="15968"/>
                    </a:lnTo>
                    <a:close/>
                    <a:moveTo>
                      <a:pt x="3272" y="13172"/>
                    </a:moveTo>
                    <a:lnTo>
                      <a:pt x="3282" y="13200"/>
                    </a:lnTo>
                    <a:lnTo>
                      <a:pt x="730" y="14671"/>
                    </a:lnTo>
                    <a:close/>
                    <a:moveTo>
                      <a:pt x="21375" y="13016"/>
                    </a:moveTo>
                    <a:lnTo>
                      <a:pt x="16991" y="15638"/>
                    </a:lnTo>
                    <a:lnTo>
                      <a:pt x="17128" y="15472"/>
                    </a:lnTo>
                    <a:close/>
                    <a:moveTo>
                      <a:pt x="3225" y="13000"/>
                    </a:moveTo>
                    <a:lnTo>
                      <a:pt x="3230" y="13017"/>
                    </a:lnTo>
                    <a:lnTo>
                      <a:pt x="660" y="14503"/>
                    </a:lnTo>
                    <a:close/>
                    <a:moveTo>
                      <a:pt x="21375" y="12946"/>
                    </a:moveTo>
                    <a:lnTo>
                      <a:pt x="17205" y="15378"/>
                    </a:lnTo>
                    <a:lnTo>
                      <a:pt x="17252" y="15322"/>
                    </a:lnTo>
                    <a:close/>
                    <a:moveTo>
                      <a:pt x="3191" y="12869"/>
                    </a:moveTo>
                    <a:lnTo>
                      <a:pt x="3198" y="12894"/>
                    </a:lnTo>
                    <a:lnTo>
                      <a:pt x="632" y="14377"/>
                    </a:lnTo>
                    <a:close/>
                    <a:moveTo>
                      <a:pt x="21432" y="12778"/>
                    </a:moveTo>
                    <a:lnTo>
                      <a:pt x="17380" y="15151"/>
                    </a:lnTo>
                    <a:lnTo>
                      <a:pt x="17417" y="15091"/>
                    </a:lnTo>
                    <a:close/>
                    <a:moveTo>
                      <a:pt x="3143" y="12682"/>
                    </a:moveTo>
                    <a:lnTo>
                      <a:pt x="3151" y="12713"/>
                    </a:lnTo>
                    <a:lnTo>
                      <a:pt x="561" y="14208"/>
                    </a:lnTo>
                    <a:close/>
                    <a:moveTo>
                      <a:pt x="3097" y="12503"/>
                    </a:moveTo>
                    <a:lnTo>
                      <a:pt x="3098" y="12505"/>
                    </a:lnTo>
                    <a:lnTo>
                      <a:pt x="491" y="14012"/>
                    </a:lnTo>
                    <a:close/>
                    <a:moveTo>
                      <a:pt x="21474" y="12483"/>
                    </a:moveTo>
                    <a:lnTo>
                      <a:pt x="17601" y="14788"/>
                    </a:lnTo>
                    <a:lnTo>
                      <a:pt x="17669" y="14676"/>
                    </a:lnTo>
                    <a:close/>
                    <a:moveTo>
                      <a:pt x="3081" y="12441"/>
                    </a:moveTo>
                    <a:lnTo>
                      <a:pt x="3089" y="12472"/>
                    </a:lnTo>
                    <a:lnTo>
                      <a:pt x="491" y="13970"/>
                    </a:lnTo>
                    <a:close/>
                    <a:moveTo>
                      <a:pt x="3048" y="12256"/>
                    </a:moveTo>
                    <a:lnTo>
                      <a:pt x="3049" y="12263"/>
                    </a:lnTo>
                    <a:lnTo>
                      <a:pt x="435" y="13774"/>
                    </a:lnTo>
                    <a:close/>
                    <a:moveTo>
                      <a:pt x="21502" y="12175"/>
                    </a:moveTo>
                    <a:lnTo>
                      <a:pt x="17835" y="14361"/>
                    </a:lnTo>
                    <a:lnTo>
                      <a:pt x="17883" y="14263"/>
                    </a:lnTo>
                    <a:close/>
                    <a:moveTo>
                      <a:pt x="3033" y="12161"/>
                    </a:moveTo>
                    <a:lnTo>
                      <a:pt x="3036" y="12181"/>
                    </a:lnTo>
                    <a:lnTo>
                      <a:pt x="393" y="13703"/>
                    </a:lnTo>
                    <a:close/>
                    <a:moveTo>
                      <a:pt x="21502" y="12146"/>
                    </a:moveTo>
                    <a:lnTo>
                      <a:pt x="17897" y="14233"/>
                    </a:lnTo>
                    <a:lnTo>
                      <a:pt x="17902" y="14224"/>
                    </a:lnTo>
                    <a:close/>
                    <a:moveTo>
                      <a:pt x="3010" y="12012"/>
                    </a:moveTo>
                    <a:lnTo>
                      <a:pt x="3016" y="12049"/>
                    </a:lnTo>
                    <a:lnTo>
                      <a:pt x="365" y="13577"/>
                    </a:lnTo>
                    <a:close/>
                    <a:moveTo>
                      <a:pt x="21544" y="11852"/>
                    </a:moveTo>
                    <a:lnTo>
                      <a:pt x="18040" y="13937"/>
                    </a:lnTo>
                    <a:lnTo>
                      <a:pt x="18072" y="13870"/>
                    </a:lnTo>
                    <a:lnTo>
                      <a:pt x="18077" y="13856"/>
                    </a:lnTo>
                    <a:close/>
                    <a:moveTo>
                      <a:pt x="21572" y="11810"/>
                    </a:moveTo>
                    <a:lnTo>
                      <a:pt x="18086" y="13831"/>
                    </a:lnTo>
                    <a:lnTo>
                      <a:pt x="18089" y="13824"/>
                    </a:lnTo>
                    <a:close/>
                    <a:moveTo>
                      <a:pt x="2974" y="11771"/>
                    </a:moveTo>
                    <a:lnTo>
                      <a:pt x="2977" y="11794"/>
                    </a:lnTo>
                    <a:lnTo>
                      <a:pt x="295" y="13339"/>
                    </a:lnTo>
                    <a:close/>
                    <a:moveTo>
                      <a:pt x="21572" y="11684"/>
                    </a:moveTo>
                    <a:lnTo>
                      <a:pt x="18134" y="13700"/>
                    </a:lnTo>
                    <a:lnTo>
                      <a:pt x="18149" y="13659"/>
                    </a:lnTo>
                    <a:close/>
                    <a:moveTo>
                      <a:pt x="21572" y="11642"/>
                    </a:moveTo>
                    <a:lnTo>
                      <a:pt x="18165" y="13618"/>
                    </a:lnTo>
                    <a:lnTo>
                      <a:pt x="18166" y="13613"/>
                    </a:lnTo>
                    <a:close/>
                    <a:moveTo>
                      <a:pt x="2948" y="11593"/>
                    </a:moveTo>
                    <a:lnTo>
                      <a:pt x="2948" y="11606"/>
                    </a:lnTo>
                    <a:lnTo>
                      <a:pt x="2953" y="11634"/>
                    </a:lnTo>
                    <a:lnTo>
                      <a:pt x="2953" y="11638"/>
                    </a:lnTo>
                    <a:lnTo>
                      <a:pt x="267" y="13184"/>
                    </a:lnTo>
                    <a:close/>
                    <a:moveTo>
                      <a:pt x="21572" y="11417"/>
                    </a:moveTo>
                    <a:lnTo>
                      <a:pt x="18248" y="13390"/>
                    </a:lnTo>
                    <a:lnTo>
                      <a:pt x="18273" y="13322"/>
                    </a:lnTo>
                    <a:close/>
                    <a:moveTo>
                      <a:pt x="2933" y="11297"/>
                    </a:moveTo>
                    <a:lnTo>
                      <a:pt x="2935" y="11340"/>
                    </a:lnTo>
                    <a:lnTo>
                      <a:pt x="196" y="12918"/>
                    </a:lnTo>
                    <a:close/>
                    <a:moveTo>
                      <a:pt x="21600" y="11151"/>
                    </a:moveTo>
                    <a:lnTo>
                      <a:pt x="18355" y="13076"/>
                    </a:lnTo>
                    <a:lnTo>
                      <a:pt x="18370" y="13020"/>
                    </a:lnTo>
                    <a:close/>
                    <a:moveTo>
                      <a:pt x="2921" y="11058"/>
                    </a:moveTo>
                    <a:lnTo>
                      <a:pt x="2922" y="11088"/>
                    </a:lnTo>
                    <a:lnTo>
                      <a:pt x="168" y="12679"/>
                    </a:lnTo>
                    <a:close/>
                    <a:moveTo>
                      <a:pt x="21600" y="11052"/>
                    </a:moveTo>
                    <a:lnTo>
                      <a:pt x="18393" y="12928"/>
                    </a:lnTo>
                    <a:lnTo>
                      <a:pt x="18401" y="12898"/>
                    </a:lnTo>
                    <a:close/>
                    <a:moveTo>
                      <a:pt x="21600" y="10982"/>
                    </a:moveTo>
                    <a:lnTo>
                      <a:pt x="18418" y="12832"/>
                    </a:lnTo>
                    <a:lnTo>
                      <a:pt x="18423" y="12813"/>
                    </a:lnTo>
                    <a:close/>
                    <a:moveTo>
                      <a:pt x="2911" y="10873"/>
                    </a:moveTo>
                    <a:lnTo>
                      <a:pt x="2912" y="10877"/>
                    </a:lnTo>
                    <a:lnTo>
                      <a:pt x="126" y="12483"/>
                    </a:lnTo>
                    <a:close/>
                    <a:moveTo>
                      <a:pt x="2908" y="10812"/>
                    </a:moveTo>
                    <a:lnTo>
                      <a:pt x="2910" y="10839"/>
                    </a:lnTo>
                    <a:lnTo>
                      <a:pt x="126" y="12441"/>
                    </a:lnTo>
                    <a:close/>
                    <a:moveTo>
                      <a:pt x="21600" y="10716"/>
                    </a:moveTo>
                    <a:lnTo>
                      <a:pt x="18488" y="12561"/>
                    </a:lnTo>
                    <a:lnTo>
                      <a:pt x="18503" y="12501"/>
                    </a:lnTo>
                    <a:close/>
                    <a:moveTo>
                      <a:pt x="21600" y="10646"/>
                    </a:moveTo>
                    <a:lnTo>
                      <a:pt x="18521" y="12434"/>
                    </a:lnTo>
                    <a:lnTo>
                      <a:pt x="18524" y="12419"/>
                    </a:lnTo>
                    <a:close/>
                    <a:moveTo>
                      <a:pt x="2916" y="10635"/>
                    </a:moveTo>
                    <a:lnTo>
                      <a:pt x="2915" y="10653"/>
                    </a:lnTo>
                    <a:lnTo>
                      <a:pt x="98" y="12273"/>
                    </a:lnTo>
                    <a:close/>
                    <a:moveTo>
                      <a:pt x="2922" y="10507"/>
                    </a:moveTo>
                    <a:lnTo>
                      <a:pt x="2920" y="10550"/>
                    </a:lnTo>
                    <a:lnTo>
                      <a:pt x="98" y="12175"/>
                    </a:lnTo>
                    <a:close/>
                    <a:moveTo>
                      <a:pt x="21600" y="10477"/>
                    </a:moveTo>
                    <a:lnTo>
                      <a:pt x="18551" y="12267"/>
                    </a:lnTo>
                    <a:lnTo>
                      <a:pt x="18555" y="12237"/>
                    </a:lnTo>
                    <a:lnTo>
                      <a:pt x="18556" y="12232"/>
                    </a:lnTo>
                    <a:close/>
                    <a:moveTo>
                      <a:pt x="21572" y="10281"/>
                    </a:moveTo>
                    <a:lnTo>
                      <a:pt x="18585" y="12041"/>
                    </a:lnTo>
                    <a:lnTo>
                      <a:pt x="18592" y="11999"/>
                    </a:lnTo>
                    <a:close/>
                    <a:moveTo>
                      <a:pt x="2934" y="10270"/>
                    </a:moveTo>
                    <a:lnTo>
                      <a:pt x="2932" y="10317"/>
                    </a:lnTo>
                    <a:lnTo>
                      <a:pt x="56" y="11978"/>
                    </a:lnTo>
                    <a:close/>
                    <a:moveTo>
                      <a:pt x="21572" y="10155"/>
                    </a:moveTo>
                    <a:lnTo>
                      <a:pt x="18609" y="11885"/>
                    </a:lnTo>
                    <a:lnTo>
                      <a:pt x="18612" y="11863"/>
                    </a:lnTo>
                    <a:close/>
                    <a:moveTo>
                      <a:pt x="2947" y="10024"/>
                    </a:moveTo>
                    <a:lnTo>
                      <a:pt x="2947" y="10029"/>
                    </a:lnTo>
                    <a:lnTo>
                      <a:pt x="28" y="11712"/>
                    </a:lnTo>
                    <a:close/>
                    <a:moveTo>
                      <a:pt x="21572" y="10015"/>
                    </a:moveTo>
                    <a:lnTo>
                      <a:pt x="18632" y="11737"/>
                    </a:lnTo>
                    <a:lnTo>
                      <a:pt x="18636" y="11709"/>
                    </a:lnTo>
                    <a:close/>
                    <a:moveTo>
                      <a:pt x="2949" y="9990"/>
                    </a:moveTo>
                    <a:lnTo>
                      <a:pt x="2948" y="9994"/>
                    </a:lnTo>
                    <a:lnTo>
                      <a:pt x="2948" y="10001"/>
                    </a:lnTo>
                    <a:lnTo>
                      <a:pt x="28" y="11684"/>
                    </a:lnTo>
                    <a:close/>
                    <a:moveTo>
                      <a:pt x="2959" y="9928"/>
                    </a:moveTo>
                    <a:lnTo>
                      <a:pt x="2955" y="9952"/>
                    </a:lnTo>
                    <a:lnTo>
                      <a:pt x="28" y="11642"/>
                    </a:lnTo>
                    <a:close/>
                    <a:moveTo>
                      <a:pt x="21572" y="9818"/>
                    </a:moveTo>
                    <a:lnTo>
                      <a:pt x="18655" y="11536"/>
                    </a:lnTo>
                    <a:lnTo>
                      <a:pt x="18657" y="11501"/>
                    </a:lnTo>
                    <a:close/>
                    <a:moveTo>
                      <a:pt x="2985" y="9753"/>
                    </a:moveTo>
                    <a:lnTo>
                      <a:pt x="2980" y="9788"/>
                    </a:lnTo>
                    <a:lnTo>
                      <a:pt x="28" y="11487"/>
                    </a:lnTo>
                    <a:close/>
                    <a:moveTo>
                      <a:pt x="21544" y="9720"/>
                    </a:moveTo>
                    <a:lnTo>
                      <a:pt x="18662" y="11403"/>
                    </a:lnTo>
                    <a:lnTo>
                      <a:pt x="18663" y="11384"/>
                    </a:lnTo>
                    <a:close/>
                    <a:moveTo>
                      <a:pt x="21544" y="9622"/>
                    </a:moveTo>
                    <a:lnTo>
                      <a:pt x="18667" y="11299"/>
                    </a:lnTo>
                    <a:lnTo>
                      <a:pt x="18668" y="11280"/>
                    </a:lnTo>
                    <a:close/>
                    <a:moveTo>
                      <a:pt x="3007" y="9613"/>
                    </a:moveTo>
                    <a:lnTo>
                      <a:pt x="3005" y="9627"/>
                    </a:lnTo>
                    <a:lnTo>
                      <a:pt x="28" y="11347"/>
                    </a:lnTo>
                    <a:close/>
                    <a:moveTo>
                      <a:pt x="3026" y="9487"/>
                    </a:moveTo>
                    <a:lnTo>
                      <a:pt x="3020" y="9525"/>
                    </a:lnTo>
                    <a:lnTo>
                      <a:pt x="28" y="11249"/>
                    </a:lnTo>
                    <a:close/>
                    <a:moveTo>
                      <a:pt x="21502" y="9482"/>
                    </a:moveTo>
                    <a:lnTo>
                      <a:pt x="18675" y="11139"/>
                    </a:lnTo>
                    <a:lnTo>
                      <a:pt x="18677" y="11110"/>
                    </a:lnTo>
                    <a:close/>
                    <a:moveTo>
                      <a:pt x="3057" y="9280"/>
                    </a:moveTo>
                    <a:lnTo>
                      <a:pt x="3055" y="9297"/>
                    </a:lnTo>
                    <a:lnTo>
                      <a:pt x="0" y="11052"/>
                    </a:lnTo>
                    <a:close/>
                    <a:moveTo>
                      <a:pt x="21474" y="9257"/>
                    </a:moveTo>
                    <a:lnTo>
                      <a:pt x="18687" y="10902"/>
                    </a:lnTo>
                    <a:lnTo>
                      <a:pt x="18689" y="10865"/>
                    </a:lnTo>
                    <a:close/>
                    <a:moveTo>
                      <a:pt x="3076" y="9179"/>
                    </a:moveTo>
                    <a:lnTo>
                      <a:pt x="3068" y="9210"/>
                    </a:lnTo>
                    <a:lnTo>
                      <a:pt x="3063" y="9242"/>
                    </a:lnTo>
                    <a:lnTo>
                      <a:pt x="0" y="11010"/>
                    </a:lnTo>
                    <a:close/>
                    <a:moveTo>
                      <a:pt x="21432" y="8991"/>
                    </a:moveTo>
                    <a:lnTo>
                      <a:pt x="18683" y="10623"/>
                    </a:lnTo>
                    <a:lnTo>
                      <a:pt x="18681" y="10576"/>
                    </a:lnTo>
                    <a:close/>
                    <a:moveTo>
                      <a:pt x="3149" y="8896"/>
                    </a:moveTo>
                    <a:lnTo>
                      <a:pt x="3148" y="8899"/>
                    </a:lnTo>
                    <a:lnTo>
                      <a:pt x="0" y="10716"/>
                    </a:lnTo>
                    <a:close/>
                    <a:moveTo>
                      <a:pt x="3174" y="8800"/>
                    </a:moveTo>
                    <a:lnTo>
                      <a:pt x="3156" y="8869"/>
                    </a:lnTo>
                    <a:lnTo>
                      <a:pt x="0" y="10688"/>
                    </a:lnTo>
                    <a:close/>
                    <a:moveTo>
                      <a:pt x="21404" y="8780"/>
                    </a:moveTo>
                    <a:lnTo>
                      <a:pt x="18672" y="10390"/>
                    </a:lnTo>
                    <a:lnTo>
                      <a:pt x="18670" y="10358"/>
                    </a:lnTo>
                    <a:close/>
                    <a:moveTo>
                      <a:pt x="21404" y="8752"/>
                    </a:moveTo>
                    <a:lnTo>
                      <a:pt x="18669" y="10335"/>
                    </a:lnTo>
                    <a:lnTo>
                      <a:pt x="18668" y="10327"/>
                    </a:lnTo>
                    <a:close/>
                    <a:moveTo>
                      <a:pt x="21404" y="8654"/>
                    </a:moveTo>
                    <a:lnTo>
                      <a:pt x="18664" y="10246"/>
                    </a:lnTo>
                    <a:lnTo>
                      <a:pt x="18664" y="10237"/>
                    </a:lnTo>
                    <a:close/>
                    <a:moveTo>
                      <a:pt x="21375" y="8612"/>
                    </a:moveTo>
                    <a:lnTo>
                      <a:pt x="18661" y="10189"/>
                    </a:lnTo>
                    <a:lnTo>
                      <a:pt x="18661" y="10180"/>
                    </a:lnTo>
                    <a:close/>
                    <a:moveTo>
                      <a:pt x="3250" y="8502"/>
                    </a:moveTo>
                    <a:lnTo>
                      <a:pt x="3238" y="8550"/>
                    </a:lnTo>
                    <a:lnTo>
                      <a:pt x="0" y="10421"/>
                    </a:lnTo>
                    <a:close/>
                    <a:moveTo>
                      <a:pt x="21333" y="8388"/>
                    </a:moveTo>
                    <a:lnTo>
                      <a:pt x="18649" y="9976"/>
                    </a:lnTo>
                    <a:lnTo>
                      <a:pt x="18643" y="9939"/>
                    </a:lnTo>
                    <a:close/>
                    <a:moveTo>
                      <a:pt x="3342" y="8239"/>
                    </a:moveTo>
                    <a:lnTo>
                      <a:pt x="3315" y="8311"/>
                    </a:lnTo>
                    <a:lnTo>
                      <a:pt x="28" y="10211"/>
                    </a:lnTo>
                    <a:close/>
                    <a:moveTo>
                      <a:pt x="21277" y="8191"/>
                    </a:moveTo>
                    <a:lnTo>
                      <a:pt x="18616" y="9760"/>
                    </a:lnTo>
                    <a:lnTo>
                      <a:pt x="18612" y="9732"/>
                    </a:lnTo>
                    <a:close/>
                    <a:moveTo>
                      <a:pt x="21235" y="8051"/>
                    </a:moveTo>
                    <a:lnTo>
                      <a:pt x="18592" y="9603"/>
                    </a:lnTo>
                    <a:lnTo>
                      <a:pt x="18588" y="9579"/>
                    </a:lnTo>
                    <a:close/>
                    <a:moveTo>
                      <a:pt x="21207" y="7925"/>
                    </a:moveTo>
                    <a:lnTo>
                      <a:pt x="18571" y="9467"/>
                    </a:lnTo>
                    <a:lnTo>
                      <a:pt x="18568" y="9447"/>
                    </a:lnTo>
                    <a:close/>
                    <a:moveTo>
                      <a:pt x="3474" y="7876"/>
                    </a:moveTo>
                    <a:lnTo>
                      <a:pt x="3449" y="7945"/>
                    </a:lnTo>
                    <a:lnTo>
                      <a:pt x="28" y="9916"/>
                    </a:lnTo>
                    <a:close/>
                    <a:moveTo>
                      <a:pt x="21207" y="7855"/>
                    </a:moveTo>
                    <a:lnTo>
                      <a:pt x="18560" y="9392"/>
                    </a:lnTo>
                    <a:lnTo>
                      <a:pt x="18558" y="9380"/>
                    </a:lnTo>
                    <a:close/>
                    <a:moveTo>
                      <a:pt x="21165" y="7756"/>
                    </a:moveTo>
                    <a:lnTo>
                      <a:pt x="18543" y="9284"/>
                    </a:lnTo>
                    <a:lnTo>
                      <a:pt x="18541" y="9267"/>
                    </a:lnTo>
                    <a:close/>
                    <a:moveTo>
                      <a:pt x="3576" y="7629"/>
                    </a:moveTo>
                    <a:lnTo>
                      <a:pt x="3566" y="7651"/>
                    </a:lnTo>
                    <a:lnTo>
                      <a:pt x="56" y="9678"/>
                    </a:lnTo>
                    <a:close/>
                    <a:moveTo>
                      <a:pt x="21137" y="7616"/>
                    </a:moveTo>
                    <a:lnTo>
                      <a:pt x="18516" y="9147"/>
                    </a:lnTo>
                    <a:lnTo>
                      <a:pt x="18511" y="9130"/>
                    </a:lnTo>
                    <a:close/>
                    <a:moveTo>
                      <a:pt x="21109" y="7588"/>
                    </a:moveTo>
                    <a:lnTo>
                      <a:pt x="18503" y="9097"/>
                    </a:lnTo>
                    <a:lnTo>
                      <a:pt x="18501" y="9091"/>
                    </a:lnTo>
                    <a:close/>
                    <a:moveTo>
                      <a:pt x="21067" y="7518"/>
                    </a:moveTo>
                    <a:lnTo>
                      <a:pt x="18483" y="9021"/>
                    </a:lnTo>
                    <a:lnTo>
                      <a:pt x="18481" y="9013"/>
                    </a:lnTo>
                    <a:close/>
                    <a:moveTo>
                      <a:pt x="3646" y="7485"/>
                    </a:moveTo>
                    <a:lnTo>
                      <a:pt x="3605" y="7570"/>
                    </a:lnTo>
                    <a:lnTo>
                      <a:pt x="56" y="9622"/>
                    </a:lnTo>
                    <a:close/>
                    <a:moveTo>
                      <a:pt x="21011" y="7294"/>
                    </a:moveTo>
                    <a:lnTo>
                      <a:pt x="18432" y="8821"/>
                    </a:lnTo>
                    <a:lnTo>
                      <a:pt x="18422" y="8785"/>
                    </a:lnTo>
                    <a:close/>
                    <a:moveTo>
                      <a:pt x="3801" y="7163"/>
                    </a:moveTo>
                    <a:lnTo>
                      <a:pt x="3790" y="7187"/>
                    </a:lnTo>
                    <a:lnTo>
                      <a:pt x="98" y="9313"/>
                    </a:lnTo>
                    <a:close/>
                    <a:moveTo>
                      <a:pt x="20968" y="7153"/>
                    </a:moveTo>
                    <a:lnTo>
                      <a:pt x="18391" y="8661"/>
                    </a:lnTo>
                    <a:lnTo>
                      <a:pt x="18386" y="8642"/>
                    </a:lnTo>
                    <a:close/>
                    <a:moveTo>
                      <a:pt x="3853" y="7056"/>
                    </a:moveTo>
                    <a:lnTo>
                      <a:pt x="3821" y="7121"/>
                    </a:lnTo>
                    <a:lnTo>
                      <a:pt x="126" y="9257"/>
                    </a:lnTo>
                    <a:close/>
                    <a:moveTo>
                      <a:pt x="20940" y="7055"/>
                    </a:moveTo>
                    <a:lnTo>
                      <a:pt x="18364" y="8557"/>
                    </a:lnTo>
                    <a:lnTo>
                      <a:pt x="18361" y="8544"/>
                    </a:lnTo>
                    <a:close/>
                    <a:moveTo>
                      <a:pt x="20842" y="6817"/>
                    </a:moveTo>
                    <a:lnTo>
                      <a:pt x="18292" y="8330"/>
                    </a:lnTo>
                    <a:lnTo>
                      <a:pt x="18279" y="8296"/>
                    </a:lnTo>
                    <a:close/>
                    <a:moveTo>
                      <a:pt x="20800" y="6718"/>
                    </a:moveTo>
                    <a:lnTo>
                      <a:pt x="18248" y="8209"/>
                    </a:lnTo>
                    <a:lnTo>
                      <a:pt x="18242" y="8193"/>
                    </a:lnTo>
                    <a:close/>
                    <a:moveTo>
                      <a:pt x="20772" y="6690"/>
                    </a:moveTo>
                    <a:lnTo>
                      <a:pt x="18230" y="8162"/>
                    </a:lnTo>
                    <a:lnTo>
                      <a:pt x="18228" y="8157"/>
                    </a:lnTo>
                    <a:close/>
                    <a:moveTo>
                      <a:pt x="4084" y="6673"/>
                    </a:moveTo>
                    <a:lnTo>
                      <a:pt x="3996" y="6817"/>
                    </a:lnTo>
                    <a:lnTo>
                      <a:pt x="126" y="9047"/>
                    </a:lnTo>
                    <a:close/>
                    <a:moveTo>
                      <a:pt x="20702" y="6452"/>
                    </a:moveTo>
                    <a:lnTo>
                      <a:pt x="18156" y="7958"/>
                    </a:lnTo>
                    <a:lnTo>
                      <a:pt x="18145" y="7930"/>
                    </a:lnTo>
                    <a:close/>
                    <a:moveTo>
                      <a:pt x="20674" y="6424"/>
                    </a:moveTo>
                    <a:lnTo>
                      <a:pt x="18134" y="7898"/>
                    </a:lnTo>
                    <a:lnTo>
                      <a:pt x="18130" y="7888"/>
                    </a:lnTo>
                    <a:close/>
                    <a:moveTo>
                      <a:pt x="20632" y="6354"/>
                    </a:moveTo>
                    <a:lnTo>
                      <a:pt x="18105" y="7821"/>
                    </a:lnTo>
                    <a:lnTo>
                      <a:pt x="18102" y="7811"/>
                    </a:lnTo>
                    <a:close/>
                    <a:moveTo>
                      <a:pt x="20575" y="6185"/>
                    </a:moveTo>
                    <a:lnTo>
                      <a:pt x="18044" y="7671"/>
                    </a:lnTo>
                    <a:lnTo>
                      <a:pt x="18036" y="7654"/>
                    </a:lnTo>
                    <a:lnTo>
                      <a:pt x="18034" y="7651"/>
                    </a:lnTo>
                    <a:close/>
                    <a:moveTo>
                      <a:pt x="4436" y="6172"/>
                    </a:moveTo>
                    <a:lnTo>
                      <a:pt x="4334" y="6295"/>
                    </a:lnTo>
                    <a:lnTo>
                      <a:pt x="196" y="8682"/>
                    </a:lnTo>
                    <a:close/>
                    <a:moveTo>
                      <a:pt x="20477" y="5989"/>
                    </a:moveTo>
                    <a:lnTo>
                      <a:pt x="17952" y="7480"/>
                    </a:lnTo>
                    <a:lnTo>
                      <a:pt x="17939" y="7454"/>
                    </a:lnTo>
                    <a:close/>
                    <a:moveTo>
                      <a:pt x="20407" y="5891"/>
                    </a:moveTo>
                    <a:lnTo>
                      <a:pt x="17894" y="7361"/>
                    </a:lnTo>
                    <a:lnTo>
                      <a:pt x="17885" y="7342"/>
                    </a:lnTo>
                    <a:close/>
                    <a:moveTo>
                      <a:pt x="4787" y="5746"/>
                    </a:moveTo>
                    <a:lnTo>
                      <a:pt x="4637" y="5928"/>
                    </a:lnTo>
                    <a:lnTo>
                      <a:pt x="267" y="8458"/>
                    </a:lnTo>
                    <a:close/>
                    <a:moveTo>
                      <a:pt x="20337" y="5695"/>
                    </a:moveTo>
                    <a:lnTo>
                      <a:pt x="17808" y="7181"/>
                    </a:lnTo>
                    <a:lnTo>
                      <a:pt x="17798" y="7162"/>
                    </a:lnTo>
                    <a:close/>
                    <a:moveTo>
                      <a:pt x="20239" y="5554"/>
                    </a:moveTo>
                    <a:lnTo>
                      <a:pt x="17733" y="7029"/>
                    </a:lnTo>
                    <a:lnTo>
                      <a:pt x="17721" y="7010"/>
                    </a:lnTo>
                    <a:close/>
                    <a:moveTo>
                      <a:pt x="20168" y="5428"/>
                    </a:moveTo>
                    <a:lnTo>
                      <a:pt x="17656" y="6903"/>
                    </a:lnTo>
                    <a:lnTo>
                      <a:pt x="17646" y="6886"/>
                    </a:lnTo>
                    <a:close/>
                    <a:moveTo>
                      <a:pt x="5195" y="5252"/>
                    </a:moveTo>
                    <a:lnTo>
                      <a:pt x="5106" y="5360"/>
                    </a:lnTo>
                    <a:lnTo>
                      <a:pt x="323" y="8121"/>
                    </a:lnTo>
                    <a:close/>
                    <a:moveTo>
                      <a:pt x="20042" y="5218"/>
                    </a:moveTo>
                    <a:lnTo>
                      <a:pt x="17536" y="6705"/>
                    </a:lnTo>
                    <a:lnTo>
                      <a:pt x="17518" y="6675"/>
                    </a:lnTo>
                    <a:close/>
                    <a:moveTo>
                      <a:pt x="19944" y="5063"/>
                    </a:moveTo>
                    <a:lnTo>
                      <a:pt x="17436" y="6540"/>
                    </a:lnTo>
                    <a:lnTo>
                      <a:pt x="17422" y="6518"/>
                    </a:lnTo>
                    <a:close/>
                    <a:moveTo>
                      <a:pt x="19846" y="4895"/>
                    </a:moveTo>
                    <a:lnTo>
                      <a:pt x="17332" y="6375"/>
                    </a:lnTo>
                    <a:lnTo>
                      <a:pt x="17313" y="6352"/>
                    </a:lnTo>
                    <a:close/>
                    <a:moveTo>
                      <a:pt x="19775" y="4797"/>
                    </a:moveTo>
                    <a:lnTo>
                      <a:pt x="17246" y="6271"/>
                    </a:lnTo>
                    <a:lnTo>
                      <a:pt x="17237" y="6260"/>
                    </a:lnTo>
                    <a:close/>
                    <a:moveTo>
                      <a:pt x="5864" y="4691"/>
                    </a:moveTo>
                    <a:lnTo>
                      <a:pt x="5526" y="4970"/>
                    </a:lnTo>
                    <a:lnTo>
                      <a:pt x="365" y="7953"/>
                    </a:lnTo>
                    <a:close/>
                    <a:moveTo>
                      <a:pt x="19677" y="4657"/>
                    </a:moveTo>
                    <a:lnTo>
                      <a:pt x="17142" y="6145"/>
                    </a:lnTo>
                    <a:lnTo>
                      <a:pt x="17126" y="6126"/>
                    </a:lnTo>
                    <a:close/>
                    <a:moveTo>
                      <a:pt x="19579" y="4488"/>
                    </a:moveTo>
                    <a:lnTo>
                      <a:pt x="17018" y="5995"/>
                    </a:lnTo>
                    <a:lnTo>
                      <a:pt x="16999" y="5972"/>
                    </a:lnTo>
                    <a:close/>
                    <a:moveTo>
                      <a:pt x="19467" y="4362"/>
                    </a:moveTo>
                    <a:lnTo>
                      <a:pt x="16907" y="5861"/>
                    </a:lnTo>
                    <a:lnTo>
                      <a:pt x="16895" y="5846"/>
                    </a:lnTo>
                    <a:close/>
                    <a:moveTo>
                      <a:pt x="19340" y="4222"/>
                    </a:moveTo>
                    <a:lnTo>
                      <a:pt x="16792" y="5722"/>
                    </a:lnTo>
                    <a:lnTo>
                      <a:pt x="16776" y="5702"/>
                    </a:lnTo>
                    <a:close/>
                    <a:moveTo>
                      <a:pt x="19200" y="4025"/>
                    </a:moveTo>
                    <a:lnTo>
                      <a:pt x="16643" y="5540"/>
                    </a:lnTo>
                    <a:lnTo>
                      <a:pt x="16620" y="5513"/>
                    </a:lnTo>
                    <a:close/>
                    <a:moveTo>
                      <a:pt x="6753" y="3965"/>
                    </a:moveTo>
                    <a:lnTo>
                      <a:pt x="6785" y="4018"/>
                    </a:lnTo>
                    <a:lnTo>
                      <a:pt x="6387" y="4260"/>
                    </a:lnTo>
                    <a:lnTo>
                      <a:pt x="6351" y="4290"/>
                    </a:lnTo>
                    <a:lnTo>
                      <a:pt x="463" y="7686"/>
                    </a:lnTo>
                    <a:close/>
                    <a:moveTo>
                      <a:pt x="19074" y="3857"/>
                    </a:moveTo>
                    <a:lnTo>
                      <a:pt x="16504" y="5372"/>
                    </a:lnTo>
                    <a:lnTo>
                      <a:pt x="16488" y="5352"/>
                    </a:lnTo>
                    <a:close/>
                    <a:moveTo>
                      <a:pt x="6660" y="3808"/>
                    </a:moveTo>
                    <a:lnTo>
                      <a:pt x="6709" y="3891"/>
                    </a:lnTo>
                    <a:lnTo>
                      <a:pt x="533" y="7448"/>
                    </a:lnTo>
                    <a:close/>
                    <a:moveTo>
                      <a:pt x="19004" y="3759"/>
                    </a:moveTo>
                    <a:lnTo>
                      <a:pt x="16421" y="5272"/>
                    </a:lnTo>
                    <a:lnTo>
                      <a:pt x="16410" y="5258"/>
                    </a:lnTo>
                    <a:close/>
                    <a:moveTo>
                      <a:pt x="18877" y="3633"/>
                    </a:moveTo>
                    <a:lnTo>
                      <a:pt x="16296" y="5153"/>
                    </a:lnTo>
                    <a:lnTo>
                      <a:pt x="16275" y="5135"/>
                    </a:lnTo>
                    <a:close/>
                    <a:moveTo>
                      <a:pt x="6549" y="3621"/>
                    </a:moveTo>
                    <a:lnTo>
                      <a:pt x="6618" y="3736"/>
                    </a:lnTo>
                    <a:lnTo>
                      <a:pt x="589" y="7223"/>
                    </a:lnTo>
                    <a:close/>
                    <a:moveTo>
                      <a:pt x="18737" y="3464"/>
                    </a:moveTo>
                    <a:lnTo>
                      <a:pt x="16122" y="5010"/>
                    </a:lnTo>
                    <a:lnTo>
                      <a:pt x="16098" y="4990"/>
                    </a:lnTo>
                    <a:close/>
                    <a:moveTo>
                      <a:pt x="18709" y="3464"/>
                    </a:moveTo>
                    <a:lnTo>
                      <a:pt x="16088" y="4982"/>
                    </a:lnTo>
                    <a:lnTo>
                      <a:pt x="16084" y="4978"/>
                    </a:lnTo>
                    <a:close/>
                    <a:moveTo>
                      <a:pt x="6419" y="3402"/>
                    </a:moveTo>
                    <a:lnTo>
                      <a:pt x="6482" y="3507"/>
                    </a:lnTo>
                    <a:lnTo>
                      <a:pt x="758" y="6817"/>
                    </a:lnTo>
                    <a:close/>
                    <a:moveTo>
                      <a:pt x="18568" y="3296"/>
                    </a:moveTo>
                    <a:lnTo>
                      <a:pt x="15932" y="4853"/>
                    </a:lnTo>
                    <a:lnTo>
                      <a:pt x="15908" y="4833"/>
                    </a:lnTo>
                    <a:close/>
                    <a:moveTo>
                      <a:pt x="18540" y="3254"/>
                    </a:moveTo>
                    <a:lnTo>
                      <a:pt x="15873" y="4804"/>
                    </a:lnTo>
                    <a:lnTo>
                      <a:pt x="15863" y="4796"/>
                    </a:lnTo>
                    <a:close/>
                    <a:moveTo>
                      <a:pt x="6289" y="3183"/>
                    </a:moveTo>
                    <a:lnTo>
                      <a:pt x="6355" y="3293"/>
                    </a:lnTo>
                    <a:lnTo>
                      <a:pt x="926" y="6424"/>
                    </a:lnTo>
                    <a:close/>
                    <a:moveTo>
                      <a:pt x="18442" y="3156"/>
                    </a:moveTo>
                    <a:lnTo>
                      <a:pt x="15769" y="4718"/>
                    </a:lnTo>
                    <a:lnTo>
                      <a:pt x="15754" y="4706"/>
                    </a:lnTo>
                    <a:close/>
                    <a:moveTo>
                      <a:pt x="6211" y="3051"/>
                    </a:moveTo>
                    <a:lnTo>
                      <a:pt x="6231" y="3085"/>
                    </a:lnTo>
                    <a:lnTo>
                      <a:pt x="1095" y="6059"/>
                    </a:lnTo>
                    <a:close/>
                    <a:moveTo>
                      <a:pt x="18246" y="3002"/>
                    </a:moveTo>
                    <a:lnTo>
                      <a:pt x="15591" y="4572"/>
                    </a:lnTo>
                    <a:lnTo>
                      <a:pt x="15561" y="4547"/>
                    </a:lnTo>
                    <a:close/>
                    <a:moveTo>
                      <a:pt x="6150" y="2948"/>
                    </a:moveTo>
                    <a:lnTo>
                      <a:pt x="6183" y="3004"/>
                    </a:lnTo>
                    <a:lnTo>
                      <a:pt x="1165" y="5891"/>
                    </a:lnTo>
                    <a:close/>
                    <a:moveTo>
                      <a:pt x="18147" y="2889"/>
                    </a:moveTo>
                    <a:lnTo>
                      <a:pt x="15459" y="4463"/>
                    </a:lnTo>
                    <a:lnTo>
                      <a:pt x="15441" y="4448"/>
                    </a:lnTo>
                    <a:close/>
                    <a:moveTo>
                      <a:pt x="6113" y="2886"/>
                    </a:moveTo>
                    <a:lnTo>
                      <a:pt x="6125" y="2907"/>
                    </a:lnTo>
                    <a:lnTo>
                      <a:pt x="1263" y="5723"/>
                    </a:lnTo>
                    <a:close/>
                    <a:moveTo>
                      <a:pt x="6043" y="2768"/>
                    </a:moveTo>
                    <a:lnTo>
                      <a:pt x="6094" y="2853"/>
                    </a:lnTo>
                    <a:lnTo>
                      <a:pt x="1333" y="5596"/>
                    </a:lnTo>
                    <a:close/>
                    <a:moveTo>
                      <a:pt x="17937" y="2693"/>
                    </a:moveTo>
                    <a:lnTo>
                      <a:pt x="15248" y="4289"/>
                    </a:lnTo>
                    <a:lnTo>
                      <a:pt x="15215" y="4262"/>
                    </a:lnTo>
                    <a:close/>
                    <a:moveTo>
                      <a:pt x="5926" y="2570"/>
                    </a:moveTo>
                    <a:lnTo>
                      <a:pt x="5995" y="2687"/>
                    </a:lnTo>
                    <a:lnTo>
                      <a:pt x="1488" y="5288"/>
                    </a:lnTo>
                    <a:close/>
                    <a:moveTo>
                      <a:pt x="17740" y="2525"/>
                    </a:moveTo>
                    <a:lnTo>
                      <a:pt x="15014" y="4140"/>
                    </a:lnTo>
                    <a:lnTo>
                      <a:pt x="14981" y="4119"/>
                    </a:lnTo>
                    <a:close/>
                    <a:moveTo>
                      <a:pt x="5859" y="2458"/>
                    </a:moveTo>
                    <a:lnTo>
                      <a:pt x="5862" y="2464"/>
                    </a:lnTo>
                    <a:lnTo>
                      <a:pt x="1825" y="4797"/>
                    </a:lnTo>
                    <a:close/>
                    <a:moveTo>
                      <a:pt x="17614" y="2398"/>
                    </a:moveTo>
                    <a:lnTo>
                      <a:pt x="14840" y="4033"/>
                    </a:lnTo>
                    <a:lnTo>
                      <a:pt x="14810" y="4015"/>
                    </a:lnTo>
                    <a:close/>
                    <a:moveTo>
                      <a:pt x="17572" y="2398"/>
                    </a:moveTo>
                    <a:lnTo>
                      <a:pt x="14793" y="4005"/>
                    </a:lnTo>
                    <a:lnTo>
                      <a:pt x="14787" y="4002"/>
                    </a:lnTo>
                    <a:close/>
                    <a:moveTo>
                      <a:pt x="5800" y="2359"/>
                    </a:moveTo>
                    <a:lnTo>
                      <a:pt x="5855" y="2451"/>
                    </a:lnTo>
                    <a:lnTo>
                      <a:pt x="1867" y="4755"/>
                    </a:lnTo>
                    <a:close/>
                    <a:moveTo>
                      <a:pt x="17446" y="2300"/>
                    </a:moveTo>
                    <a:lnTo>
                      <a:pt x="14666" y="3928"/>
                    </a:lnTo>
                    <a:lnTo>
                      <a:pt x="14641" y="3913"/>
                    </a:lnTo>
                    <a:close/>
                    <a:moveTo>
                      <a:pt x="17375" y="2230"/>
                    </a:moveTo>
                    <a:lnTo>
                      <a:pt x="14563" y="3865"/>
                    </a:lnTo>
                    <a:lnTo>
                      <a:pt x="14562" y="3865"/>
                    </a:lnTo>
                    <a:lnTo>
                      <a:pt x="14548" y="3858"/>
                    </a:lnTo>
                    <a:close/>
                    <a:moveTo>
                      <a:pt x="5718" y="2220"/>
                    </a:moveTo>
                    <a:lnTo>
                      <a:pt x="5749" y="2272"/>
                    </a:lnTo>
                    <a:lnTo>
                      <a:pt x="2133" y="4362"/>
                    </a:lnTo>
                    <a:close/>
                    <a:moveTo>
                      <a:pt x="17179" y="2090"/>
                    </a:moveTo>
                    <a:lnTo>
                      <a:pt x="14348" y="3762"/>
                    </a:lnTo>
                    <a:lnTo>
                      <a:pt x="14313" y="3745"/>
                    </a:lnTo>
                    <a:close/>
                    <a:moveTo>
                      <a:pt x="5605" y="2030"/>
                    </a:moveTo>
                    <a:lnTo>
                      <a:pt x="5688" y="2170"/>
                    </a:lnTo>
                    <a:lnTo>
                      <a:pt x="2358" y="4096"/>
                    </a:lnTo>
                    <a:close/>
                    <a:moveTo>
                      <a:pt x="16982" y="1936"/>
                    </a:moveTo>
                    <a:lnTo>
                      <a:pt x="14103" y="3644"/>
                    </a:lnTo>
                    <a:lnTo>
                      <a:pt x="14058" y="3622"/>
                    </a:lnTo>
                    <a:close/>
                    <a:moveTo>
                      <a:pt x="16940" y="1936"/>
                    </a:moveTo>
                    <a:lnTo>
                      <a:pt x="14039" y="3613"/>
                    </a:lnTo>
                    <a:lnTo>
                      <a:pt x="14034" y="3611"/>
                    </a:lnTo>
                    <a:close/>
                    <a:moveTo>
                      <a:pt x="5534" y="1910"/>
                    </a:moveTo>
                    <a:lnTo>
                      <a:pt x="5540" y="1921"/>
                    </a:lnTo>
                    <a:lnTo>
                      <a:pt x="2891" y="3464"/>
                    </a:lnTo>
                    <a:close/>
                    <a:moveTo>
                      <a:pt x="16912" y="1894"/>
                    </a:moveTo>
                    <a:lnTo>
                      <a:pt x="13989" y="3589"/>
                    </a:lnTo>
                    <a:lnTo>
                      <a:pt x="13982" y="3585"/>
                    </a:lnTo>
                    <a:close/>
                    <a:moveTo>
                      <a:pt x="5505" y="1861"/>
                    </a:moveTo>
                    <a:lnTo>
                      <a:pt x="5527" y="1899"/>
                    </a:lnTo>
                    <a:lnTo>
                      <a:pt x="2961" y="3394"/>
                    </a:lnTo>
                    <a:close/>
                    <a:moveTo>
                      <a:pt x="16814" y="1823"/>
                    </a:moveTo>
                    <a:lnTo>
                      <a:pt x="13883" y="3538"/>
                    </a:lnTo>
                    <a:lnTo>
                      <a:pt x="13872" y="3533"/>
                    </a:lnTo>
                    <a:lnTo>
                      <a:pt x="13856" y="3527"/>
                    </a:lnTo>
                    <a:close/>
                    <a:moveTo>
                      <a:pt x="5453" y="1774"/>
                    </a:moveTo>
                    <a:lnTo>
                      <a:pt x="5475" y="1810"/>
                    </a:lnTo>
                    <a:lnTo>
                      <a:pt x="3186" y="3128"/>
                    </a:lnTo>
                    <a:close/>
                    <a:moveTo>
                      <a:pt x="16674" y="1725"/>
                    </a:moveTo>
                    <a:lnTo>
                      <a:pt x="13699" y="3470"/>
                    </a:lnTo>
                    <a:lnTo>
                      <a:pt x="13673" y="3460"/>
                    </a:lnTo>
                    <a:close/>
                    <a:moveTo>
                      <a:pt x="16604" y="1697"/>
                    </a:moveTo>
                    <a:lnTo>
                      <a:pt x="13613" y="3438"/>
                    </a:lnTo>
                    <a:lnTo>
                      <a:pt x="13594" y="3431"/>
                    </a:lnTo>
                    <a:close/>
                    <a:moveTo>
                      <a:pt x="5397" y="1679"/>
                    </a:moveTo>
                    <a:lnTo>
                      <a:pt x="5431" y="1737"/>
                    </a:lnTo>
                    <a:lnTo>
                      <a:pt x="3425" y="2889"/>
                    </a:lnTo>
                    <a:close/>
                    <a:moveTo>
                      <a:pt x="16449" y="1599"/>
                    </a:moveTo>
                    <a:lnTo>
                      <a:pt x="13432" y="3372"/>
                    </a:lnTo>
                    <a:lnTo>
                      <a:pt x="13391" y="3357"/>
                    </a:lnTo>
                    <a:close/>
                    <a:moveTo>
                      <a:pt x="5331" y="1568"/>
                    </a:moveTo>
                    <a:lnTo>
                      <a:pt x="5362" y="1621"/>
                    </a:lnTo>
                    <a:lnTo>
                      <a:pt x="3986" y="2398"/>
                    </a:lnTo>
                    <a:close/>
                    <a:moveTo>
                      <a:pt x="16379" y="1557"/>
                    </a:moveTo>
                    <a:lnTo>
                      <a:pt x="13320" y="3331"/>
                    </a:lnTo>
                    <a:lnTo>
                      <a:pt x="13311" y="3328"/>
                    </a:lnTo>
                    <a:close/>
                    <a:moveTo>
                      <a:pt x="5295" y="1507"/>
                    </a:moveTo>
                    <a:lnTo>
                      <a:pt x="5312" y="1536"/>
                    </a:lnTo>
                    <a:lnTo>
                      <a:pt x="4561" y="1964"/>
                    </a:lnTo>
                    <a:close/>
                    <a:moveTo>
                      <a:pt x="5418" y="1431"/>
                    </a:moveTo>
                    <a:lnTo>
                      <a:pt x="5295" y="1507"/>
                    </a:lnTo>
                    <a:lnTo>
                      <a:pt x="5291" y="1501"/>
                    </a:lnTo>
                    <a:close/>
                    <a:moveTo>
                      <a:pt x="16140" y="1403"/>
                    </a:moveTo>
                    <a:lnTo>
                      <a:pt x="13050" y="3242"/>
                    </a:lnTo>
                    <a:lnTo>
                      <a:pt x="12982" y="3225"/>
                    </a:lnTo>
                    <a:close/>
                    <a:moveTo>
                      <a:pt x="16112" y="1403"/>
                    </a:moveTo>
                    <a:lnTo>
                      <a:pt x="12966" y="3221"/>
                    </a:lnTo>
                    <a:lnTo>
                      <a:pt x="12960" y="3219"/>
                    </a:lnTo>
                    <a:close/>
                    <a:moveTo>
                      <a:pt x="15846" y="1262"/>
                    </a:moveTo>
                    <a:lnTo>
                      <a:pt x="12678" y="3147"/>
                    </a:lnTo>
                    <a:lnTo>
                      <a:pt x="12614" y="3130"/>
                    </a:lnTo>
                    <a:close/>
                    <a:moveTo>
                      <a:pt x="15677" y="1164"/>
                    </a:moveTo>
                    <a:lnTo>
                      <a:pt x="12428" y="3083"/>
                    </a:lnTo>
                    <a:lnTo>
                      <a:pt x="12391" y="3073"/>
                    </a:lnTo>
                    <a:lnTo>
                      <a:pt x="12378" y="3071"/>
                    </a:lnTo>
                    <a:close/>
                    <a:moveTo>
                      <a:pt x="15439" y="1038"/>
                    </a:moveTo>
                    <a:lnTo>
                      <a:pt x="12095" y="3028"/>
                    </a:lnTo>
                    <a:lnTo>
                      <a:pt x="12008" y="3015"/>
                    </a:lnTo>
                    <a:close/>
                    <a:moveTo>
                      <a:pt x="6260" y="996"/>
                    </a:moveTo>
                    <a:lnTo>
                      <a:pt x="5331" y="1568"/>
                    </a:lnTo>
                    <a:lnTo>
                      <a:pt x="5312" y="1536"/>
                    </a:lnTo>
                    <a:close/>
                    <a:moveTo>
                      <a:pt x="15214" y="926"/>
                    </a:moveTo>
                    <a:lnTo>
                      <a:pt x="11752" y="2976"/>
                    </a:lnTo>
                    <a:lnTo>
                      <a:pt x="11682" y="2965"/>
                    </a:lnTo>
                    <a:close/>
                    <a:moveTo>
                      <a:pt x="15144" y="898"/>
                    </a:moveTo>
                    <a:lnTo>
                      <a:pt x="11610" y="2954"/>
                    </a:lnTo>
                    <a:lnTo>
                      <a:pt x="11607" y="2954"/>
                    </a:lnTo>
                    <a:lnTo>
                      <a:pt x="11590" y="2953"/>
                    </a:lnTo>
                    <a:close/>
                    <a:moveTo>
                      <a:pt x="14877" y="799"/>
                    </a:moveTo>
                    <a:lnTo>
                      <a:pt x="11286" y="2937"/>
                    </a:lnTo>
                    <a:lnTo>
                      <a:pt x="11176" y="2932"/>
                    </a:lnTo>
                    <a:close/>
                    <a:moveTo>
                      <a:pt x="14807" y="771"/>
                    </a:moveTo>
                    <a:lnTo>
                      <a:pt x="11094" y="2928"/>
                    </a:lnTo>
                    <a:lnTo>
                      <a:pt x="11078" y="2927"/>
                    </a:lnTo>
                    <a:close/>
                    <a:moveTo>
                      <a:pt x="14611" y="701"/>
                    </a:moveTo>
                    <a:lnTo>
                      <a:pt x="10861" y="2916"/>
                    </a:lnTo>
                    <a:lnTo>
                      <a:pt x="10800" y="2913"/>
                    </a:lnTo>
                    <a:lnTo>
                      <a:pt x="10770" y="2914"/>
                    </a:lnTo>
                    <a:close/>
                    <a:moveTo>
                      <a:pt x="6989" y="701"/>
                    </a:moveTo>
                    <a:lnTo>
                      <a:pt x="5397" y="1679"/>
                    </a:lnTo>
                    <a:lnTo>
                      <a:pt x="5362" y="1621"/>
                    </a:lnTo>
                    <a:close/>
                    <a:moveTo>
                      <a:pt x="14274" y="561"/>
                    </a:moveTo>
                    <a:lnTo>
                      <a:pt x="10312" y="2937"/>
                    </a:lnTo>
                    <a:lnTo>
                      <a:pt x="10139" y="2946"/>
                    </a:lnTo>
                    <a:close/>
                    <a:moveTo>
                      <a:pt x="14007" y="505"/>
                    </a:moveTo>
                    <a:lnTo>
                      <a:pt x="9829" y="2979"/>
                    </a:lnTo>
                    <a:lnTo>
                      <a:pt x="9699" y="2998"/>
                    </a:lnTo>
                    <a:close/>
                    <a:moveTo>
                      <a:pt x="7649" y="463"/>
                    </a:moveTo>
                    <a:lnTo>
                      <a:pt x="5453" y="1774"/>
                    </a:lnTo>
                    <a:lnTo>
                      <a:pt x="5431" y="1737"/>
                    </a:lnTo>
                    <a:close/>
                    <a:moveTo>
                      <a:pt x="13712" y="393"/>
                    </a:moveTo>
                    <a:lnTo>
                      <a:pt x="9255" y="3066"/>
                    </a:lnTo>
                    <a:lnTo>
                      <a:pt x="9209" y="3073"/>
                    </a:lnTo>
                    <a:lnTo>
                      <a:pt x="8955" y="3138"/>
                    </a:lnTo>
                    <a:close/>
                    <a:moveTo>
                      <a:pt x="7986" y="365"/>
                    </a:moveTo>
                    <a:lnTo>
                      <a:pt x="5505" y="1861"/>
                    </a:lnTo>
                    <a:lnTo>
                      <a:pt x="5475" y="1810"/>
                    </a:lnTo>
                    <a:close/>
                    <a:moveTo>
                      <a:pt x="13544" y="337"/>
                    </a:moveTo>
                    <a:lnTo>
                      <a:pt x="8654" y="3216"/>
                    </a:lnTo>
                    <a:lnTo>
                      <a:pt x="8488" y="3258"/>
                    </a:lnTo>
                    <a:close/>
                    <a:moveTo>
                      <a:pt x="13277" y="295"/>
                    </a:moveTo>
                    <a:lnTo>
                      <a:pt x="7962" y="3447"/>
                    </a:lnTo>
                    <a:lnTo>
                      <a:pt x="7728" y="3533"/>
                    </a:lnTo>
                    <a:lnTo>
                      <a:pt x="7340" y="3720"/>
                    </a:lnTo>
                    <a:close/>
                    <a:moveTo>
                      <a:pt x="8281" y="295"/>
                    </a:moveTo>
                    <a:lnTo>
                      <a:pt x="5534" y="1910"/>
                    </a:lnTo>
                    <a:lnTo>
                      <a:pt x="5527" y="1899"/>
                    </a:lnTo>
                    <a:close/>
                    <a:moveTo>
                      <a:pt x="8379" y="266"/>
                    </a:moveTo>
                    <a:lnTo>
                      <a:pt x="5605" y="2030"/>
                    </a:lnTo>
                    <a:lnTo>
                      <a:pt x="5540" y="1921"/>
                    </a:lnTo>
                    <a:close/>
                    <a:moveTo>
                      <a:pt x="13053" y="238"/>
                    </a:moveTo>
                    <a:lnTo>
                      <a:pt x="6753" y="3965"/>
                    </a:lnTo>
                    <a:lnTo>
                      <a:pt x="6709" y="3891"/>
                    </a:lnTo>
                    <a:close/>
                    <a:moveTo>
                      <a:pt x="12786" y="168"/>
                    </a:moveTo>
                    <a:lnTo>
                      <a:pt x="6660" y="3808"/>
                    </a:lnTo>
                    <a:lnTo>
                      <a:pt x="6618" y="3736"/>
                    </a:lnTo>
                    <a:close/>
                    <a:moveTo>
                      <a:pt x="9221" y="126"/>
                    </a:moveTo>
                    <a:lnTo>
                      <a:pt x="5718" y="2220"/>
                    </a:lnTo>
                    <a:lnTo>
                      <a:pt x="5688" y="2170"/>
                    </a:lnTo>
                    <a:close/>
                    <a:moveTo>
                      <a:pt x="12379" y="98"/>
                    </a:moveTo>
                    <a:lnTo>
                      <a:pt x="6549" y="3621"/>
                    </a:lnTo>
                    <a:lnTo>
                      <a:pt x="6482" y="3507"/>
                    </a:lnTo>
                    <a:close/>
                    <a:moveTo>
                      <a:pt x="11944" y="70"/>
                    </a:moveTo>
                    <a:lnTo>
                      <a:pt x="6419" y="3402"/>
                    </a:lnTo>
                    <a:lnTo>
                      <a:pt x="6355" y="3293"/>
                    </a:lnTo>
                    <a:close/>
                    <a:moveTo>
                      <a:pt x="9558" y="70"/>
                    </a:moveTo>
                    <a:lnTo>
                      <a:pt x="5800" y="2359"/>
                    </a:lnTo>
                    <a:lnTo>
                      <a:pt x="5749" y="2272"/>
                    </a:lnTo>
                    <a:close/>
                    <a:moveTo>
                      <a:pt x="11509" y="28"/>
                    </a:moveTo>
                    <a:lnTo>
                      <a:pt x="6289" y="3183"/>
                    </a:lnTo>
                    <a:lnTo>
                      <a:pt x="6231" y="3085"/>
                    </a:lnTo>
                    <a:close/>
                    <a:moveTo>
                      <a:pt x="11354" y="28"/>
                    </a:moveTo>
                    <a:lnTo>
                      <a:pt x="6211" y="3051"/>
                    </a:lnTo>
                    <a:lnTo>
                      <a:pt x="6183" y="3004"/>
                    </a:lnTo>
                    <a:close/>
                    <a:moveTo>
                      <a:pt x="10077" y="28"/>
                    </a:moveTo>
                    <a:lnTo>
                      <a:pt x="5926" y="2570"/>
                    </a:lnTo>
                    <a:lnTo>
                      <a:pt x="5862" y="2464"/>
                    </a:lnTo>
                    <a:close/>
                    <a:moveTo>
                      <a:pt x="10049" y="28"/>
                    </a:moveTo>
                    <a:lnTo>
                      <a:pt x="5859" y="2458"/>
                    </a:lnTo>
                    <a:lnTo>
                      <a:pt x="5855" y="2451"/>
                    </a:lnTo>
                    <a:close/>
                    <a:moveTo>
                      <a:pt x="11144" y="0"/>
                    </a:moveTo>
                    <a:lnTo>
                      <a:pt x="6150" y="2948"/>
                    </a:lnTo>
                    <a:lnTo>
                      <a:pt x="6125" y="2907"/>
                    </a:lnTo>
                    <a:close/>
                    <a:moveTo>
                      <a:pt x="11046" y="0"/>
                    </a:moveTo>
                    <a:lnTo>
                      <a:pt x="6113" y="2886"/>
                    </a:lnTo>
                    <a:lnTo>
                      <a:pt x="6094" y="2853"/>
                    </a:lnTo>
                    <a:close/>
                    <a:moveTo>
                      <a:pt x="10653" y="0"/>
                    </a:moveTo>
                    <a:lnTo>
                      <a:pt x="6043" y="2768"/>
                    </a:lnTo>
                    <a:lnTo>
                      <a:pt x="5995" y="2687"/>
                    </a:lnTo>
                    <a:close/>
                  </a:path>
                </a:pathLst>
              </a:custGeom>
              <a:noFill/>
              <a:ln w="3175" cap="rnd">
                <a:solidFill>
                  <a:schemeClr val="accent5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32" name="任意多边形 87"/>
              <p:cNvSpPr/>
              <p:nvPr/>
            </p:nvSpPr>
            <p:spPr>
              <a:xfrm rot="18077856">
                <a:off x="413065" y="412079"/>
                <a:ext cx="960064" cy="9617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6142" y="20206"/>
                    </a:moveTo>
                    <a:lnTo>
                      <a:pt x="16148" y="20216"/>
                    </a:lnTo>
                    <a:lnTo>
                      <a:pt x="15920" y="20348"/>
                    </a:lnTo>
                    <a:close/>
                    <a:moveTo>
                      <a:pt x="16079" y="20094"/>
                    </a:moveTo>
                    <a:lnTo>
                      <a:pt x="16112" y="20152"/>
                    </a:lnTo>
                    <a:lnTo>
                      <a:pt x="15293" y="20614"/>
                    </a:lnTo>
                    <a:close/>
                    <a:moveTo>
                      <a:pt x="15955" y="19878"/>
                    </a:moveTo>
                    <a:lnTo>
                      <a:pt x="15994" y="19946"/>
                    </a:lnTo>
                    <a:lnTo>
                      <a:pt x="13887" y="21145"/>
                    </a:lnTo>
                    <a:close/>
                    <a:moveTo>
                      <a:pt x="15885" y="19754"/>
                    </a:moveTo>
                    <a:lnTo>
                      <a:pt x="15919" y="19813"/>
                    </a:lnTo>
                    <a:lnTo>
                      <a:pt x="13298" y="21335"/>
                    </a:lnTo>
                    <a:close/>
                    <a:moveTo>
                      <a:pt x="17041" y="19628"/>
                    </a:moveTo>
                    <a:lnTo>
                      <a:pt x="16142" y="20206"/>
                    </a:lnTo>
                    <a:lnTo>
                      <a:pt x="16116" y="20161"/>
                    </a:lnTo>
                    <a:lnTo>
                      <a:pt x="16112" y="20152"/>
                    </a:lnTo>
                    <a:close/>
                    <a:moveTo>
                      <a:pt x="15789" y="19585"/>
                    </a:moveTo>
                    <a:lnTo>
                      <a:pt x="15840" y="19676"/>
                    </a:lnTo>
                    <a:lnTo>
                      <a:pt x="12804" y="21429"/>
                    </a:lnTo>
                    <a:close/>
                    <a:moveTo>
                      <a:pt x="15676" y="19388"/>
                    </a:moveTo>
                    <a:lnTo>
                      <a:pt x="15714" y="19455"/>
                    </a:lnTo>
                    <a:lnTo>
                      <a:pt x="12120" y="21505"/>
                    </a:lnTo>
                    <a:close/>
                    <a:moveTo>
                      <a:pt x="15629" y="19306"/>
                    </a:moveTo>
                    <a:lnTo>
                      <a:pt x="15649" y="19341"/>
                    </a:lnTo>
                    <a:lnTo>
                      <a:pt x="11816" y="21562"/>
                    </a:lnTo>
                    <a:close/>
                    <a:moveTo>
                      <a:pt x="15549" y="19165"/>
                    </a:moveTo>
                    <a:lnTo>
                      <a:pt x="15595" y="19246"/>
                    </a:lnTo>
                    <a:lnTo>
                      <a:pt x="11550" y="21562"/>
                    </a:lnTo>
                    <a:close/>
                    <a:moveTo>
                      <a:pt x="15434" y="18963"/>
                    </a:moveTo>
                    <a:lnTo>
                      <a:pt x="15504" y="19085"/>
                    </a:lnTo>
                    <a:lnTo>
                      <a:pt x="11132" y="21600"/>
                    </a:lnTo>
                    <a:close/>
                    <a:moveTo>
                      <a:pt x="15277" y="18686"/>
                    </a:moveTo>
                    <a:lnTo>
                      <a:pt x="15357" y="18828"/>
                    </a:lnTo>
                    <a:lnTo>
                      <a:pt x="10544" y="21600"/>
                    </a:lnTo>
                    <a:close/>
                    <a:moveTo>
                      <a:pt x="18218" y="18680"/>
                    </a:moveTo>
                    <a:lnTo>
                      <a:pt x="16079" y="20094"/>
                    </a:lnTo>
                    <a:lnTo>
                      <a:pt x="15994" y="19946"/>
                    </a:lnTo>
                    <a:close/>
                    <a:moveTo>
                      <a:pt x="15131" y="18431"/>
                    </a:moveTo>
                    <a:lnTo>
                      <a:pt x="15186" y="18528"/>
                    </a:lnTo>
                    <a:lnTo>
                      <a:pt x="9917" y="21562"/>
                    </a:lnTo>
                    <a:close/>
                    <a:moveTo>
                      <a:pt x="15051" y="18290"/>
                    </a:moveTo>
                    <a:lnTo>
                      <a:pt x="15063" y="18311"/>
                    </a:lnTo>
                    <a:lnTo>
                      <a:pt x="9480" y="21505"/>
                    </a:lnTo>
                    <a:close/>
                    <a:moveTo>
                      <a:pt x="18655" y="18224"/>
                    </a:moveTo>
                    <a:lnTo>
                      <a:pt x="15955" y="19878"/>
                    </a:lnTo>
                    <a:lnTo>
                      <a:pt x="15919" y="19813"/>
                    </a:lnTo>
                    <a:close/>
                    <a:moveTo>
                      <a:pt x="15012" y="18222"/>
                    </a:moveTo>
                    <a:lnTo>
                      <a:pt x="15044" y="18277"/>
                    </a:lnTo>
                    <a:lnTo>
                      <a:pt x="9423" y="21505"/>
                    </a:lnTo>
                    <a:close/>
                    <a:moveTo>
                      <a:pt x="14986" y="18176"/>
                    </a:moveTo>
                    <a:lnTo>
                      <a:pt x="14991" y="18185"/>
                    </a:lnTo>
                    <a:lnTo>
                      <a:pt x="9252" y="21505"/>
                    </a:lnTo>
                    <a:close/>
                    <a:moveTo>
                      <a:pt x="14889" y="18006"/>
                    </a:moveTo>
                    <a:lnTo>
                      <a:pt x="14970" y="18149"/>
                    </a:lnTo>
                    <a:lnTo>
                      <a:pt x="9195" y="21467"/>
                    </a:lnTo>
                    <a:close/>
                    <a:moveTo>
                      <a:pt x="18978" y="17864"/>
                    </a:moveTo>
                    <a:lnTo>
                      <a:pt x="15885" y="19754"/>
                    </a:lnTo>
                    <a:lnTo>
                      <a:pt x="15840" y="19676"/>
                    </a:lnTo>
                    <a:close/>
                    <a:moveTo>
                      <a:pt x="14748" y="17759"/>
                    </a:moveTo>
                    <a:lnTo>
                      <a:pt x="14812" y="17871"/>
                    </a:lnTo>
                    <a:lnTo>
                      <a:pt x="8663" y="21429"/>
                    </a:lnTo>
                    <a:close/>
                    <a:moveTo>
                      <a:pt x="14649" y="17585"/>
                    </a:moveTo>
                    <a:lnTo>
                      <a:pt x="14681" y="17642"/>
                    </a:lnTo>
                    <a:lnTo>
                      <a:pt x="8302" y="21335"/>
                    </a:lnTo>
                    <a:close/>
                    <a:moveTo>
                      <a:pt x="10681" y="17568"/>
                    </a:moveTo>
                    <a:lnTo>
                      <a:pt x="10706" y="17571"/>
                    </a:lnTo>
                    <a:lnTo>
                      <a:pt x="5813" y="20386"/>
                    </a:lnTo>
                    <a:close/>
                    <a:moveTo>
                      <a:pt x="11001" y="17560"/>
                    </a:moveTo>
                    <a:lnTo>
                      <a:pt x="5946" y="20481"/>
                    </a:lnTo>
                    <a:lnTo>
                      <a:pt x="10913" y="17569"/>
                    </a:lnTo>
                    <a:close/>
                    <a:moveTo>
                      <a:pt x="10483" y="17548"/>
                    </a:moveTo>
                    <a:lnTo>
                      <a:pt x="10658" y="17566"/>
                    </a:lnTo>
                    <a:lnTo>
                      <a:pt x="5775" y="20386"/>
                    </a:lnTo>
                    <a:close/>
                    <a:moveTo>
                      <a:pt x="10051" y="17505"/>
                    </a:moveTo>
                    <a:lnTo>
                      <a:pt x="10091" y="17509"/>
                    </a:lnTo>
                    <a:lnTo>
                      <a:pt x="5414" y="20216"/>
                    </a:lnTo>
                    <a:close/>
                    <a:moveTo>
                      <a:pt x="9897" y="17489"/>
                    </a:moveTo>
                    <a:lnTo>
                      <a:pt x="9928" y="17492"/>
                    </a:lnTo>
                    <a:lnTo>
                      <a:pt x="5376" y="20121"/>
                    </a:lnTo>
                    <a:close/>
                    <a:moveTo>
                      <a:pt x="11829" y="17477"/>
                    </a:moveTo>
                    <a:lnTo>
                      <a:pt x="6307" y="20652"/>
                    </a:lnTo>
                    <a:lnTo>
                      <a:pt x="11525" y="17507"/>
                    </a:lnTo>
                    <a:close/>
                    <a:moveTo>
                      <a:pt x="9641" y="17464"/>
                    </a:moveTo>
                    <a:lnTo>
                      <a:pt x="9754" y="17475"/>
                    </a:lnTo>
                    <a:lnTo>
                      <a:pt x="5243" y="20064"/>
                    </a:lnTo>
                    <a:close/>
                    <a:moveTo>
                      <a:pt x="12193" y="17435"/>
                    </a:moveTo>
                    <a:lnTo>
                      <a:pt x="6497" y="20709"/>
                    </a:lnTo>
                    <a:lnTo>
                      <a:pt x="12050" y="17454"/>
                    </a:lnTo>
                    <a:lnTo>
                      <a:pt x="12169" y="17442"/>
                    </a:lnTo>
                    <a:close/>
                    <a:moveTo>
                      <a:pt x="9304" y="17403"/>
                    </a:moveTo>
                    <a:lnTo>
                      <a:pt x="9392" y="17430"/>
                    </a:lnTo>
                    <a:lnTo>
                      <a:pt x="5053" y="19931"/>
                    </a:lnTo>
                    <a:close/>
                    <a:moveTo>
                      <a:pt x="14544" y="17401"/>
                    </a:moveTo>
                    <a:lnTo>
                      <a:pt x="14600" y="17498"/>
                    </a:lnTo>
                    <a:lnTo>
                      <a:pt x="8074" y="21240"/>
                    </a:lnTo>
                    <a:close/>
                    <a:moveTo>
                      <a:pt x="19434" y="17333"/>
                    </a:moveTo>
                    <a:lnTo>
                      <a:pt x="15789" y="19585"/>
                    </a:lnTo>
                    <a:lnTo>
                      <a:pt x="15714" y="19455"/>
                    </a:lnTo>
                    <a:close/>
                    <a:moveTo>
                      <a:pt x="8931" y="17287"/>
                    </a:moveTo>
                    <a:lnTo>
                      <a:pt x="9004" y="17310"/>
                    </a:lnTo>
                    <a:lnTo>
                      <a:pt x="4730" y="19760"/>
                    </a:lnTo>
                    <a:close/>
                    <a:moveTo>
                      <a:pt x="14479" y="17287"/>
                    </a:moveTo>
                    <a:lnTo>
                      <a:pt x="14503" y="17328"/>
                    </a:lnTo>
                    <a:lnTo>
                      <a:pt x="7808" y="21202"/>
                    </a:lnTo>
                    <a:close/>
                    <a:moveTo>
                      <a:pt x="12841" y="17234"/>
                    </a:moveTo>
                    <a:lnTo>
                      <a:pt x="6668" y="20785"/>
                    </a:lnTo>
                    <a:lnTo>
                      <a:pt x="12589" y="17312"/>
                    </a:lnTo>
                    <a:close/>
                    <a:moveTo>
                      <a:pt x="8713" y="17220"/>
                    </a:moveTo>
                    <a:lnTo>
                      <a:pt x="8786" y="17242"/>
                    </a:lnTo>
                    <a:lnTo>
                      <a:pt x="4597" y="19666"/>
                    </a:lnTo>
                    <a:close/>
                    <a:moveTo>
                      <a:pt x="14409" y="17164"/>
                    </a:moveTo>
                    <a:lnTo>
                      <a:pt x="14450" y="17236"/>
                    </a:lnTo>
                    <a:lnTo>
                      <a:pt x="7675" y="21145"/>
                    </a:lnTo>
                    <a:close/>
                    <a:moveTo>
                      <a:pt x="8389" y="17119"/>
                    </a:moveTo>
                    <a:lnTo>
                      <a:pt x="8455" y="17140"/>
                    </a:lnTo>
                    <a:lnTo>
                      <a:pt x="4369" y="19495"/>
                    </a:lnTo>
                    <a:close/>
                    <a:moveTo>
                      <a:pt x="14345" y="17052"/>
                    </a:moveTo>
                    <a:lnTo>
                      <a:pt x="14377" y="17107"/>
                    </a:lnTo>
                    <a:lnTo>
                      <a:pt x="7485" y="21107"/>
                    </a:lnTo>
                    <a:close/>
                    <a:moveTo>
                      <a:pt x="19605" y="17049"/>
                    </a:moveTo>
                    <a:lnTo>
                      <a:pt x="15676" y="19388"/>
                    </a:lnTo>
                    <a:lnTo>
                      <a:pt x="15649" y="19341"/>
                    </a:lnTo>
                    <a:close/>
                    <a:moveTo>
                      <a:pt x="8104" y="17019"/>
                    </a:moveTo>
                    <a:lnTo>
                      <a:pt x="8154" y="17046"/>
                    </a:lnTo>
                    <a:lnTo>
                      <a:pt x="4160" y="19343"/>
                    </a:lnTo>
                    <a:close/>
                    <a:moveTo>
                      <a:pt x="14276" y="16930"/>
                    </a:moveTo>
                    <a:lnTo>
                      <a:pt x="14296" y="16966"/>
                    </a:lnTo>
                    <a:lnTo>
                      <a:pt x="7257" y="21012"/>
                    </a:lnTo>
                    <a:close/>
                    <a:moveTo>
                      <a:pt x="7873" y="16894"/>
                    </a:moveTo>
                    <a:lnTo>
                      <a:pt x="7951" y="16936"/>
                    </a:lnTo>
                    <a:lnTo>
                      <a:pt x="4008" y="19211"/>
                    </a:lnTo>
                    <a:close/>
                    <a:moveTo>
                      <a:pt x="14250" y="16885"/>
                    </a:moveTo>
                    <a:lnTo>
                      <a:pt x="14263" y="16908"/>
                    </a:lnTo>
                    <a:lnTo>
                      <a:pt x="7219" y="20974"/>
                    </a:lnTo>
                    <a:close/>
                    <a:moveTo>
                      <a:pt x="19795" y="16840"/>
                    </a:moveTo>
                    <a:lnTo>
                      <a:pt x="15629" y="19306"/>
                    </a:lnTo>
                    <a:lnTo>
                      <a:pt x="15595" y="19246"/>
                    </a:lnTo>
                    <a:close/>
                    <a:moveTo>
                      <a:pt x="7553" y="16720"/>
                    </a:moveTo>
                    <a:lnTo>
                      <a:pt x="7608" y="16750"/>
                    </a:lnTo>
                    <a:lnTo>
                      <a:pt x="3742" y="18983"/>
                    </a:lnTo>
                    <a:close/>
                    <a:moveTo>
                      <a:pt x="14138" y="16688"/>
                    </a:moveTo>
                    <a:lnTo>
                      <a:pt x="14225" y="16841"/>
                    </a:lnTo>
                    <a:lnTo>
                      <a:pt x="7086" y="20936"/>
                    </a:lnTo>
                    <a:close/>
                    <a:moveTo>
                      <a:pt x="7251" y="16557"/>
                    </a:moveTo>
                    <a:lnTo>
                      <a:pt x="7314" y="16591"/>
                    </a:lnTo>
                    <a:lnTo>
                      <a:pt x="3515" y="18774"/>
                    </a:lnTo>
                    <a:close/>
                    <a:moveTo>
                      <a:pt x="19966" y="16518"/>
                    </a:moveTo>
                    <a:lnTo>
                      <a:pt x="15549" y="19165"/>
                    </a:lnTo>
                    <a:lnTo>
                      <a:pt x="15504" y="19085"/>
                    </a:lnTo>
                    <a:close/>
                    <a:moveTo>
                      <a:pt x="14423" y="16517"/>
                    </a:moveTo>
                    <a:lnTo>
                      <a:pt x="14138" y="16688"/>
                    </a:lnTo>
                    <a:lnTo>
                      <a:pt x="14131" y="16675"/>
                    </a:lnTo>
                    <a:close/>
                    <a:moveTo>
                      <a:pt x="6997" y="16417"/>
                    </a:moveTo>
                    <a:lnTo>
                      <a:pt x="7003" y="16422"/>
                    </a:lnTo>
                    <a:lnTo>
                      <a:pt x="7024" y="16434"/>
                    </a:lnTo>
                    <a:lnTo>
                      <a:pt x="3287" y="18585"/>
                    </a:lnTo>
                    <a:close/>
                    <a:moveTo>
                      <a:pt x="6875" y="16317"/>
                    </a:moveTo>
                    <a:lnTo>
                      <a:pt x="6918" y="16353"/>
                    </a:lnTo>
                    <a:lnTo>
                      <a:pt x="3211" y="18490"/>
                    </a:lnTo>
                    <a:close/>
                    <a:moveTo>
                      <a:pt x="6671" y="16149"/>
                    </a:moveTo>
                    <a:lnTo>
                      <a:pt x="6715" y="16186"/>
                    </a:lnTo>
                    <a:lnTo>
                      <a:pt x="3021" y="18319"/>
                    </a:lnTo>
                    <a:close/>
                    <a:moveTo>
                      <a:pt x="20289" y="15987"/>
                    </a:moveTo>
                    <a:lnTo>
                      <a:pt x="15434" y="18963"/>
                    </a:lnTo>
                    <a:lnTo>
                      <a:pt x="15357" y="18828"/>
                    </a:lnTo>
                    <a:close/>
                    <a:moveTo>
                      <a:pt x="6448" y="15966"/>
                    </a:moveTo>
                    <a:lnTo>
                      <a:pt x="6485" y="15996"/>
                    </a:lnTo>
                    <a:lnTo>
                      <a:pt x="2850" y="18092"/>
                    </a:lnTo>
                    <a:close/>
                    <a:moveTo>
                      <a:pt x="6277" y="15825"/>
                    </a:moveTo>
                    <a:lnTo>
                      <a:pt x="6309" y="15851"/>
                    </a:lnTo>
                    <a:lnTo>
                      <a:pt x="2660" y="17959"/>
                    </a:lnTo>
                    <a:close/>
                    <a:moveTo>
                      <a:pt x="6070" y="15654"/>
                    </a:moveTo>
                    <a:lnTo>
                      <a:pt x="6125" y="15699"/>
                    </a:lnTo>
                    <a:lnTo>
                      <a:pt x="2527" y="17769"/>
                    </a:lnTo>
                    <a:close/>
                    <a:moveTo>
                      <a:pt x="20555" y="15437"/>
                    </a:moveTo>
                    <a:lnTo>
                      <a:pt x="15277" y="18686"/>
                    </a:lnTo>
                    <a:lnTo>
                      <a:pt x="15186" y="18528"/>
                    </a:lnTo>
                    <a:close/>
                    <a:moveTo>
                      <a:pt x="5842" y="15406"/>
                    </a:moveTo>
                    <a:lnTo>
                      <a:pt x="5875" y="15446"/>
                    </a:lnTo>
                    <a:lnTo>
                      <a:pt x="2299" y="17504"/>
                    </a:lnTo>
                    <a:close/>
                    <a:moveTo>
                      <a:pt x="5686" y="15218"/>
                    </a:moveTo>
                    <a:lnTo>
                      <a:pt x="5704" y="15239"/>
                    </a:lnTo>
                    <a:lnTo>
                      <a:pt x="2166" y="17276"/>
                    </a:lnTo>
                    <a:close/>
                    <a:moveTo>
                      <a:pt x="5569" y="15076"/>
                    </a:moveTo>
                    <a:lnTo>
                      <a:pt x="5601" y="15115"/>
                    </a:lnTo>
                    <a:lnTo>
                      <a:pt x="2071" y="17143"/>
                    </a:lnTo>
                    <a:close/>
                    <a:moveTo>
                      <a:pt x="20783" y="15038"/>
                    </a:moveTo>
                    <a:lnTo>
                      <a:pt x="15131" y="18431"/>
                    </a:lnTo>
                    <a:lnTo>
                      <a:pt x="15063" y="18311"/>
                    </a:lnTo>
                    <a:close/>
                    <a:moveTo>
                      <a:pt x="20783" y="14982"/>
                    </a:moveTo>
                    <a:lnTo>
                      <a:pt x="15051" y="18290"/>
                    </a:lnTo>
                    <a:lnTo>
                      <a:pt x="15044" y="18277"/>
                    </a:lnTo>
                    <a:close/>
                    <a:moveTo>
                      <a:pt x="5411" y="14885"/>
                    </a:moveTo>
                    <a:lnTo>
                      <a:pt x="5447" y="14928"/>
                    </a:lnTo>
                    <a:lnTo>
                      <a:pt x="1900" y="16973"/>
                    </a:lnTo>
                    <a:close/>
                    <a:moveTo>
                      <a:pt x="20821" y="14811"/>
                    </a:moveTo>
                    <a:lnTo>
                      <a:pt x="15012" y="18222"/>
                    </a:lnTo>
                    <a:lnTo>
                      <a:pt x="14991" y="18185"/>
                    </a:lnTo>
                    <a:close/>
                    <a:moveTo>
                      <a:pt x="20878" y="14754"/>
                    </a:moveTo>
                    <a:lnTo>
                      <a:pt x="14986" y="18176"/>
                    </a:lnTo>
                    <a:lnTo>
                      <a:pt x="14970" y="18149"/>
                    </a:lnTo>
                    <a:close/>
                    <a:moveTo>
                      <a:pt x="5267" y="14710"/>
                    </a:moveTo>
                    <a:lnTo>
                      <a:pt x="5273" y="14718"/>
                    </a:lnTo>
                    <a:lnTo>
                      <a:pt x="1767" y="16745"/>
                    </a:lnTo>
                    <a:close/>
                    <a:moveTo>
                      <a:pt x="5194" y="14622"/>
                    </a:moveTo>
                    <a:lnTo>
                      <a:pt x="5226" y="14661"/>
                    </a:lnTo>
                    <a:lnTo>
                      <a:pt x="1710" y="16688"/>
                    </a:lnTo>
                    <a:close/>
                    <a:moveTo>
                      <a:pt x="5084" y="14436"/>
                    </a:moveTo>
                    <a:lnTo>
                      <a:pt x="5091" y="14450"/>
                    </a:lnTo>
                    <a:lnTo>
                      <a:pt x="1577" y="16480"/>
                    </a:lnTo>
                    <a:close/>
                    <a:moveTo>
                      <a:pt x="5030" y="14337"/>
                    </a:moveTo>
                    <a:lnTo>
                      <a:pt x="5045" y="14364"/>
                    </a:lnTo>
                    <a:lnTo>
                      <a:pt x="1539" y="16385"/>
                    </a:lnTo>
                    <a:close/>
                    <a:moveTo>
                      <a:pt x="21049" y="14261"/>
                    </a:moveTo>
                    <a:lnTo>
                      <a:pt x="14889" y="18006"/>
                    </a:lnTo>
                    <a:lnTo>
                      <a:pt x="14812" y="17871"/>
                    </a:lnTo>
                    <a:close/>
                    <a:moveTo>
                      <a:pt x="4939" y="14169"/>
                    </a:moveTo>
                    <a:lnTo>
                      <a:pt x="4967" y="14221"/>
                    </a:lnTo>
                    <a:lnTo>
                      <a:pt x="1444" y="16252"/>
                    </a:lnTo>
                    <a:close/>
                    <a:moveTo>
                      <a:pt x="21144" y="13901"/>
                    </a:moveTo>
                    <a:lnTo>
                      <a:pt x="14748" y="17759"/>
                    </a:lnTo>
                    <a:lnTo>
                      <a:pt x="14681" y="17642"/>
                    </a:lnTo>
                    <a:close/>
                    <a:moveTo>
                      <a:pt x="4778" y="13873"/>
                    </a:moveTo>
                    <a:lnTo>
                      <a:pt x="4797" y="13909"/>
                    </a:lnTo>
                    <a:lnTo>
                      <a:pt x="1273" y="15930"/>
                    </a:lnTo>
                    <a:close/>
                    <a:moveTo>
                      <a:pt x="21239" y="13692"/>
                    </a:moveTo>
                    <a:lnTo>
                      <a:pt x="14649" y="17585"/>
                    </a:lnTo>
                    <a:lnTo>
                      <a:pt x="14600" y="17498"/>
                    </a:lnTo>
                    <a:close/>
                    <a:moveTo>
                      <a:pt x="4668" y="13672"/>
                    </a:moveTo>
                    <a:lnTo>
                      <a:pt x="4702" y="13734"/>
                    </a:lnTo>
                    <a:lnTo>
                      <a:pt x="1178" y="15759"/>
                    </a:lnTo>
                    <a:close/>
                    <a:moveTo>
                      <a:pt x="21277" y="13408"/>
                    </a:moveTo>
                    <a:lnTo>
                      <a:pt x="14544" y="17401"/>
                    </a:lnTo>
                    <a:lnTo>
                      <a:pt x="14503" y="17328"/>
                    </a:lnTo>
                    <a:close/>
                    <a:moveTo>
                      <a:pt x="4521" y="13372"/>
                    </a:moveTo>
                    <a:lnTo>
                      <a:pt x="4537" y="13424"/>
                    </a:lnTo>
                    <a:lnTo>
                      <a:pt x="1045" y="15437"/>
                    </a:lnTo>
                    <a:close/>
                    <a:moveTo>
                      <a:pt x="21315" y="13275"/>
                    </a:moveTo>
                    <a:lnTo>
                      <a:pt x="14479" y="17287"/>
                    </a:lnTo>
                    <a:lnTo>
                      <a:pt x="14450" y="17236"/>
                    </a:lnTo>
                    <a:close/>
                    <a:moveTo>
                      <a:pt x="4432" y="13085"/>
                    </a:moveTo>
                    <a:lnTo>
                      <a:pt x="4448" y="13136"/>
                    </a:lnTo>
                    <a:lnTo>
                      <a:pt x="912" y="15171"/>
                    </a:lnTo>
                    <a:close/>
                    <a:moveTo>
                      <a:pt x="21372" y="13047"/>
                    </a:moveTo>
                    <a:lnTo>
                      <a:pt x="14409" y="17164"/>
                    </a:lnTo>
                    <a:lnTo>
                      <a:pt x="14377" y="17107"/>
                    </a:lnTo>
                    <a:close/>
                    <a:moveTo>
                      <a:pt x="4370" y="12888"/>
                    </a:moveTo>
                    <a:lnTo>
                      <a:pt x="4371" y="12892"/>
                    </a:lnTo>
                    <a:lnTo>
                      <a:pt x="817" y="14944"/>
                    </a:lnTo>
                    <a:close/>
                    <a:moveTo>
                      <a:pt x="21410" y="12877"/>
                    </a:moveTo>
                    <a:lnTo>
                      <a:pt x="14345" y="17052"/>
                    </a:lnTo>
                    <a:lnTo>
                      <a:pt x="14296" y="16966"/>
                    </a:lnTo>
                    <a:close/>
                    <a:moveTo>
                      <a:pt x="4345" y="12807"/>
                    </a:moveTo>
                    <a:lnTo>
                      <a:pt x="4358" y="12847"/>
                    </a:lnTo>
                    <a:lnTo>
                      <a:pt x="779" y="14906"/>
                    </a:lnTo>
                    <a:close/>
                    <a:moveTo>
                      <a:pt x="21410" y="12782"/>
                    </a:moveTo>
                    <a:lnTo>
                      <a:pt x="14276" y="16930"/>
                    </a:lnTo>
                    <a:lnTo>
                      <a:pt x="14263" y="16908"/>
                    </a:lnTo>
                    <a:close/>
                    <a:moveTo>
                      <a:pt x="21467" y="12687"/>
                    </a:moveTo>
                    <a:lnTo>
                      <a:pt x="14250" y="16885"/>
                    </a:lnTo>
                    <a:lnTo>
                      <a:pt x="14225" y="16841"/>
                    </a:lnTo>
                    <a:close/>
                    <a:moveTo>
                      <a:pt x="4292" y="12635"/>
                    </a:moveTo>
                    <a:lnTo>
                      <a:pt x="4298" y="12654"/>
                    </a:lnTo>
                    <a:lnTo>
                      <a:pt x="722" y="14716"/>
                    </a:lnTo>
                    <a:close/>
                    <a:moveTo>
                      <a:pt x="4240" y="12470"/>
                    </a:moveTo>
                    <a:lnTo>
                      <a:pt x="4259" y="12529"/>
                    </a:lnTo>
                    <a:lnTo>
                      <a:pt x="684" y="14583"/>
                    </a:lnTo>
                    <a:close/>
                    <a:moveTo>
                      <a:pt x="21505" y="12251"/>
                    </a:moveTo>
                    <a:lnTo>
                      <a:pt x="14645" y="16383"/>
                    </a:lnTo>
                    <a:lnTo>
                      <a:pt x="15396" y="15764"/>
                    </a:lnTo>
                    <a:close/>
                    <a:moveTo>
                      <a:pt x="4155" y="12195"/>
                    </a:moveTo>
                    <a:lnTo>
                      <a:pt x="4172" y="12252"/>
                    </a:lnTo>
                    <a:lnTo>
                      <a:pt x="589" y="14318"/>
                    </a:lnTo>
                    <a:close/>
                    <a:moveTo>
                      <a:pt x="21543" y="12061"/>
                    </a:moveTo>
                    <a:lnTo>
                      <a:pt x="15682" y="15498"/>
                    </a:lnTo>
                    <a:lnTo>
                      <a:pt x="15790" y="15368"/>
                    </a:lnTo>
                    <a:close/>
                    <a:moveTo>
                      <a:pt x="4122" y="11928"/>
                    </a:moveTo>
                    <a:lnTo>
                      <a:pt x="4123" y="11939"/>
                    </a:lnTo>
                    <a:lnTo>
                      <a:pt x="456" y="14052"/>
                    </a:lnTo>
                    <a:close/>
                    <a:moveTo>
                      <a:pt x="21543" y="11890"/>
                    </a:moveTo>
                    <a:lnTo>
                      <a:pt x="15959" y="15163"/>
                    </a:lnTo>
                    <a:lnTo>
                      <a:pt x="16056" y="15046"/>
                    </a:lnTo>
                    <a:close/>
                    <a:moveTo>
                      <a:pt x="4116" y="11871"/>
                    </a:moveTo>
                    <a:lnTo>
                      <a:pt x="4117" y="11885"/>
                    </a:lnTo>
                    <a:lnTo>
                      <a:pt x="456" y="13995"/>
                    </a:lnTo>
                    <a:close/>
                    <a:moveTo>
                      <a:pt x="4104" y="11756"/>
                    </a:moveTo>
                    <a:lnTo>
                      <a:pt x="4109" y="11799"/>
                    </a:lnTo>
                    <a:lnTo>
                      <a:pt x="456" y="13901"/>
                    </a:lnTo>
                    <a:close/>
                    <a:moveTo>
                      <a:pt x="4089" y="11599"/>
                    </a:moveTo>
                    <a:lnTo>
                      <a:pt x="4093" y="11639"/>
                    </a:lnTo>
                    <a:lnTo>
                      <a:pt x="418" y="13768"/>
                    </a:lnTo>
                    <a:close/>
                    <a:moveTo>
                      <a:pt x="21600" y="11435"/>
                    </a:moveTo>
                    <a:lnTo>
                      <a:pt x="16465" y="14530"/>
                    </a:lnTo>
                    <a:lnTo>
                      <a:pt x="16566" y="14344"/>
                    </a:lnTo>
                    <a:close/>
                    <a:moveTo>
                      <a:pt x="4068" y="11391"/>
                    </a:moveTo>
                    <a:lnTo>
                      <a:pt x="4069" y="11403"/>
                    </a:lnTo>
                    <a:lnTo>
                      <a:pt x="361" y="13540"/>
                    </a:lnTo>
                    <a:close/>
                    <a:moveTo>
                      <a:pt x="21600" y="11303"/>
                    </a:moveTo>
                    <a:lnTo>
                      <a:pt x="16638" y="14212"/>
                    </a:lnTo>
                    <a:lnTo>
                      <a:pt x="16681" y="14133"/>
                    </a:lnTo>
                    <a:close/>
                    <a:moveTo>
                      <a:pt x="4054" y="11259"/>
                    </a:moveTo>
                    <a:lnTo>
                      <a:pt x="4060" y="11318"/>
                    </a:lnTo>
                    <a:lnTo>
                      <a:pt x="323" y="13464"/>
                    </a:lnTo>
                    <a:close/>
                    <a:moveTo>
                      <a:pt x="21600" y="11246"/>
                    </a:moveTo>
                    <a:lnTo>
                      <a:pt x="16712" y="14076"/>
                    </a:lnTo>
                    <a:lnTo>
                      <a:pt x="16718" y="14066"/>
                    </a:lnTo>
                    <a:close/>
                    <a:moveTo>
                      <a:pt x="4034" y="11061"/>
                    </a:moveTo>
                    <a:lnTo>
                      <a:pt x="4035" y="11072"/>
                    </a:lnTo>
                    <a:lnTo>
                      <a:pt x="285" y="13237"/>
                    </a:lnTo>
                    <a:close/>
                    <a:moveTo>
                      <a:pt x="4020" y="10916"/>
                    </a:moveTo>
                    <a:lnTo>
                      <a:pt x="4028" y="10994"/>
                    </a:lnTo>
                    <a:lnTo>
                      <a:pt x="228" y="13180"/>
                    </a:lnTo>
                    <a:close/>
                    <a:moveTo>
                      <a:pt x="21600" y="10847"/>
                    </a:moveTo>
                    <a:lnTo>
                      <a:pt x="16940" y="13656"/>
                    </a:lnTo>
                    <a:lnTo>
                      <a:pt x="17029" y="13493"/>
                    </a:lnTo>
                    <a:close/>
                    <a:moveTo>
                      <a:pt x="21600" y="10753"/>
                    </a:moveTo>
                    <a:lnTo>
                      <a:pt x="17070" y="13401"/>
                    </a:lnTo>
                    <a:lnTo>
                      <a:pt x="17083" y="13361"/>
                    </a:lnTo>
                    <a:close/>
                    <a:moveTo>
                      <a:pt x="21600" y="10677"/>
                    </a:moveTo>
                    <a:lnTo>
                      <a:pt x="17103" y="13294"/>
                    </a:lnTo>
                    <a:lnTo>
                      <a:pt x="17117" y="13249"/>
                    </a:lnTo>
                    <a:close/>
                    <a:moveTo>
                      <a:pt x="4029" y="10596"/>
                    </a:moveTo>
                    <a:lnTo>
                      <a:pt x="4027" y="10612"/>
                    </a:lnTo>
                    <a:lnTo>
                      <a:pt x="190" y="12820"/>
                    </a:lnTo>
                    <a:close/>
                    <a:moveTo>
                      <a:pt x="4041" y="10474"/>
                    </a:moveTo>
                    <a:lnTo>
                      <a:pt x="4032" y="10564"/>
                    </a:lnTo>
                    <a:lnTo>
                      <a:pt x="190" y="12782"/>
                    </a:lnTo>
                    <a:close/>
                    <a:moveTo>
                      <a:pt x="21600" y="10392"/>
                    </a:moveTo>
                    <a:lnTo>
                      <a:pt x="17196" y="12996"/>
                    </a:lnTo>
                    <a:lnTo>
                      <a:pt x="17221" y="12917"/>
                    </a:lnTo>
                    <a:close/>
                    <a:moveTo>
                      <a:pt x="21600" y="10089"/>
                    </a:moveTo>
                    <a:lnTo>
                      <a:pt x="17306" y="12643"/>
                    </a:lnTo>
                    <a:lnTo>
                      <a:pt x="17341" y="12531"/>
                    </a:lnTo>
                    <a:close/>
                    <a:moveTo>
                      <a:pt x="4081" y="10075"/>
                    </a:moveTo>
                    <a:lnTo>
                      <a:pt x="4075" y="10132"/>
                    </a:lnTo>
                    <a:lnTo>
                      <a:pt x="95" y="12421"/>
                    </a:lnTo>
                    <a:close/>
                    <a:moveTo>
                      <a:pt x="21543" y="9861"/>
                    </a:moveTo>
                    <a:lnTo>
                      <a:pt x="17415" y="12292"/>
                    </a:lnTo>
                    <a:lnTo>
                      <a:pt x="17431" y="12240"/>
                    </a:lnTo>
                    <a:close/>
                    <a:moveTo>
                      <a:pt x="4110" y="9791"/>
                    </a:moveTo>
                    <a:lnTo>
                      <a:pt x="4100" y="9889"/>
                    </a:lnTo>
                    <a:lnTo>
                      <a:pt x="95" y="12194"/>
                    </a:lnTo>
                    <a:close/>
                    <a:moveTo>
                      <a:pt x="21543" y="9596"/>
                    </a:moveTo>
                    <a:lnTo>
                      <a:pt x="17469" y="12017"/>
                    </a:lnTo>
                    <a:lnTo>
                      <a:pt x="17477" y="11940"/>
                    </a:lnTo>
                    <a:close/>
                    <a:moveTo>
                      <a:pt x="4159" y="9392"/>
                    </a:moveTo>
                    <a:lnTo>
                      <a:pt x="4146" y="9434"/>
                    </a:lnTo>
                    <a:lnTo>
                      <a:pt x="4141" y="9481"/>
                    </a:lnTo>
                    <a:lnTo>
                      <a:pt x="57" y="11834"/>
                    </a:lnTo>
                    <a:close/>
                    <a:moveTo>
                      <a:pt x="21505" y="9368"/>
                    </a:moveTo>
                    <a:lnTo>
                      <a:pt x="17497" y="11737"/>
                    </a:lnTo>
                    <a:lnTo>
                      <a:pt x="17504" y="11669"/>
                    </a:lnTo>
                    <a:close/>
                    <a:moveTo>
                      <a:pt x="21467" y="9141"/>
                    </a:moveTo>
                    <a:lnTo>
                      <a:pt x="17525" y="11465"/>
                    </a:lnTo>
                    <a:lnTo>
                      <a:pt x="17530" y="11411"/>
                    </a:lnTo>
                    <a:close/>
                    <a:moveTo>
                      <a:pt x="4252" y="9092"/>
                    </a:moveTo>
                    <a:lnTo>
                      <a:pt x="4244" y="9117"/>
                    </a:lnTo>
                    <a:lnTo>
                      <a:pt x="0" y="11568"/>
                    </a:lnTo>
                    <a:close/>
                    <a:moveTo>
                      <a:pt x="4325" y="8858"/>
                    </a:moveTo>
                    <a:lnTo>
                      <a:pt x="4290" y="8972"/>
                    </a:lnTo>
                    <a:lnTo>
                      <a:pt x="0" y="11435"/>
                    </a:lnTo>
                    <a:close/>
                    <a:moveTo>
                      <a:pt x="21410" y="8780"/>
                    </a:moveTo>
                    <a:lnTo>
                      <a:pt x="17563" y="11086"/>
                    </a:lnTo>
                    <a:lnTo>
                      <a:pt x="17572" y="10997"/>
                    </a:lnTo>
                    <a:close/>
                    <a:moveTo>
                      <a:pt x="21372" y="8515"/>
                    </a:moveTo>
                    <a:lnTo>
                      <a:pt x="17588" y="10762"/>
                    </a:lnTo>
                    <a:lnTo>
                      <a:pt x="17581" y="10693"/>
                    </a:lnTo>
                    <a:close/>
                    <a:moveTo>
                      <a:pt x="4437" y="8498"/>
                    </a:moveTo>
                    <a:lnTo>
                      <a:pt x="4426" y="8535"/>
                    </a:lnTo>
                    <a:lnTo>
                      <a:pt x="0" y="11075"/>
                    </a:lnTo>
                    <a:close/>
                    <a:moveTo>
                      <a:pt x="4474" y="8378"/>
                    </a:moveTo>
                    <a:lnTo>
                      <a:pt x="4447" y="8464"/>
                    </a:lnTo>
                    <a:lnTo>
                      <a:pt x="0" y="11037"/>
                    </a:lnTo>
                    <a:close/>
                    <a:moveTo>
                      <a:pt x="21277" y="8230"/>
                    </a:moveTo>
                    <a:lnTo>
                      <a:pt x="17556" y="10439"/>
                    </a:lnTo>
                    <a:lnTo>
                      <a:pt x="17549" y="10376"/>
                    </a:lnTo>
                    <a:close/>
                    <a:moveTo>
                      <a:pt x="21239" y="8098"/>
                    </a:moveTo>
                    <a:lnTo>
                      <a:pt x="17538" y="10260"/>
                    </a:lnTo>
                    <a:lnTo>
                      <a:pt x="17535" y="10233"/>
                    </a:lnTo>
                    <a:close/>
                    <a:moveTo>
                      <a:pt x="4665" y="7934"/>
                    </a:moveTo>
                    <a:lnTo>
                      <a:pt x="4563" y="8121"/>
                    </a:lnTo>
                    <a:lnTo>
                      <a:pt x="0" y="10753"/>
                    </a:lnTo>
                    <a:close/>
                    <a:moveTo>
                      <a:pt x="21182" y="7832"/>
                    </a:moveTo>
                    <a:lnTo>
                      <a:pt x="17512" y="10009"/>
                    </a:lnTo>
                    <a:lnTo>
                      <a:pt x="17507" y="9954"/>
                    </a:lnTo>
                    <a:close/>
                    <a:moveTo>
                      <a:pt x="21106" y="7567"/>
                    </a:moveTo>
                    <a:lnTo>
                      <a:pt x="17483" y="9721"/>
                    </a:lnTo>
                    <a:lnTo>
                      <a:pt x="17477" y="9659"/>
                    </a:lnTo>
                    <a:close/>
                    <a:moveTo>
                      <a:pt x="4984" y="7347"/>
                    </a:moveTo>
                    <a:lnTo>
                      <a:pt x="4909" y="7486"/>
                    </a:lnTo>
                    <a:lnTo>
                      <a:pt x="0" y="10316"/>
                    </a:lnTo>
                    <a:close/>
                    <a:moveTo>
                      <a:pt x="21049" y="7339"/>
                    </a:moveTo>
                    <a:lnTo>
                      <a:pt x="17457" y="9461"/>
                    </a:lnTo>
                    <a:lnTo>
                      <a:pt x="17454" y="9434"/>
                    </a:lnTo>
                    <a:lnTo>
                      <a:pt x="17449" y="9418"/>
                    </a:lnTo>
                    <a:close/>
                    <a:moveTo>
                      <a:pt x="20954" y="7168"/>
                    </a:moveTo>
                    <a:lnTo>
                      <a:pt x="17401" y="9264"/>
                    </a:lnTo>
                    <a:lnTo>
                      <a:pt x="17388" y="9220"/>
                    </a:lnTo>
                    <a:close/>
                    <a:moveTo>
                      <a:pt x="5295" y="6855"/>
                    </a:moveTo>
                    <a:lnTo>
                      <a:pt x="5168" y="7009"/>
                    </a:lnTo>
                    <a:lnTo>
                      <a:pt x="5137" y="7066"/>
                    </a:lnTo>
                    <a:lnTo>
                      <a:pt x="0" y="10032"/>
                    </a:lnTo>
                    <a:close/>
                    <a:moveTo>
                      <a:pt x="20821" y="6846"/>
                    </a:moveTo>
                    <a:lnTo>
                      <a:pt x="17303" y="8947"/>
                    </a:lnTo>
                    <a:lnTo>
                      <a:pt x="17283" y="8882"/>
                    </a:lnTo>
                    <a:close/>
                    <a:moveTo>
                      <a:pt x="20745" y="6581"/>
                    </a:moveTo>
                    <a:lnTo>
                      <a:pt x="17217" y="8670"/>
                    </a:lnTo>
                    <a:lnTo>
                      <a:pt x="17201" y="8621"/>
                    </a:lnTo>
                    <a:close/>
                    <a:moveTo>
                      <a:pt x="20688" y="6448"/>
                    </a:moveTo>
                    <a:lnTo>
                      <a:pt x="17166" y="8507"/>
                    </a:lnTo>
                    <a:lnTo>
                      <a:pt x="17157" y="8477"/>
                    </a:lnTo>
                    <a:close/>
                    <a:moveTo>
                      <a:pt x="5801" y="6243"/>
                    </a:moveTo>
                    <a:lnTo>
                      <a:pt x="5670" y="6402"/>
                    </a:lnTo>
                    <a:lnTo>
                      <a:pt x="57" y="9634"/>
                    </a:lnTo>
                    <a:close/>
                    <a:moveTo>
                      <a:pt x="20555" y="6220"/>
                    </a:moveTo>
                    <a:lnTo>
                      <a:pt x="17091" y="8267"/>
                    </a:lnTo>
                    <a:lnTo>
                      <a:pt x="17078" y="8224"/>
                    </a:lnTo>
                    <a:close/>
                    <a:moveTo>
                      <a:pt x="20460" y="5936"/>
                    </a:moveTo>
                    <a:lnTo>
                      <a:pt x="16975" y="8008"/>
                    </a:lnTo>
                    <a:lnTo>
                      <a:pt x="16952" y="7965"/>
                    </a:lnTo>
                    <a:close/>
                    <a:moveTo>
                      <a:pt x="20422" y="5898"/>
                    </a:moveTo>
                    <a:lnTo>
                      <a:pt x="16931" y="7928"/>
                    </a:lnTo>
                    <a:lnTo>
                      <a:pt x="16924" y="7915"/>
                    </a:lnTo>
                    <a:close/>
                    <a:moveTo>
                      <a:pt x="20289" y="5670"/>
                    </a:moveTo>
                    <a:lnTo>
                      <a:pt x="16822" y="7726"/>
                    </a:lnTo>
                    <a:lnTo>
                      <a:pt x="16800" y="7686"/>
                    </a:lnTo>
                    <a:close/>
                    <a:moveTo>
                      <a:pt x="20289" y="5575"/>
                    </a:moveTo>
                    <a:lnTo>
                      <a:pt x="16768" y="7627"/>
                    </a:lnTo>
                    <a:lnTo>
                      <a:pt x="16759" y="7611"/>
                    </a:lnTo>
                    <a:close/>
                    <a:moveTo>
                      <a:pt x="6582" y="5524"/>
                    </a:moveTo>
                    <a:lnTo>
                      <a:pt x="6005" y="5999"/>
                    </a:lnTo>
                    <a:lnTo>
                      <a:pt x="95" y="9406"/>
                    </a:lnTo>
                    <a:close/>
                    <a:moveTo>
                      <a:pt x="20194" y="5443"/>
                    </a:moveTo>
                    <a:lnTo>
                      <a:pt x="16696" y="7495"/>
                    </a:lnTo>
                    <a:lnTo>
                      <a:pt x="16681" y="7468"/>
                    </a:lnTo>
                    <a:close/>
                    <a:moveTo>
                      <a:pt x="20023" y="5177"/>
                    </a:moveTo>
                    <a:lnTo>
                      <a:pt x="16559" y="7242"/>
                    </a:lnTo>
                    <a:lnTo>
                      <a:pt x="16526" y="7182"/>
                    </a:lnTo>
                    <a:close/>
                    <a:moveTo>
                      <a:pt x="19890" y="5006"/>
                    </a:moveTo>
                    <a:lnTo>
                      <a:pt x="16443" y="7029"/>
                    </a:lnTo>
                    <a:lnTo>
                      <a:pt x="16432" y="7009"/>
                    </a:lnTo>
                    <a:lnTo>
                      <a:pt x="16427" y="7003"/>
                    </a:lnTo>
                    <a:lnTo>
                      <a:pt x="16423" y="6999"/>
                    </a:lnTo>
                    <a:close/>
                    <a:moveTo>
                      <a:pt x="7366" y="4800"/>
                    </a:moveTo>
                    <a:lnTo>
                      <a:pt x="7415" y="4886"/>
                    </a:lnTo>
                    <a:lnTo>
                      <a:pt x="133" y="9103"/>
                    </a:lnTo>
                    <a:close/>
                    <a:moveTo>
                      <a:pt x="19700" y="4684"/>
                    </a:moveTo>
                    <a:lnTo>
                      <a:pt x="16227" y="6761"/>
                    </a:lnTo>
                    <a:lnTo>
                      <a:pt x="16185" y="6710"/>
                    </a:lnTo>
                    <a:close/>
                    <a:moveTo>
                      <a:pt x="7255" y="4606"/>
                    </a:moveTo>
                    <a:lnTo>
                      <a:pt x="7308" y="4698"/>
                    </a:lnTo>
                    <a:lnTo>
                      <a:pt x="7312" y="4707"/>
                    </a:lnTo>
                    <a:lnTo>
                      <a:pt x="190" y="8818"/>
                    </a:lnTo>
                    <a:close/>
                    <a:moveTo>
                      <a:pt x="19529" y="4457"/>
                    </a:moveTo>
                    <a:lnTo>
                      <a:pt x="16037" y="6531"/>
                    </a:lnTo>
                    <a:lnTo>
                      <a:pt x="16001" y="6487"/>
                    </a:lnTo>
                    <a:close/>
                    <a:moveTo>
                      <a:pt x="7104" y="4340"/>
                    </a:moveTo>
                    <a:lnTo>
                      <a:pt x="7196" y="4502"/>
                    </a:lnTo>
                    <a:lnTo>
                      <a:pt x="228" y="8515"/>
                    </a:lnTo>
                    <a:close/>
                    <a:moveTo>
                      <a:pt x="19377" y="4229"/>
                    </a:moveTo>
                    <a:lnTo>
                      <a:pt x="15858" y="6314"/>
                    </a:lnTo>
                    <a:lnTo>
                      <a:pt x="15828" y="6278"/>
                    </a:lnTo>
                    <a:close/>
                    <a:moveTo>
                      <a:pt x="19339" y="4229"/>
                    </a:moveTo>
                    <a:lnTo>
                      <a:pt x="15818" y="6266"/>
                    </a:lnTo>
                    <a:lnTo>
                      <a:pt x="15811" y="6258"/>
                    </a:lnTo>
                    <a:close/>
                    <a:moveTo>
                      <a:pt x="19206" y="4058"/>
                    </a:moveTo>
                    <a:lnTo>
                      <a:pt x="15699" y="6123"/>
                    </a:lnTo>
                    <a:lnTo>
                      <a:pt x="15676" y="6094"/>
                    </a:lnTo>
                    <a:close/>
                    <a:moveTo>
                      <a:pt x="6932" y="4039"/>
                    </a:moveTo>
                    <a:lnTo>
                      <a:pt x="7017" y="4188"/>
                    </a:lnTo>
                    <a:lnTo>
                      <a:pt x="361" y="8022"/>
                    </a:lnTo>
                    <a:close/>
                    <a:moveTo>
                      <a:pt x="19168" y="3963"/>
                    </a:moveTo>
                    <a:lnTo>
                      <a:pt x="15623" y="6030"/>
                    </a:lnTo>
                    <a:lnTo>
                      <a:pt x="15606" y="6010"/>
                    </a:lnTo>
                    <a:close/>
                    <a:moveTo>
                      <a:pt x="6769" y="3753"/>
                    </a:moveTo>
                    <a:lnTo>
                      <a:pt x="6853" y="3901"/>
                    </a:lnTo>
                    <a:lnTo>
                      <a:pt x="494" y="7567"/>
                    </a:lnTo>
                    <a:close/>
                    <a:moveTo>
                      <a:pt x="18940" y="3736"/>
                    </a:moveTo>
                    <a:lnTo>
                      <a:pt x="15401" y="5839"/>
                    </a:lnTo>
                    <a:lnTo>
                      <a:pt x="15356" y="5803"/>
                    </a:lnTo>
                    <a:close/>
                    <a:moveTo>
                      <a:pt x="6649" y="3542"/>
                    </a:moveTo>
                    <a:lnTo>
                      <a:pt x="6690" y="3614"/>
                    </a:lnTo>
                    <a:lnTo>
                      <a:pt x="684" y="7074"/>
                    </a:lnTo>
                    <a:close/>
                    <a:moveTo>
                      <a:pt x="18750" y="3508"/>
                    </a:moveTo>
                    <a:lnTo>
                      <a:pt x="15163" y="5644"/>
                    </a:lnTo>
                    <a:lnTo>
                      <a:pt x="15115" y="5604"/>
                    </a:lnTo>
                    <a:close/>
                    <a:moveTo>
                      <a:pt x="18712" y="3470"/>
                    </a:moveTo>
                    <a:lnTo>
                      <a:pt x="15080" y="5576"/>
                    </a:lnTo>
                    <a:lnTo>
                      <a:pt x="15072" y="5569"/>
                    </a:lnTo>
                    <a:close/>
                    <a:moveTo>
                      <a:pt x="18655" y="3432"/>
                    </a:moveTo>
                    <a:lnTo>
                      <a:pt x="15032" y="5536"/>
                    </a:lnTo>
                    <a:lnTo>
                      <a:pt x="15018" y="5524"/>
                    </a:lnTo>
                    <a:close/>
                    <a:moveTo>
                      <a:pt x="6585" y="3429"/>
                    </a:moveTo>
                    <a:lnTo>
                      <a:pt x="6613" y="3480"/>
                    </a:lnTo>
                    <a:lnTo>
                      <a:pt x="722" y="6884"/>
                    </a:lnTo>
                    <a:close/>
                    <a:moveTo>
                      <a:pt x="6523" y="3321"/>
                    </a:moveTo>
                    <a:lnTo>
                      <a:pt x="6548" y="3365"/>
                    </a:lnTo>
                    <a:lnTo>
                      <a:pt x="817" y="6656"/>
                    </a:lnTo>
                    <a:close/>
                    <a:moveTo>
                      <a:pt x="18522" y="3281"/>
                    </a:moveTo>
                    <a:lnTo>
                      <a:pt x="14888" y="5417"/>
                    </a:lnTo>
                    <a:lnTo>
                      <a:pt x="14866" y="5399"/>
                    </a:lnTo>
                    <a:close/>
                    <a:moveTo>
                      <a:pt x="6433" y="3163"/>
                    </a:moveTo>
                    <a:lnTo>
                      <a:pt x="6500" y="3280"/>
                    </a:lnTo>
                    <a:lnTo>
                      <a:pt x="855" y="6524"/>
                    </a:lnTo>
                    <a:close/>
                    <a:moveTo>
                      <a:pt x="18389" y="3148"/>
                    </a:moveTo>
                    <a:lnTo>
                      <a:pt x="14747" y="5301"/>
                    </a:lnTo>
                    <a:lnTo>
                      <a:pt x="14709" y="5270"/>
                    </a:lnTo>
                    <a:close/>
                    <a:moveTo>
                      <a:pt x="18351" y="3110"/>
                    </a:moveTo>
                    <a:lnTo>
                      <a:pt x="14675" y="5242"/>
                    </a:lnTo>
                    <a:lnTo>
                      <a:pt x="14661" y="5230"/>
                    </a:lnTo>
                    <a:close/>
                    <a:moveTo>
                      <a:pt x="6296" y="2923"/>
                    </a:moveTo>
                    <a:lnTo>
                      <a:pt x="6378" y="3067"/>
                    </a:lnTo>
                    <a:lnTo>
                      <a:pt x="1083" y="6125"/>
                    </a:lnTo>
                    <a:close/>
                    <a:moveTo>
                      <a:pt x="18161" y="2920"/>
                    </a:moveTo>
                    <a:lnTo>
                      <a:pt x="14464" y="5106"/>
                    </a:lnTo>
                    <a:lnTo>
                      <a:pt x="14418" y="5081"/>
                    </a:lnTo>
                    <a:close/>
                    <a:moveTo>
                      <a:pt x="18123" y="2883"/>
                    </a:moveTo>
                    <a:lnTo>
                      <a:pt x="14376" y="5058"/>
                    </a:lnTo>
                    <a:lnTo>
                      <a:pt x="14359" y="5049"/>
                    </a:lnTo>
                    <a:close/>
                    <a:moveTo>
                      <a:pt x="6183" y="2725"/>
                    </a:moveTo>
                    <a:lnTo>
                      <a:pt x="6208" y="2767"/>
                    </a:lnTo>
                    <a:lnTo>
                      <a:pt x="1349" y="5537"/>
                    </a:lnTo>
                    <a:close/>
                    <a:moveTo>
                      <a:pt x="17858" y="2655"/>
                    </a:moveTo>
                    <a:lnTo>
                      <a:pt x="14091" y="4903"/>
                    </a:lnTo>
                    <a:lnTo>
                      <a:pt x="14018" y="4864"/>
                    </a:lnTo>
                    <a:close/>
                    <a:moveTo>
                      <a:pt x="17801" y="2617"/>
                    </a:moveTo>
                    <a:lnTo>
                      <a:pt x="13969" y="4837"/>
                    </a:lnTo>
                    <a:lnTo>
                      <a:pt x="13961" y="4833"/>
                    </a:lnTo>
                    <a:close/>
                    <a:moveTo>
                      <a:pt x="6118" y="2609"/>
                    </a:moveTo>
                    <a:lnTo>
                      <a:pt x="6182" y="2723"/>
                    </a:lnTo>
                    <a:lnTo>
                      <a:pt x="1406" y="5500"/>
                    </a:lnTo>
                    <a:close/>
                    <a:moveTo>
                      <a:pt x="6002" y="2406"/>
                    </a:moveTo>
                    <a:lnTo>
                      <a:pt x="6054" y="2497"/>
                    </a:lnTo>
                    <a:lnTo>
                      <a:pt x="1710" y="5006"/>
                    </a:lnTo>
                    <a:close/>
                    <a:moveTo>
                      <a:pt x="17535" y="2389"/>
                    </a:moveTo>
                    <a:lnTo>
                      <a:pt x="13696" y="4689"/>
                    </a:lnTo>
                    <a:lnTo>
                      <a:pt x="13614" y="4645"/>
                    </a:lnTo>
                    <a:close/>
                    <a:moveTo>
                      <a:pt x="17364" y="2257"/>
                    </a:moveTo>
                    <a:lnTo>
                      <a:pt x="13454" y="4558"/>
                    </a:lnTo>
                    <a:lnTo>
                      <a:pt x="13444" y="4553"/>
                    </a:lnTo>
                    <a:lnTo>
                      <a:pt x="13398" y="4539"/>
                    </a:lnTo>
                    <a:close/>
                    <a:moveTo>
                      <a:pt x="5855" y="2149"/>
                    </a:moveTo>
                    <a:lnTo>
                      <a:pt x="5955" y="2324"/>
                    </a:lnTo>
                    <a:lnTo>
                      <a:pt x="1938" y="4646"/>
                    </a:lnTo>
                    <a:close/>
                    <a:moveTo>
                      <a:pt x="17079" y="2029"/>
                    </a:moveTo>
                    <a:lnTo>
                      <a:pt x="13061" y="4434"/>
                    </a:lnTo>
                    <a:lnTo>
                      <a:pt x="12959" y="4402"/>
                    </a:lnTo>
                    <a:close/>
                    <a:moveTo>
                      <a:pt x="5776" y="2010"/>
                    </a:moveTo>
                    <a:lnTo>
                      <a:pt x="5780" y="2016"/>
                    </a:lnTo>
                    <a:lnTo>
                      <a:pt x="2489" y="3926"/>
                    </a:lnTo>
                    <a:close/>
                    <a:moveTo>
                      <a:pt x="5720" y="1912"/>
                    </a:moveTo>
                    <a:lnTo>
                      <a:pt x="5760" y="1981"/>
                    </a:lnTo>
                    <a:lnTo>
                      <a:pt x="2584" y="3793"/>
                    </a:lnTo>
                    <a:close/>
                    <a:moveTo>
                      <a:pt x="16813" y="1858"/>
                    </a:moveTo>
                    <a:lnTo>
                      <a:pt x="12683" y="4317"/>
                    </a:lnTo>
                    <a:lnTo>
                      <a:pt x="12600" y="4291"/>
                    </a:lnTo>
                    <a:close/>
                    <a:moveTo>
                      <a:pt x="5674" y="1830"/>
                    </a:moveTo>
                    <a:lnTo>
                      <a:pt x="5691" y="1860"/>
                    </a:lnTo>
                    <a:lnTo>
                      <a:pt x="2888" y="3470"/>
                    </a:lnTo>
                    <a:close/>
                    <a:moveTo>
                      <a:pt x="16775" y="1802"/>
                    </a:moveTo>
                    <a:lnTo>
                      <a:pt x="12534" y="4271"/>
                    </a:lnTo>
                    <a:lnTo>
                      <a:pt x="12496" y="4259"/>
                    </a:lnTo>
                    <a:close/>
                    <a:moveTo>
                      <a:pt x="5582" y="1670"/>
                    </a:moveTo>
                    <a:lnTo>
                      <a:pt x="5654" y="1796"/>
                    </a:lnTo>
                    <a:lnTo>
                      <a:pt x="3116" y="3243"/>
                    </a:lnTo>
                    <a:close/>
                    <a:moveTo>
                      <a:pt x="16452" y="1631"/>
                    </a:moveTo>
                    <a:lnTo>
                      <a:pt x="12197" y="4166"/>
                    </a:lnTo>
                    <a:lnTo>
                      <a:pt x="12169" y="4158"/>
                    </a:lnTo>
                    <a:lnTo>
                      <a:pt x="12068" y="4147"/>
                    </a:lnTo>
                    <a:close/>
                    <a:moveTo>
                      <a:pt x="16357" y="1574"/>
                    </a:moveTo>
                    <a:lnTo>
                      <a:pt x="11947" y="4135"/>
                    </a:lnTo>
                    <a:lnTo>
                      <a:pt x="11932" y="4134"/>
                    </a:lnTo>
                    <a:close/>
                    <a:moveTo>
                      <a:pt x="5495" y="1517"/>
                    </a:moveTo>
                    <a:lnTo>
                      <a:pt x="5537" y="1589"/>
                    </a:lnTo>
                    <a:lnTo>
                      <a:pt x="3742" y="2617"/>
                    </a:lnTo>
                    <a:close/>
                    <a:moveTo>
                      <a:pt x="5459" y="1453"/>
                    </a:moveTo>
                    <a:lnTo>
                      <a:pt x="5483" y="1495"/>
                    </a:lnTo>
                    <a:lnTo>
                      <a:pt x="4521" y="2067"/>
                    </a:lnTo>
                    <a:close/>
                    <a:moveTo>
                      <a:pt x="16148" y="1441"/>
                    </a:moveTo>
                    <a:lnTo>
                      <a:pt x="11662" y="4107"/>
                    </a:lnTo>
                    <a:lnTo>
                      <a:pt x="11546" y="4095"/>
                    </a:lnTo>
                    <a:close/>
                    <a:moveTo>
                      <a:pt x="5680" y="1309"/>
                    </a:moveTo>
                    <a:lnTo>
                      <a:pt x="5459" y="1453"/>
                    </a:lnTo>
                    <a:lnTo>
                      <a:pt x="5452" y="1441"/>
                    </a:lnTo>
                    <a:close/>
                    <a:moveTo>
                      <a:pt x="15787" y="1214"/>
                    </a:moveTo>
                    <a:lnTo>
                      <a:pt x="11094" y="4049"/>
                    </a:lnTo>
                    <a:lnTo>
                      <a:pt x="10902" y="4030"/>
                    </a:lnTo>
                    <a:close/>
                    <a:moveTo>
                      <a:pt x="15502" y="1081"/>
                    </a:moveTo>
                    <a:lnTo>
                      <a:pt x="10522" y="4048"/>
                    </a:lnTo>
                    <a:lnTo>
                      <a:pt x="10330" y="4067"/>
                    </a:lnTo>
                    <a:close/>
                    <a:moveTo>
                      <a:pt x="15141" y="948"/>
                    </a:moveTo>
                    <a:lnTo>
                      <a:pt x="9864" y="4114"/>
                    </a:lnTo>
                    <a:lnTo>
                      <a:pt x="9596" y="4141"/>
                    </a:lnTo>
                    <a:close/>
                    <a:moveTo>
                      <a:pt x="6402" y="948"/>
                    </a:moveTo>
                    <a:lnTo>
                      <a:pt x="5495" y="1517"/>
                    </a:lnTo>
                    <a:lnTo>
                      <a:pt x="5483" y="1495"/>
                    </a:lnTo>
                    <a:close/>
                    <a:moveTo>
                      <a:pt x="14932" y="853"/>
                    </a:moveTo>
                    <a:lnTo>
                      <a:pt x="9227" y="4221"/>
                    </a:lnTo>
                    <a:lnTo>
                      <a:pt x="8931" y="4313"/>
                    </a:lnTo>
                    <a:close/>
                    <a:moveTo>
                      <a:pt x="14609" y="721"/>
                    </a:moveTo>
                    <a:lnTo>
                      <a:pt x="8258" y="4521"/>
                    </a:lnTo>
                    <a:lnTo>
                      <a:pt x="8156" y="4553"/>
                    </a:lnTo>
                    <a:lnTo>
                      <a:pt x="7444" y="4938"/>
                    </a:lnTo>
                    <a:lnTo>
                      <a:pt x="7415" y="4886"/>
                    </a:lnTo>
                    <a:close/>
                    <a:moveTo>
                      <a:pt x="14381" y="626"/>
                    </a:moveTo>
                    <a:lnTo>
                      <a:pt x="7366" y="4800"/>
                    </a:lnTo>
                    <a:lnTo>
                      <a:pt x="7312" y="4707"/>
                    </a:lnTo>
                    <a:close/>
                    <a:moveTo>
                      <a:pt x="7219" y="626"/>
                    </a:moveTo>
                    <a:lnTo>
                      <a:pt x="5582" y="1670"/>
                    </a:lnTo>
                    <a:lnTo>
                      <a:pt x="5537" y="1589"/>
                    </a:lnTo>
                    <a:close/>
                    <a:moveTo>
                      <a:pt x="14058" y="550"/>
                    </a:moveTo>
                    <a:lnTo>
                      <a:pt x="7255" y="4606"/>
                    </a:lnTo>
                    <a:lnTo>
                      <a:pt x="7196" y="4502"/>
                    </a:lnTo>
                    <a:close/>
                    <a:moveTo>
                      <a:pt x="13564" y="417"/>
                    </a:moveTo>
                    <a:lnTo>
                      <a:pt x="7104" y="4340"/>
                    </a:lnTo>
                    <a:lnTo>
                      <a:pt x="7017" y="4188"/>
                    </a:lnTo>
                    <a:close/>
                    <a:moveTo>
                      <a:pt x="8074" y="417"/>
                    </a:moveTo>
                    <a:lnTo>
                      <a:pt x="5674" y="1830"/>
                    </a:lnTo>
                    <a:lnTo>
                      <a:pt x="5654" y="1796"/>
                    </a:lnTo>
                    <a:close/>
                    <a:moveTo>
                      <a:pt x="13127" y="284"/>
                    </a:moveTo>
                    <a:lnTo>
                      <a:pt x="6932" y="4039"/>
                    </a:lnTo>
                    <a:lnTo>
                      <a:pt x="6853" y="3901"/>
                    </a:lnTo>
                    <a:close/>
                    <a:moveTo>
                      <a:pt x="8435" y="284"/>
                    </a:moveTo>
                    <a:lnTo>
                      <a:pt x="5720" y="1912"/>
                    </a:lnTo>
                    <a:lnTo>
                      <a:pt x="5691" y="1860"/>
                    </a:lnTo>
                    <a:close/>
                    <a:moveTo>
                      <a:pt x="8834" y="228"/>
                    </a:moveTo>
                    <a:lnTo>
                      <a:pt x="5776" y="2010"/>
                    </a:lnTo>
                    <a:lnTo>
                      <a:pt x="5760" y="1981"/>
                    </a:lnTo>
                    <a:close/>
                    <a:moveTo>
                      <a:pt x="12633" y="190"/>
                    </a:moveTo>
                    <a:lnTo>
                      <a:pt x="6769" y="3753"/>
                    </a:lnTo>
                    <a:lnTo>
                      <a:pt x="6690" y="3614"/>
                    </a:lnTo>
                    <a:close/>
                    <a:moveTo>
                      <a:pt x="8929" y="190"/>
                    </a:moveTo>
                    <a:lnTo>
                      <a:pt x="5855" y="2149"/>
                    </a:lnTo>
                    <a:lnTo>
                      <a:pt x="5780" y="2016"/>
                    </a:lnTo>
                    <a:close/>
                    <a:moveTo>
                      <a:pt x="12405" y="133"/>
                    </a:moveTo>
                    <a:lnTo>
                      <a:pt x="6649" y="3542"/>
                    </a:lnTo>
                    <a:lnTo>
                      <a:pt x="6613" y="3480"/>
                    </a:lnTo>
                    <a:close/>
                    <a:moveTo>
                      <a:pt x="12177" y="133"/>
                    </a:moveTo>
                    <a:lnTo>
                      <a:pt x="6585" y="3429"/>
                    </a:lnTo>
                    <a:lnTo>
                      <a:pt x="6548" y="3365"/>
                    </a:lnTo>
                    <a:close/>
                    <a:moveTo>
                      <a:pt x="12044" y="95"/>
                    </a:moveTo>
                    <a:lnTo>
                      <a:pt x="6523" y="3321"/>
                    </a:lnTo>
                    <a:lnTo>
                      <a:pt x="6500" y="3280"/>
                    </a:lnTo>
                    <a:close/>
                    <a:moveTo>
                      <a:pt x="11588" y="57"/>
                    </a:moveTo>
                    <a:lnTo>
                      <a:pt x="6433" y="3163"/>
                    </a:lnTo>
                    <a:lnTo>
                      <a:pt x="6378" y="3067"/>
                    </a:lnTo>
                    <a:close/>
                    <a:moveTo>
                      <a:pt x="10961" y="57"/>
                    </a:moveTo>
                    <a:lnTo>
                      <a:pt x="6296" y="2923"/>
                    </a:lnTo>
                    <a:lnTo>
                      <a:pt x="6208" y="2767"/>
                    </a:lnTo>
                    <a:close/>
                    <a:moveTo>
                      <a:pt x="10278" y="57"/>
                    </a:moveTo>
                    <a:lnTo>
                      <a:pt x="6118" y="2609"/>
                    </a:lnTo>
                    <a:lnTo>
                      <a:pt x="6054" y="2497"/>
                    </a:lnTo>
                    <a:close/>
                    <a:moveTo>
                      <a:pt x="9879" y="57"/>
                    </a:moveTo>
                    <a:lnTo>
                      <a:pt x="6002" y="2406"/>
                    </a:lnTo>
                    <a:lnTo>
                      <a:pt x="5955" y="2324"/>
                    </a:lnTo>
                    <a:close/>
                    <a:moveTo>
                      <a:pt x="10866" y="0"/>
                    </a:moveTo>
                    <a:lnTo>
                      <a:pt x="6183" y="2725"/>
                    </a:lnTo>
                    <a:lnTo>
                      <a:pt x="6182" y="2723"/>
                    </a:lnTo>
                    <a:close/>
                  </a:path>
                </a:pathLst>
              </a:custGeom>
              <a:noFill/>
              <a:ln w="3175" cap="rnd">
                <a:solidFill>
                  <a:schemeClr val="accent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33" name="任意多边形 89"/>
              <p:cNvSpPr/>
              <p:nvPr/>
            </p:nvSpPr>
            <p:spPr>
              <a:xfrm rot="18077856">
                <a:off x="581942" y="582645"/>
                <a:ext cx="622311" cy="6206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443" y="21329"/>
                    </a:moveTo>
                    <a:lnTo>
                      <a:pt x="12381" y="21368"/>
                    </a:lnTo>
                    <a:lnTo>
                      <a:pt x="12075" y="21541"/>
                    </a:lnTo>
                    <a:close/>
                    <a:moveTo>
                      <a:pt x="13694" y="20626"/>
                    </a:moveTo>
                    <a:lnTo>
                      <a:pt x="12016" y="21600"/>
                    </a:lnTo>
                    <a:lnTo>
                      <a:pt x="12381" y="21368"/>
                    </a:lnTo>
                    <a:close/>
                    <a:moveTo>
                      <a:pt x="16287" y="20096"/>
                    </a:moveTo>
                    <a:lnTo>
                      <a:pt x="16325" y="20160"/>
                    </a:lnTo>
                    <a:lnTo>
                      <a:pt x="16119" y="20219"/>
                    </a:lnTo>
                    <a:close/>
                    <a:moveTo>
                      <a:pt x="16109" y="19796"/>
                    </a:moveTo>
                    <a:lnTo>
                      <a:pt x="16156" y="19876"/>
                    </a:lnTo>
                    <a:lnTo>
                      <a:pt x="13892" y="21189"/>
                    </a:lnTo>
                    <a:close/>
                    <a:moveTo>
                      <a:pt x="15981" y="19581"/>
                    </a:moveTo>
                    <a:lnTo>
                      <a:pt x="16052" y="19700"/>
                    </a:lnTo>
                    <a:lnTo>
                      <a:pt x="13130" y="21394"/>
                    </a:lnTo>
                    <a:close/>
                    <a:moveTo>
                      <a:pt x="15857" y="19371"/>
                    </a:moveTo>
                    <a:lnTo>
                      <a:pt x="15872" y="19396"/>
                    </a:lnTo>
                    <a:lnTo>
                      <a:pt x="13694" y="20626"/>
                    </a:lnTo>
                    <a:close/>
                    <a:moveTo>
                      <a:pt x="15766" y="19218"/>
                    </a:moveTo>
                    <a:lnTo>
                      <a:pt x="15851" y="19362"/>
                    </a:lnTo>
                    <a:lnTo>
                      <a:pt x="12443" y="21329"/>
                    </a:lnTo>
                    <a:close/>
                    <a:moveTo>
                      <a:pt x="15555" y="18862"/>
                    </a:moveTo>
                    <a:lnTo>
                      <a:pt x="15644" y="19012"/>
                    </a:lnTo>
                    <a:lnTo>
                      <a:pt x="11108" y="21600"/>
                    </a:lnTo>
                    <a:close/>
                    <a:moveTo>
                      <a:pt x="18200" y="18691"/>
                    </a:moveTo>
                    <a:lnTo>
                      <a:pt x="16287" y="20096"/>
                    </a:lnTo>
                    <a:lnTo>
                      <a:pt x="16156" y="19876"/>
                    </a:lnTo>
                    <a:close/>
                    <a:moveTo>
                      <a:pt x="15375" y="18558"/>
                    </a:moveTo>
                    <a:lnTo>
                      <a:pt x="15462" y="18706"/>
                    </a:lnTo>
                    <a:lnTo>
                      <a:pt x="10404" y="21600"/>
                    </a:lnTo>
                    <a:close/>
                    <a:moveTo>
                      <a:pt x="15149" y="18177"/>
                    </a:moveTo>
                    <a:lnTo>
                      <a:pt x="15294" y="18422"/>
                    </a:lnTo>
                    <a:lnTo>
                      <a:pt x="9789" y="21600"/>
                    </a:lnTo>
                    <a:close/>
                    <a:moveTo>
                      <a:pt x="18757" y="18132"/>
                    </a:moveTo>
                    <a:lnTo>
                      <a:pt x="16109" y="19796"/>
                    </a:lnTo>
                    <a:lnTo>
                      <a:pt x="16052" y="19700"/>
                    </a:lnTo>
                    <a:close/>
                    <a:moveTo>
                      <a:pt x="14918" y="17788"/>
                    </a:moveTo>
                    <a:lnTo>
                      <a:pt x="15012" y="17947"/>
                    </a:lnTo>
                    <a:lnTo>
                      <a:pt x="8968" y="21482"/>
                    </a:lnTo>
                    <a:close/>
                    <a:moveTo>
                      <a:pt x="14763" y="17526"/>
                    </a:moveTo>
                    <a:lnTo>
                      <a:pt x="14813" y="17612"/>
                    </a:lnTo>
                    <a:lnTo>
                      <a:pt x="8323" y="21394"/>
                    </a:lnTo>
                    <a:close/>
                    <a:moveTo>
                      <a:pt x="19461" y="17368"/>
                    </a:moveTo>
                    <a:lnTo>
                      <a:pt x="15981" y="19581"/>
                    </a:lnTo>
                    <a:lnTo>
                      <a:pt x="15872" y="19396"/>
                    </a:lnTo>
                    <a:close/>
                    <a:moveTo>
                      <a:pt x="19461" y="17280"/>
                    </a:moveTo>
                    <a:lnTo>
                      <a:pt x="15857" y="19371"/>
                    </a:lnTo>
                    <a:lnTo>
                      <a:pt x="15851" y="19362"/>
                    </a:lnTo>
                    <a:close/>
                    <a:moveTo>
                      <a:pt x="14588" y="17232"/>
                    </a:moveTo>
                    <a:lnTo>
                      <a:pt x="14692" y="17407"/>
                    </a:lnTo>
                    <a:lnTo>
                      <a:pt x="7972" y="21277"/>
                    </a:lnTo>
                    <a:close/>
                    <a:moveTo>
                      <a:pt x="14392" y="16901"/>
                    </a:moveTo>
                    <a:lnTo>
                      <a:pt x="14495" y="17075"/>
                    </a:lnTo>
                    <a:lnTo>
                      <a:pt x="7503" y="21130"/>
                    </a:lnTo>
                    <a:close/>
                    <a:moveTo>
                      <a:pt x="14261" y="16680"/>
                    </a:moveTo>
                    <a:lnTo>
                      <a:pt x="14274" y="16702"/>
                    </a:lnTo>
                    <a:lnTo>
                      <a:pt x="6946" y="20924"/>
                    </a:lnTo>
                    <a:close/>
                    <a:moveTo>
                      <a:pt x="20017" y="16516"/>
                    </a:moveTo>
                    <a:lnTo>
                      <a:pt x="15766" y="19218"/>
                    </a:lnTo>
                    <a:lnTo>
                      <a:pt x="15644" y="19012"/>
                    </a:lnTo>
                    <a:close/>
                    <a:moveTo>
                      <a:pt x="14135" y="16468"/>
                    </a:moveTo>
                    <a:lnTo>
                      <a:pt x="14250" y="16661"/>
                    </a:lnTo>
                    <a:lnTo>
                      <a:pt x="6858" y="20924"/>
                    </a:lnTo>
                    <a:close/>
                    <a:moveTo>
                      <a:pt x="13996" y="16233"/>
                    </a:moveTo>
                    <a:lnTo>
                      <a:pt x="14029" y="16288"/>
                    </a:lnTo>
                    <a:lnTo>
                      <a:pt x="6389" y="20718"/>
                    </a:lnTo>
                    <a:close/>
                    <a:moveTo>
                      <a:pt x="13893" y="16060"/>
                    </a:moveTo>
                    <a:lnTo>
                      <a:pt x="13958" y="16169"/>
                    </a:lnTo>
                    <a:lnTo>
                      <a:pt x="6243" y="20630"/>
                    </a:lnTo>
                    <a:close/>
                    <a:moveTo>
                      <a:pt x="20369" y="15899"/>
                    </a:moveTo>
                    <a:lnTo>
                      <a:pt x="15555" y="18862"/>
                    </a:lnTo>
                    <a:lnTo>
                      <a:pt x="15462" y="18706"/>
                    </a:lnTo>
                    <a:close/>
                    <a:moveTo>
                      <a:pt x="10214" y="15743"/>
                    </a:moveTo>
                    <a:lnTo>
                      <a:pt x="10422" y="15764"/>
                    </a:lnTo>
                    <a:lnTo>
                      <a:pt x="4162" y="19396"/>
                    </a:lnTo>
                    <a:close/>
                    <a:moveTo>
                      <a:pt x="11450" y="15736"/>
                    </a:moveTo>
                    <a:lnTo>
                      <a:pt x="4660" y="19660"/>
                    </a:lnTo>
                    <a:lnTo>
                      <a:pt x="10983" y="15783"/>
                    </a:lnTo>
                    <a:close/>
                    <a:moveTo>
                      <a:pt x="13687" y="15712"/>
                    </a:moveTo>
                    <a:lnTo>
                      <a:pt x="13827" y="15948"/>
                    </a:lnTo>
                    <a:lnTo>
                      <a:pt x="5979" y="20483"/>
                    </a:lnTo>
                    <a:close/>
                    <a:moveTo>
                      <a:pt x="9749" y="15690"/>
                    </a:moveTo>
                    <a:lnTo>
                      <a:pt x="9771" y="15697"/>
                    </a:lnTo>
                    <a:lnTo>
                      <a:pt x="3869" y="19102"/>
                    </a:lnTo>
                    <a:close/>
                    <a:moveTo>
                      <a:pt x="9581" y="15638"/>
                    </a:moveTo>
                    <a:lnTo>
                      <a:pt x="9724" y="15683"/>
                    </a:lnTo>
                    <a:lnTo>
                      <a:pt x="3810" y="19102"/>
                    </a:lnTo>
                    <a:close/>
                    <a:moveTo>
                      <a:pt x="9180" y="15513"/>
                    </a:moveTo>
                    <a:lnTo>
                      <a:pt x="9266" y="15540"/>
                    </a:lnTo>
                    <a:lnTo>
                      <a:pt x="3546" y="18838"/>
                    </a:lnTo>
                    <a:close/>
                    <a:moveTo>
                      <a:pt x="8814" y="15399"/>
                    </a:moveTo>
                    <a:lnTo>
                      <a:pt x="8817" y="15400"/>
                    </a:lnTo>
                    <a:lnTo>
                      <a:pt x="9002" y="15458"/>
                    </a:lnTo>
                    <a:lnTo>
                      <a:pt x="3400" y="18691"/>
                    </a:lnTo>
                    <a:close/>
                    <a:moveTo>
                      <a:pt x="13491" y="15382"/>
                    </a:moveTo>
                    <a:lnTo>
                      <a:pt x="13556" y="15491"/>
                    </a:lnTo>
                    <a:lnTo>
                      <a:pt x="5422" y="20219"/>
                    </a:lnTo>
                    <a:close/>
                    <a:moveTo>
                      <a:pt x="20633" y="15340"/>
                    </a:moveTo>
                    <a:lnTo>
                      <a:pt x="15375" y="18558"/>
                    </a:lnTo>
                    <a:lnTo>
                      <a:pt x="15294" y="18422"/>
                    </a:lnTo>
                    <a:close/>
                    <a:moveTo>
                      <a:pt x="13387" y="15207"/>
                    </a:moveTo>
                    <a:lnTo>
                      <a:pt x="13408" y="15242"/>
                    </a:lnTo>
                    <a:lnTo>
                      <a:pt x="5129" y="20013"/>
                    </a:lnTo>
                    <a:close/>
                    <a:moveTo>
                      <a:pt x="8376" y="15160"/>
                    </a:moveTo>
                    <a:lnTo>
                      <a:pt x="8506" y="15231"/>
                    </a:lnTo>
                    <a:lnTo>
                      <a:pt x="3048" y="18397"/>
                    </a:lnTo>
                    <a:close/>
                    <a:moveTo>
                      <a:pt x="13327" y="15105"/>
                    </a:moveTo>
                    <a:lnTo>
                      <a:pt x="13380" y="15195"/>
                    </a:lnTo>
                    <a:lnTo>
                      <a:pt x="5070" y="20013"/>
                    </a:lnTo>
                    <a:lnTo>
                      <a:pt x="12383" y="15525"/>
                    </a:lnTo>
                    <a:lnTo>
                      <a:pt x="12783" y="15400"/>
                    </a:lnTo>
                    <a:close/>
                    <a:moveTo>
                      <a:pt x="8017" y="14965"/>
                    </a:moveTo>
                    <a:lnTo>
                      <a:pt x="8048" y="14982"/>
                    </a:lnTo>
                    <a:lnTo>
                      <a:pt x="2755" y="18044"/>
                    </a:lnTo>
                    <a:close/>
                    <a:moveTo>
                      <a:pt x="7945" y="14924"/>
                    </a:moveTo>
                    <a:lnTo>
                      <a:pt x="7952" y="14929"/>
                    </a:lnTo>
                    <a:lnTo>
                      <a:pt x="7958" y="14933"/>
                    </a:lnTo>
                    <a:lnTo>
                      <a:pt x="2696" y="17985"/>
                    </a:lnTo>
                    <a:close/>
                    <a:moveTo>
                      <a:pt x="7838" y="14835"/>
                    </a:moveTo>
                    <a:lnTo>
                      <a:pt x="7898" y="14885"/>
                    </a:lnTo>
                    <a:lnTo>
                      <a:pt x="2638" y="17927"/>
                    </a:lnTo>
                    <a:close/>
                    <a:moveTo>
                      <a:pt x="7614" y="14650"/>
                    </a:moveTo>
                    <a:lnTo>
                      <a:pt x="7690" y="14713"/>
                    </a:lnTo>
                    <a:lnTo>
                      <a:pt x="2491" y="17721"/>
                    </a:lnTo>
                    <a:close/>
                    <a:moveTo>
                      <a:pt x="20926" y="14488"/>
                    </a:moveTo>
                    <a:lnTo>
                      <a:pt x="15149" y="18177"/>
                    </a:lnTo>
                    <a:lnTo>
                      <a:pt x="15012" y="17947"/>
                    </a:lnTo>
                    <a:close/>
                    <a:moveTo>
                      <a:pt x="7404" y="14476"/>
                    </a:moveTo>
                    <a:lnTo>
                      <a:pt x="7433" y="14500"/>
                    </a:lnTo>
                    <a:lnTo>
                      <a:pt x="2286" y="17486"/>
                    </a:lnTo>
                    <a:close/>
                    <a:moveTo>
                      <a:pt x="7235" y="14336"/>
                    </a:moveTo>
                    <a:lnTo>
                      <a:pt x="7326" y="14412"/>
                    </a:lnTo>
                    <a:lnTo>
                      <a:pt x="2227" y="17368"/>
                    </a:lnTo>
                    <a:close/>
                    <a:moveTo>
                      <a:pt x="7044" y="14119"/>
                    </a:moveTo>
                    <a:lnTo>
                      <a:pt x="7053" y="14129"/>
                    </a:lnTo>
                    <a:lnTo>
                      <a:pt x="1993" y="17074"/>
                    </a:lnTo>
                    <a:close/>
                    <a:moveTo>
                      <a:pt x="6905" y="13950"/>
                    </a:moveTo>
                    <a:lnTo>
                      <a:pt x="7006" y="14073"/>
                    </a:lnTo>
                    <a:lnTo>
                      <a:pt x="1934" y="17016"/>
                    </a:lnTo>
                    <a:close/>
                    <a:moveTo>
                      <a:pt x="21131" y="13930"/>
                    </a:moveTo>
                    <a:lnTo>
                      <a:pt x="14918" y="17788"/>
                    </a:lnTo>
                    <a:lnTo>
                      <a:pt x="14813" y="17612"/>
                    </a:lnTo>
                    <a:close/>
                    <a:moveTo>
                      <a:pt x="21190" y="13665"/>
                    </a:moveTo>
                    <a:lnTo>
                      <a:pt x="14763" y="17526"/>
                    </a:lnTo>
                    <a:lnTo>
                      <a:pt x="14692" y="17407"/>
                    </a:lnTo>
                    <a:close/>
                    <a:moveTo>
                      <a:pt x="6632" y="13617"/>
                    </a:moveTo>
                    <a:lnTo>
                      <a:pt x="6640" y="13628"/>
                    </a:lnTo>
                    <a:lnTo>
                      <a:pt x="1671" y="16516"/>
                    </a:lnTo>
                    <a:close/>
                    <a:moveTo>
                      <a:pt x="6539" y="13482"/>
                    </a:moveTo>
                    <a:lnTo>
                      <a:pt x="6576" y="13550"/>
                    </a:lnTo>
                    <a:lnTo>
                      <a:pt x="6611" y="13592"/>
                    </a:lnTo>
                    <a:lnTo>
                      <a:pt x="1583" y="16516"/>
                    </a:lnTo>
                    <a:close/>
                    <a:moveTo>
                      <a:pt x="21336" y="13107"/>
                    </a:moveTo>
                    <a:lnTo>
                      <a:pt x="14588" y="17232"/>
                    </a:lnTo>
                    <a:lnTo>
                      <a:pt x="14495" y="17075"/>
                    </a:lnTo>
                    <a:close/>
                    <a:moveTo>
                      <a:pt x="6320" y="13077"/>
                    </a:moveTo>
                    <a:lnTo>
                      <a:pt x="6362" y="13154"/>
                    </a:lnTo>
                    <a:lnTo>
                      <a:pt x="1377" y="16046"/>
                    </a:lnTo>
                    <a:close/>
                    <a:moveTo>
                      <a:pt x="6133" y="12731"/>
                    </a:moveTo>
                    <a:lnTo>
                      <a:pt x="6195" y="12847"/>
                    </a:lnTo>
                    <a:lnTo>
                      <a:pt x="1172" y="15752"/>
                    </a:lnTo>
                    <a:close/>
                    <a:moveTo>
                      <a:pt x="21483" y="12549"/>
                    </a:moveTo>
                    <a:lnTo>
                      <a:pt x="14392" y="16901"/>
                    </a:lnTo>
                    <a:lnTo>
                      <a:pt x="14274" y="16702"/>
                    </a:lnTo>
                    <a:close/>
                    <a:moveTo>
                      <a:pt x="21483" y="12490"/>
                    </a:moveTo>
                    <a:lnTo>
                      <a:pt x="14261" y="16680"/>
                    </a:lnTo>
                    <a:lnTo>
                      <a:pt x="14250" y="16661"/>
                    </a:lnTo>
                    <a:close/>
                    <a:moveTo>
                      <a:pt x="5984" y="12287"/>
                    </a:moveTo>
                    <a:lnTo>
                      <a:pt x="6021" y="12408"/>
                    </a:lnTo>
                    <a:lnTo>
                      <a:pt x="967" y="15340"/>
                    </a:lnTo>
                    <a:close/>
                    <a:moveTo>
                      <a:pt x="5882" y="11959"/>
                    </a:moveTo>
                    <a:lnTo>
                      <a:pt x="5889" y="11981"/>
                    </a:lnTo>
                    <a:lnTo>
                      <a:pt x="821" y="14929"/>
                    </a:lnTo>
                    <a:close/>
                    <a:moveTo>
                      <a:pt x="21541" y="11931"/>
                    </a:moveTo>
                    <a:lnTo>
                      <a:pt x="14135" y="16468"/>
                    </a:lnTo>
                    <a:lnTo>
                      <a:pt x="14029" y="16288"/>
                    </a:lnTo>
                    <a:close/>
                    <a:moveTo>
                      <a:pt x="21541" y="11784"/>
                    </a:moveTo>
                    <a:lnTo>
                      <a:pt x="13996" y="16233"/>
                    </a:lnTo>
                    <a:lnTo>
                      <a:pt x="13958" y="16169"/>
                    </a:lnTo>
                    <a:close/>
                    <a:moveTo>
                      <a:pt x="5807" y="11701"/>
                    </a:moveTo>
                    <a:lnTo>
                      <a:pt x="5809" y="11723"/>
                    </a:lnTo>
                    <a:lnTo>
                      <a:pt x="5848" y="11848"/>
                    </a:lnTo>
                    <a:lnTo>
                      <a:pt x="762" y="14782"/>
                    </a:lnTo>
                    <a:close/>
                    <a:moveTo>
                      <a:pt x="21541" y="11491"/>
                    </a:moveTo>
                    <a:lnTo>
                      <a:pt x="13893" y="16060"/>
                    </a:lnTo>
                    <a:lnTo>
                      <a:pt x="13827" y="15948"/>
                    </a:lnTo>
                    <a:close/>
                    <a:moveTo>
                      <a:pt x="5763" y="11265"/>
                    </a:moveTo>
                    <a:lnTo>
                      <a:pt x="5767" y="11302"/>
                    </a:lnTo>
                    <a:lnTo>
                      <a:pt x="615" y="14282"/>
                    </a:lnTo>
                    <a:close/>
                    <a:moveTo>
                      <a:pt x="5746" y="11098"/>
                    </a:moveTo>
                    <a:lnTo>
                      <a:pt x="5757" y="11202"/>
                    </a:lnTo>
                    <a:lnTo>
                      <a:pt x="557" y="14224"/>
                    </a:lnTo>
                    <a:close/>
                    <a:moveTo>
                      <a:pt x="21600" y="10815"/>
                    </a:moveTo>
                    <a:lnTo>
                      <a:pt x="13687" y="15712"/>
                    </a:lnTo>
                    <a:lnTo>
                      <a:pt x="13556" y="15491"/>
                    </a:lnTo>
                    <a:close/>
                    <a:moveTo>
                      <a:pt x="5711" y="10639"/>
                    </a:moveTo>
                    <a:lnTo>
                      <a:pt x="5706" y="10694"/>
                    </a:lnTo>
                    <a:lnTo>
                      <a:pt x="5719" y="10826"/>
                    </a:lnTo>
                    <a:lnTo>
                      <a:pt x="469" y="13871"/>
                    </a:lnTo>
                    <a:close/>
                    <a:moveTo>
                      <a:pt x="21600" y="10521"/>
                    </a:moveTo>
                    <a:lnTo>
                      <a:pt x="13491" y="15382"/>
                    </a:lnTo>
                    <a:lnTo>
                      <a:pt x="13408" y="15242"/>
                    </a:lnTo>
                    <a:close/>
                    <a:moveTo>
                      <a:pt x="21541" y="10462"/>
                    </a:moveTo>
                    <a:lnTo>
                      <a:pt x="13387" y="15207"/>
                    </a:lnTo>
                    <a:lnTo>
                      <a:pt x="13380" y="15195"/>
                    </a:lnTo>
                    <a:close/>
                    <a:moveTo>
                      <a:pt x="5776" y="9993"/>
                    </a:moveTo>
                    <a:lnTo>
                      <a:pt x="5760" y="10158"/>
                    </a:lnTo>
                    <a:lnTo>
                      <a:pt x="322" y="13313"/>
                    </a:lnTo>
                    <a:close/>
                    <a:moveTo>
                      <a:pt x="21541" y="9904"/>
                    </a:moveTo>
                    <a:lnTo>
                      <a:pt x="14436" y="14265"/>
                    </a:lnTo>
                    <a:lnTo>
                      <a:pt x="14835" y="13780"/>
                    </a:lnTo>
                    <a:close/>
                    <a:moveTo>
                      <a:pt x="5886" y="9416"/>
                    </a:moveTo>
                    <a:lnTo>
                      <a:pt x="5817" y="9639"/>
                    </a:lnTo>
                    <a:lnTo>
                      <a:pt x="205" y="12901"/>
                    </a:lnTo>
                    <a:close/>
                    <a:moveTo>
                      <a:pt x="21483" y="9345"/>
                    </a:moveTo>
                    <a:lnTo>
                      <a:pt x="15222" y="13184"/>
                    </a:lnTo>
                    <a:lnTo>
                      <a:pt x="15385" y="12884"/>
                    </a:lnTo>
                    <a:close/>
                    <a:moveTo>
                      <a:pt x="21395" y="8993"/>
                    </a:moveTo>
                    <a:lnTo>
                      <a:pt x="15542" y="12526"/>
                    </a:lnTo>
                    <a:lnTo>
                      <a:pt x="15602" y="12334"/>
                    </a:lnTo>
                    <a:close/>
                    <a:moveTo>
                      <a:pt x="21395" y="8934"/>
                    </a:moveTo>
                    <a:lnTo>
                      <a:pt x="15616" y="12286"/>
                    </a:lnTo>
                    <a:lnTo>
                      <a:pt x="15621" y="12273"/>
                    </a:lnTo>
                    <a:close/>
                    <a:moveTo>
                      <a:pt x="6065" y="8837"/>
                    </a:moveTo>
                    <a:lnTo>
                      <a:pt x="6026" y="8965"/>
                    </a:lnTo>
                    <a:lnTo>
                      <a:pt x="117" y="12402"/>
                    </a:lnTo>
                    <a:close/>
                    <a:moveTo>
                      <a:pt x="21336" y="8581"/>
                    </a:moveTo>
                    <a:lnTo>
                      <a:pt x="15720" y="11953"/>
                    </a:lnTo>
                    <a:lnTo>
                      <a:pt x="15770" y="11790"/>
                    </a:lnTo>
                    <a:close/>
                    <a:moveTo>
                      <a:pt x="21278" y="8376"/>
                    </a:moveTo>
                    <a:lnTo>
                      <a:pt x="15802" y="11606"/>
                    </a:lnTo>
                    <a:lnTo>
                      <a:pt x="15810" y="11530"/>
                    </a:lnTo>
                    <a:close/>
                    <a:moveTo>
                      <a:pt x="6357" y="8242"/>
                    </a:moveTo>
                    <a:lnTo>
                      <a:pt x="6219" y="8496"/>
                    </a:lnTo>
                    <a:lnTo>
                      <a:pt x="59" y="12049"/>
                    </a:lnTo>
                    <a:close/>
                    <a:moveTo>
                      <a:pt x="21190" y="7876"/>
                    </a:moveTo>
                    <a:lnTo>
                      <a:pt x="15851" y="11121"/>
                    </a:lnTo>
                    <a:lnTo>
                      <a:pt x="15867" y="10963"/>
                    </a:lnTo>
                    <a:close/>
                    <a:moveTo>
                      <a:pt x="6773" y="7598"/>
                    </a:moveTo>
                    <a:lnTo>
                      <a:pt x="6576" y="7838"/>
                    </a:lnTo>
                    <a:lnTo>
                      <a:pt x="6560" y="7867"/>
                    </a:lnTo>
                    <a:lnTo>
                      <a:pt x="59" y="11638"/>
                    </a:lnTo>
                    <a:close/>
                    <a:moveTo>
                      <a:pt x="21043" y="7464"/>
                    </a:moveTo>
                    <a:lnTo>
                      <a:pt x="15885" y="10598"/>
                    </a:lnTo>
                    <a:lnTo>
                      <a:pt x="15870" y="10457"/>
                    </a:lnTo>
                    <a:close/>
                    <a:moveTo>
                      <a:pt x="20985" y="7376"/>
                    </a:moveTo>
                    <a:lnTo>
                      <a:pt x="15862" y="10374"/>
                    </a:lnTo>
                    <a:lnTo>
                      <a:pt x="15860" y="10349"/>
                    </a:lnTo>
                    <a:close/>
                    <a:moveTo>
                      <a:pt x="20985" y="7318"/>
                    </a:moveTo>
                    <a:lnTo>
                      <a:pt x="15856" y="10309"/>
                    </a:lnTo>
                    <a:lnTo>
                      <a:pt x="15853" y="10285"/>
                    </a:lnTo>
                    <a:close/>
                    <a:moveTo>
                      <a:pt x="20926" y="7053"/>
                    </a:moveTo>
                    <a:lnTo>
                      <a:pt x="15833" y="10081"/>
                    </a:lnTo>
                    <a:lnTo>
                      <a:pt x="15825" y="10005"/>
                    </a:lnTo>
                    <a:close/>
                    <a:moveTo>
                      <a:pt x="20779" y="6759"/>
                    </a:moveTo>
                    <a:lnTo>
                      <a:pt x="15799" y="9744"/>
                    </a:lnTo>
                    <a:lnTo>
                      <a:pt x="15791" y="9664"/>
                    </a:lnTo>
                    <a:lnTo>
                      <a:pt x="15788" y="9654"/>
                    </a:lnTo>
                    <a:close/>
                    <a:moveTo>
                      <a:pt x="7742" y="6632"/>
                    </a:moveTo>
                    <a:lnTo>
                      <a:pt x="7198" y="7082"/>
                    </a:lnTo>
                    <a:lnTo>
                      <a:pt x="7103" y="7197"/>
                    </a:lnTo>
                    <a:lnTo>
                      <a:pt x="59" y="11285"/>
                    </a:lnTo>
                    <a:close/>
                    <a:moveTo>
                      <a:pt x="20779" y="6612"/>
                    </a:moveTo>
                    <a:lnTo>
                      <a:pt x="15760" y="9564"/>
                    </a:lnTo>
                    <a:lnTo>
                      <a:pt x="15749" y="9529"/>
                    </a:lnTo>
                    <a:close/>
                    <a:moveTo>
                      <a:pt x="20574" y="6260"/>
                    </a:moveTo>
                    <a:lnTo>
                      <a:pt x="15658" y="9236"/>
                    </a:lnTo>
                    <a:lnTo>
                      <a:pt x="15628" y="9138"/>
                    </a:lnTo>
                    <a:close/>
                    <a:moveTo>
                      <a:pt x="20574" y="6201"/>
                    </a:moveTo>
                    <a:lnTo>
                      <a:pt x="15617" y="9102"/>
                    </a:lnTo>
                    <a:lnTo>
                      <a:pt x="15610" y="9081"/>
                    </a:lnTo>
                    <a:close/>
                    <a:moveTo>
                      <a:pt x="7907" y="5965"/>
                    </a:moveTo>
                    <a:lnTo>
                      <a:pt x="8056" y="6216"/>
                    </a:lnTo>
                    <a:lnTo>
                      <a:pt x="0" y="10873"/>
                    </a:lnTo>
                    <a:close/>
                    <a:moveTo>
                      <a:pt x="20281" y="5701"/>
                    </a:moveTo>
                    <a:lnTo>
                      <a:pt x="15473" y="8666"/>
                    </a:lnTo>
                    <a:lnTo>
                      <a:pt x="15402" y="8536"/>
                    </a:lnTo>
                    <a:close/>
                    <a:moveTo>
                      <a:pt x="20281" y="5642"/>
                    </a:moveTo>
                    <a:lnTo>
                      <a:pt x="15384" y="8503"/>
                    </a:lnTo>
                    <a:lnTo>
                      <a:pt x="15379" y="8493"/>
                    </a:lnTo>
                    <a:close/>
                    <a:moveTo>
                      <a:pt x="7648" y="5530"/>
                    </a:moveTo>
                    <a:lnTo>
                      <a:pt x="7780" y="5751"/>
                    </a:lnTo>
                    <a:lnTo>
                      <a:pt x="59" y="10256"/>
                    </a:lnTo>
                    <a:close/>
                    <a:moveTo>
                      <a:pt x="20017" y="5231"/>
                    </a:moveTo>
                    <a:lnTo>
                      <a:pt x="15207" y="8176"/>
                    </a:lnTo>
                    <a:lnTo>
                      <a:pt x="15144" y="8059"/>
                    </a:lnTo>
                    <a:close/>
                    <a:moveTo>
                      <a:pt x="7349" y="5025"/>
                    </a:moveTo>
                    <a:lnTo>
                      <a:pt x="7494" y="5270"/>
                    </a:lnTo>
                    <a:lnTo>
                      <a:pt x="59" y="9551"/>
                    </a:lnTo>
                    <a:close/>
                    <a:moveTo>
                      <a:pt x="19871" y="4937"/>
                    </a:moveTo>
                    <a:lnTo>
                      <a:pt x="15029" y="7846"/>
                    </a:lnTo>
                    <a:lnTo>
                      <a:pt x="15024" y="7838"/>
                    </a:lnTo>
                    <a:lnTo>
                      <a:pt x="14970" y="7772"/>
                    </a:lnTo>
                    <a:close/>
                    <a:moveTo>
                      <a:pt x="7194" y="4764"/>
                    </a:moveTo>
                    <a:lnTo>
                      <a:pt x="7234" y="4830"/>
                    </a:lnTo>
                    <a:lnTo>
                      <a:pt x="205" y="8934"/>
                    </a:lnTo>
                    <a:close/>
                    <a:moveTo>
                      <a:pt x="7071" y="4556"/>
                    </a:moveTo>
                    <a:lnTo>
                      <a:pt x="7129" y="4654"/>
                    </a:lnTo>
                    <a:lnTo>
                      <a:pt x="205" y="8640"/>
                    </a:lnTo>
                    <a:close/>
                    <a:moveTo>
                      <a:pt x="19607" y="4526"/>
                    </a:moveTo>
                    <a:lnTo>
                      <a:pt x="14738" y="7491"/>
                    </a:lnTo>
                    <a:lnTo>
                      <a:pt x="14660" y="7396"/>
                    </a:lnTo>
                    <a:close/>
                    <a:moveTo>
                      <a:pt x="6982" y="4407"/>
                    </a:moveTo>
                    <a:lnTo>
                      <a:pt x="7020" y="4471"/>
                    </a:lnTo>
                    <a:lnTo>
                      <a:pt x="264" y="8376"/>
                    </a:lnTo>
                    <a:close/>
                    <a:moveTo>
                      <a:pt x="6852" y="4187"/>
                    </a:moveTo>
                    <a:lnTo>
                      <a:pt x="6957" y="4365"/>
                    </a:lnTo>
                    <a:lnTo>
                      <a:pt x="322" y="8229"/>
                    </a:lnTo>
                    <a:close/>
                    <a:moveTo>
                      <a:pt x="19314" y="4173"/>
                    </a:moveTo>
                    <a:lnTo>
                      <a:pt x="14447" y="7136"/>
                    </a:lnTo>
                    <a:lnTo>
                      <a:pt x="14402" y="7082"/>
                    </a:lnTo>
                    <a:lnTo>
                      <a:pt x="14365" y="7051"/>
                    </a:lnTo>
                    <a:close/>
                    <a:moveTo>
                      <a:pt x="19255" y="4114"/>
                    </a:moveTo>
                    <a:lnTo>
                      <a:pt x="14317" y="7011"/>
                    </a:lnTo>
                    <a:lnTo>
                      <a:pt x="14283" y="6983"/>
                    </a:lnTo>
                    <a:close/>
                    <a:moveTo>
                      <a:pt x="6614" y="3785"/>
                    </a:moveTo>
                    <a:lnTo>
                      <a:pt x="6749" y="4014"/>
                    </a:lnTo>
                    <a:lnTo>
                      <a:pt x="469" y="7670"/>
                    </a:lnTo>
                    <a:close/>
                    <a:moveTo>
                      <a:pt x="18904" y="3703"/>
                    </a:moveTo>
                    <a:lnTo>
                      <a:pt x="13964" y="6719"/>
                    </a:lnTo>
                    <a:lnTo>
                      <a:pt x="13851" y="6626"/>
                    </a:lnTo>
                    <a:close/>
                    <a:moveTo>
                      <a:pt x="18816" y="3615"/>
                    </a:moveTo>
                    <a:lnTo>
                      <a:pt x="13779" y="6567"/>
                    </a:lnTo>
                    <a:lnTo>
                      <a:pt x="13761" y="6552"/>
                    </a:lnTo>
                    <a:close/>
                    <a:moveTo>
                      <a:pt x="6457" y="3520"/>
                    </a:moveTo>
                    <a:lnTo>
                      <a:pt x="6468" y="3538"/>
                    </a:lnTo>
                    <a:lnTo>
                      <a:pt x="762" y="6818"/>
                    </a:lnTo>
                    <a:close/>
                    <a:moveTo>
                      <a:pt x="18611" y="3350"/>
                    </a:moveTo>
                    <a:lnTo>
                      <a:pt x="13544" y="6402"/>
                    </a:lnTo>
                    <a:lnTo>
                      <a:pt x="13444" y="6347"/>
                    </a:lnTo>
                    <a:close/>
                    <a:moveTo>
                      <a:pt x="6331" y="3308"/>
                    </a:moveTo>
                    <a:lnTo>
                      <a:pt x="6451" y="3510"/>
                    </a:lnTo>
                    <a:lnTo>
                      <a:pt x="821" y="6759"/>
                    </a:lnTo>
                    <a:close/>
                    <a:moveTo>
                      <a:pt x="6161" y="3022"/>
                    </a:moveTo>
                    <a:lnTo>
                      <a:pt x="6236" y="3147"/>
                    </a:lnTo>
                    <a:lnTo>
                      <a:pt x="1114" y="6142"/>
                    </a:lnTo>
                    <a:close/>
                    <a:moveTo>
                      <a:pt x="18200" y="2939"/>
                    </a:moveTo>
                    <a:lnTo>
                      <a:pt x="13034" y="6124"/>
                    </a:lnTo>
                    <a:lnTo>
                      <a:pt x="12868" y="6033"/>
                    </a:lnTo>
                    <a:close/>
                    <a:moveTo>
                      <a:pt x="17849" y="2645"/>
                    </a:moveTo>
                    <a:lnTo>
                      <a:pt x="12502" y="5900"/>
                    </a:lnTo>
                    <a:lnTo>
                      <a:pt x="12338" y="5848"/>
                    </a:lnTo>
                    <a:close/>
                    <a:moveTo>
                      <a:pt x="5926" y="2626"/>
                    </a:moveTo>
                    <a:lnTo>
                      <a:pt x="6079" y="2882"/>
                    </a:lnTo>
                    <a:lnTo>
                      <a:pt x="1319" y="5642"/>
                    </a:lnTo>
                    <a:close/>
                    <a:moveTo>
                      <a:pt x="5775" y="2370"/>
                    </a:moveTo>
                    <a:lnTo>
                      <a:pt x="5789" y="2395"/>
                    </a:lnTo>
                    <a:lnTo>
                      <a:pt x="1934" y="4614"/>
                    </a:lnTo>
                    <a:close/>
                    <a:moveTo>
                      <a:pt x="17497" y="2292"/>
                    </a:moveTo>
                    <a:lnTo>
                      <a:pt x="11915" y="5717"/>
                    </a:lnTo>
                    <a:lnTo>
                      <a:pt x="11827" y="5689"/>
                    </a:lnTo>
                    <a:lnTo>
                      <a:pt x="11682" y="5675"/>
                    </a:lnTo>
                    <a:close/>
                    <a:moveTo>
                      <a:pt x="5708" y="2258"/>
                    </a:moveTo>
                    <a:lnTo>
                      <a:pt x="5761" y="2346"/>
                    </a:lnTo>
                    <a:lnTo>
                      <a:pt x="2081" y="4467"/>
                    </a:lnTo>
                    <a:close/>
                    <a:moveTo>
                      <a:pt x="17233" y="2145"/>
                    </a:moveTo>
                    <a:lnTo>
                      <a:pt x="11392" y="5646"/>
                    </a:lnTo>
                    <a:lnTo>
                      <a:pt x="11197" y="5626"/>
                    </a:lnTo>
                    <a:close/>
                    <a:moveTo>
                      <a:pt x="5625" y="2117"/>
                    </a:moveTo>
                    <a:lnTo>
                      <a:pt x="5665" y="2185"/>
                    </a:lnTo>
                    <a:lnTo>
                      <a:pt x="2345" y="4114"/>
                    </a:lnTo>
                    <a:close/>
                    <a:moveTo>
                      <a:pt x="5495" y="1898"/>
                    </a:moveTo>
                    <a:lnTo>
                      <a:pt x="5572" y="2028"/>
                    </a:lnTo>
                    <a:lnTo>
                      <a:pt x="2638" y="3703"/>
                    </a:lnTo>
                    <a:close/>
                    <a:moveTo>
                      <a:pt x="16881" y="1881"/>
                    </a:moveTo>
                    <a:lnTo>
                      <a:pt x="10742" y="5592"/>
                    </a:lnTo>
                    <a:lnTo>
                      <a:pt x="10429" y="5623"/>
                    </a:lnTo>
                    <a:close/>
                    <a:moveTo>
                      <a:pt x="5364" y="1677"/>
                    </a:moveTo>
                    <a:lnTo>
                      <a:pt x="5438" y="1802"/>
                    </a:lnTo>
                    <a:lnTo>
                      <a:pt x="3458" y="2939"/>
                    </a:lnTo>
                    <a:close/>
                    <a:moveTo>
                      <a:pt x="16618" y="1675"/>
                    </a:moveTo>
                    <a:lnTo>
                      <a:pt x="9980" y="5669"/>
                    </a:lnTo>
                    <a:lnTo>
                      <a:pt x="9773" y="5689"/>
                    </a:lnTo>
                    <a:lnTo>
                      <a:pt x="9616" y="5738"/>
                    </a:lnTo>
                    <a:close/>
                    <a:moveTo>
                      <a:pt x="16266" y="1469"/>
                    </a:moveTo>
                    <a:lnTo>
                      <a:pt x="8711" y="6045"/>
                    </a:lnTo>
                    <a:lnTo>
                      <a:pt x="8139" y="6356"/>
                    </a:lnTo>
                    <a:lnTo>
                      <a:pt x="8056" y="6216"/>
                    </a:lnTo>
                    <a:close/>
                    <a:moveTo>
                      <a:pt x="5481" y="1381"/>
                    </a:moveTo>
                    <a:lnTo>
                      <a:pt x="5275" y="1528"/>
                    </a:lnTo>
                    <a:lnTo>
                      <a:pt x="5317" y="1598"/>
                    </a:lnTo>
                    <a:lnTo>
                      <a:pt x="4220" y="2233"/>
                    </a:lnTo>
                    <a:close/>
                    <a:moveTo>
                      <a:pt x="15621" y="1176"/>
                    </a:moveTo>
                    <a:lnTo>
                      <a:pt x="7907" y="5965"/>
                    </a:lnTo>
                    <a:lnTo>
                      <a:pt x="7780" y="5751"/>
                    </a:lnTo>
                    <a:close/>
                    <a:moveTo>
                      <a:pt x="15064" y="911"/>
                    </a:moveTo>
                    <a:lnTo>
                      <a:pt x="7648" y="5530"/>
                    </a:lnTo>
                    <a:lnTo>
                      <a:pt x="7494" y="5270"/>
                    </a:lnTo>
                    <a:close/>
                    <a:moveTo>
                      <a:pt x="6653" y="823"/>
                    </a:moveTo>
                    <a:lnTo>
                      <a:pt x="5364" y="1677"/>
                    </a:lnTo>
                    <a:lnTo>
                      <a:pt x="5317" y="1598"/>
                    </a:lnTo>
                    <a:close/>
                    <a:moveTo>
                      <a:pt x="14449" y="617"/>
                    </a:moveTo>
                    <a:lnTo>
                      <a:pt x="7349" y="5025"/>
                    </a:lnTo>
                    <a:lnTo>
                      <a:pt x="7234" y="4830"/>
                    </a:lnTo>
                    <a:close/>
                    <a:moveTo>
                      <a:pt x="14244" y="558"/>
                    </a:moveTo>
                    <a:lnTo>
                      <a:pt x="7194" y="4764"/>
                    </a:lnTo>
                    <a:lnTo>
                      <a:pt x="7129" y="4654"/>
                    </a:lnTo>
                    <a:close/>
                    <a:moveTo>
                      <a:pt x="13892" y="500"/>
                    </a:moveTo>
                    <a:lnTo>
                      <a:pt x="7071" y="4556"/>
                    </a:lnTo>
                    <a:lnTo>
                      <a:pt x="7020" y="4471"/>
                    </a:lnTo>
                    <a:close/>
                    <a:moveTo>
                      <a:pt x="7708" y="500"/>
                    </a:moveTo>
                    <a:lnTo>
                      <a:pt x="5495" y="1898"/>
                    </a:lnTo>
                    <a:lnTo>
                      <a:pt x="5438" y="1802"/>
                    </a:lnTo>
                    <a:close/>
                    <a:moveTo>
                      <a:pt x="13745" y="411"/>
                    </a:moveTo>
                    <a:lnTo>
                      <a:pt x="6982" y="4407"/>
                    </a:lnTo>
                    <a:lnTo>
                      <a:pt x="6957" y="4365"/>
                    </a:lnTo>
                    <a:close/>
                    <a:moveTo>
                      <a:pt x="13189" y="264"/>
                    </a:moveTo>
                    <a:lnTo>
                      <a:pt x="6852" y="4187"/>
                    </a:lnTo>
                    <a:lnTo>
                      <a:pt x="6749" y="4014"/>
                    </a:lnTo>
                    <a:close/>
                    <a:moveTo>
                      <a:pt x="8763" y="206"/>
                    </a:moveTo>
                    <a:lnTo>
                      <a:pt x="5625" y="2117"/>
                    </a:lnTo>
                    <a:lnTo>
                      <a:pt x="5572" y="2028"/>
                    </a:lnTo>
                    <a:close/>
                    <a:moveTo>
                      <a:pt x="12368" y="147"/>
                    </a:moveTo>
                    <a:lnTo>
                      <a:pt x="6614" y="3785"/>
                    </a:lnTo>
                    <a:lnTo>
                      <a:pt x="6468" y="3538"/>
                    </a:lnTo>
                    <a:close/>
                    <a:moveTo>
                      <a:pt x="12280" y="147"/>
                    </a:moveTo>
                    <a:lnTo>
                      <a:pt x="6457" y="3520"/>
                    </a:lnTo>
                    <a:lnTo>
                      <a:pt x="6451" y="3510"/>
                    </a:lnTo>
                    <a:close/>
                    <a:moveTo>
                      <a:pt x="9173" y="147"/>
                    </a:moveTo>
                    <a:lnTo>
                      <a:pt x="5708" y="2258"/>
                    </a:lnTo>
                    <a:lnTo>
                      <a:pt x="5665" y="2185"/>
                    </a:lnTo>
                    <a:close/>
                    <a:moveTo>
                      <a:pt x="11518" y="59"/>
                    </a:moveTo>
                    <a:lnTo>
                      <a:pt x="6331" y="3308"/>
                    </a:lnTo>
                    <a:lnTo>
                      <a:pt x="6236" y="3147"/>
                    </a:lnTo>
                    <a:close/>
                    <a:moveTo>
                      <a:pt x="9847" y="59"/>
                    </a:moveTo>
                    <a:lnTo>
                      <a:pt x="5926" y="2626"/>
                    </a:lnTo>
                    <a:lnTo>
                      <a:pt x="5789" y="2395"/>
                    </a:lnTo>
                    <a:close/>
                    <a:moveTo>
                      <a:pt x="9730" y="59"/>
                    </a:moveTo>
                    <a:lnTo>
                      <a:pt x="5775" y="2370"/>
                    </a:lnTo>
                    <a:lnTo>
                      <a:pt x="5761" y="2346"/>
                    </a:lnTo>
                    <a:close/>
                    <a:moveTo>
                      <a:pt x="11049" y="0"/>
                    </a:moveTo>
                    <a:lnTo>
                      <a:pt x="6161" y="3022"/>
                    </a:lnTo>
                    <a:lnTo>
                      <a:pt x="6079" y="2882"/>
                    </a:lnTo>
                    <a:close/>
                  </a:path>
                </a:pathLst>
              </a:custGeom>
              <a:noFill/>
              <a:ln w="3175" cap="rnd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534" name="Freeform 8"/>
              <p:cNvSpPr/>
              <p:nvPr/>
            </p:nvSpPr>
            <p:spPr>
              <a:xfrm rot="18077856">
                <a:off x="751662" y="751944"/>
                <a:ext cx="282870" cy="282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223" y="1487"/>
                    </a:moveTo>
                    <a:lnTo>
                      <a:pt x="5545" y="1358"/>
                    </a:lnTo>
                    <a:lnTo>
                      <a:pt x="3675" y="2587"/>
                    </a:lnTo>
                    <a:lnTo>
                      <a:pt x="7221" y="582"/>
                    </a:lnTo>
                    <a:lnTo>
                      <a:pt x="2450" y="3816"/>
                    </a:lnTo>
                    <a:lnTo>
                      <a:pt x="8898" y="129"/>
                    </a:lnTo>
                    <a:lnTo>
                      <a:pt x="1547" y="5044"/>
                    </a:lnTo>
                    <a:lnTo>
                      <a:pt x="10574" y="0"/>
                    </a:lnTo>
                    <a:lnTo>
                      <a:pt x="1225" y="5626"/>
                    </a:lnTo>
                    <a:lnTo>
                      <a:pt x="11155" y="0"/>
                    </a:lnTo>
                    <a:lnTo>
                      <a:pt x="903" y="6402"/>
                    </a:lnTo>
                    <a:lnTo>
                      <a:pt x="11928" y="0"/>
                    </a:lnTo>
                    <a:lnTo>
                      <a:pt x="774" y="6596"/>
                    </a:lnTo>
                    <a:lnTo>
                      <a:pt x="12251" y="0"/>
                    </a:lnTo>
                    <a:lnTo>
                      <a:pt x="322" y="8407"/>
                    </a:lnTo>
                    <a:lnTo>
                      <a:pt x="13927" y="453"/>
                    </a:lnTo>
                    <a:lnTo>
                      <a:pt x="193" y="9183"/>
                    </a:lnTo>
                    <a:lnTo>
                      <a:pt x="14701" y="711"/>
                    </a:lnTo>
                    <a:lnTo>
                      <a:pt x="0" y="10283"/>
                    </a:lnTo>
                    <a:lnTo>
                      <a:pt x="15797" y="1229"/>
                    </a:lnTo>
                    <a:lnTo>
                      <a:pt x="0" y="10412"/>
                    </a:lnTo>
                    <a:lnTo>
                      <a:pt x="15926" y="1229"/>
                    </a:lnTo>
                    <a:lnTo>
                      <a:pt x="0" y="11770"/>
                    </a:lnTo>
                    <a:lnTo>
                      <a:pt x="17022" y="1940"/>
                    </a:lnTo>
                    <a:lnTo>
                      <a:pt x="193" y="12740"/>
                    </a:lnTo>
                    <a:lnTo>
                      <a:pt x="17925" y="2587"/>
                    </a:lnTo>
                    <a:lnTo>
                      <a:pt x="193" y="12999"/>
                    </a:lnTo>
                    <a:lnTo>
                      <a:pt x="18054" y="2716"/>
                    </a:lnTo>
                    <a:lnTo>
                      <a:pt x="322" y="13646"/>
                    </a:lnTo>
                    <a:lnTo>
                      <a:pt x="18376" y="3169"/>
                    </a:lnTo>
                    <a:lnTo>
                      <a:pt x="451" y="13969"/>
                    </a:lnTo>
                    <a:lnTo>
                      <a:pt x="18699" y="3492"/>
                    </a:lnTo>
                    <a:lnTo>
                      <a:pt x="903" y="15004"/>
                    </a:lnTo>
                    <a:lnTo>
                      <a:pt x="19472" y="4268"/>
                    </a:lnTo>
                    <a:lnTo>
                      <a:pt x="1419" y="16103"/>
                    </a:lnTo>
                    <a:lnTo>
                      <a:pt x="20181" y="5368"/>
                    </a:lnTo>
                    <a:lnTo>
                      <a:pt x="2128" y="17138"/>
                    </a:lnTo>
                    <a:lnTo>
                      <a:pt x="20633" y="6402"/>
                    </a:lnTo>
                    <a:lnTo>
                      <a:pt x="2450" y="17784"/>
                    </a:lnTo>
                    <a:lnTo>
                      <a:pt x="20955" y="7049"/>
                    </a:lnTo>
                    <a:lnTo>
                      <a:pt x="2644" y="17784"/>
                    </a:lnTo>
                    <a:lnTo>
                      <a:pt x="20955" y="7178"/>
                    </a:lnTo>
                    <a:lnTo>
                      <a:pt x="3095" y="18366"/>
                    </a:lnTo>
                    <a:lnTo>
                      <a:pt x="21149" y="7825"/>
                    </a:lnTo>
                    <a:lnTo>
                      <a:pt x="3675" y="19013"/>
                    </a:lnTo>
                    <a:lnTo>
                      <a:pt x="21407" y="8731"/>
                    </a:lnTo>
                    <a:lnTo>
                      <a:pt x="4320" y="19337"/>
                    </a:lnTo>
                    <a:lnTo>
                      <a:pt x="21407" y="9313"/>
                    </a:lnTo>
                    <a:lnTo>
                      <a:pt x="5223" y="20048"/>
                    </a:lnTo>
                    <a:lnTo>
                      <a:pt x="21600" y="10541"/>
                    </a:lnTo>
                    <a:lnTo>
                      <a:pt x="6125" y="20565"/>
                    </a:lnTo>
                    <a:lnTo>
                      <a:pt x="21600" y="11641"/>
                    </a:lnTo>
                    <a:lnTo>
                      <a:pt x="7673" y="21147"/>
                    </a:lnTo>
                    <a:lnTo>
                      <a:pt x="21278" y="13193"/>
                    </a:lnTo>
                    <a:lnTo>
                      <a:pt x="8704" y="21471"/>
                    </a:lnTo>
                    <a:lnTo>
                      <a:pt x="20955" y="14228"/>
                    </a:lnTo>
                    <a:lnTo>
                      <a:pt x="9027" y="21471"/>
                    </a:lnTo>
                    <a:lnTo>
                      <a:pt x="20955" y="14551"/>
                    </a:lnTo>
                    <a:lnTo>
                      <a:pt x="11026" y="21600"/>
                    </a:lnTo>
                    <a:lnTo>
                      <a:pt x="20053" y="16362"/>
                    </a:lnTo>
                    <a:lnTo>
                      <a:pt x="11670" y="21600"/>
                    </a:lnTo>
                    <a:lnTo>
                      <a:pt x="19730" y="16879"/>
                    </a:lnTo>
                    <a:lnTo>
                      <a:pt x="14572" y="21018"/>
                    </a:lnTo>
                    <a:lnTo>
                      <a:pt x="17731" y="19013"/>
                    </a:lnTo>
                    <a:lnTo>
                      <a:pt x="16055" y="20242"/>
                    </a:lnTo>
                    <a:lnTo>
                      <a:pt x="16377" y="20048"/>
                    </a:lnTo>
                  </a:path>
                </a:pathLst>
              </a:custGeom>
              <a:noFill/>
              <a:ln w="3175" cap="rnd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540" name="组合 1356"/>
            <p:cNvGrpSpPr/>
            <p:nvPr/>
          </p:nvGrpSpPr>
          <p:grpSpPr>
            <a:xfrm>
              <a:off x="833259" y="230622"/>
              <a:ext cx="671285" cy="681418"/>
              <a:chOff x="0" y="0"/>
              <a:chExt cx="671284" cy="681416"/>
            </a:xfrm>
          </p:grpSpPr>
          <p:sp>
            <p:nvSpPr>
              <p:cNvPr id="536" name="Freeform 17"/>
              <p:cNvSpPr/>
              <p:nvPr/>
            </p:nvSpPr>
            <p:spPr>
              <a:xfrm>
                <a:off x="-1" y="444989"/>
                <a:ext cx="234740" cy="2364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517" y="0"/>
                    </a:moveTo>
                    <a:lnTo>
                      <a:pt x="5361" y="1080"/>
                    </a:lnTo>
                    <a:lnTo>
                      <a:pt x="6060" y="771"/>
                    </a:lnTo>
                    <a:lnTo>
                      <a:pt x="4973" y="2237"/>
                    </a:lnTo>
                    <a:lnTo>
                      <a:pt x="6294" y="1466"/>
                    </a:lnTo>
                    <a:lnTo>
                      <a:pt x="4429" y="4011"/>
                    </a:lnTo>
                    <a:lnTo>
                      <a:pt x="6993" y="2777"/>
                    </a:lnTo>
                    <a:lnTo>
                      <a:pt x="4040" y="5477"/>
                    </a:lnTo>
                    <a:lnTo>
                      <a:pt x="7381" y="3471"/>
                    </a:lnTo>
                    <a:lnTo>
                      <a:pt x="3885" y="6249"/>
                    </a:lnTo>
                    <a:lnTo>
                      <a:pt x="7770" y="4011"/>
                    </a:lnTo>
                    <a:lnTo>
                      <a:pt x="3729" y="7174"/>
                    </a:lnTo>
                    <a:lnTo>
                      <a:pt x="7925" y="4551"/>
                    </a:lnTo>
                    <a:lnTo>
                      <a:pt x="3496" y="8023"/>
                    </a:lnTo>
                    <a:lnTo>
                      <a:pt x="8314" y="5323"/>
                    </a:lnTo>
                    <a:lnTo>
                      <a:pt x="2953" y="9874"/>
                    </a:lnTo>
                    <a:lnTo>
                      <a:pt x="8858" y="6403"/>
                    </a:lnTo>
                    <a:lnTo>
                      <a:pt x="2564" y="11340"/>
                    </a:lnTo>
                    <a:lnTo>
                      <a:pt x="9401" y="7483"/>
                    </a:lnTo>
                    <a:lnTo>
                      <a:pt x="2564" y="11340"/>
                    </a:lnTo>
                    <a:lnTo>
                      <a:pt x="9401" y="7483"/>
                    </a:lnTo>
                    <a:lnTo>
                      <a:pt x="2020" y="13191"/>
                    </a:lnTo>
                    <a:lnTo>
                      <a:pt x="9945" y="8640"/>
                    </a:lnTo>
                    <a:lnTo>
                      <a:pt x="1865" y="14271"/>
                    </a:lnTo>
                    <a:lnTo>
                      <a:pt x="20823" y="3317"/>
                    </a:lnTo>
                    <a:lnTo>
                      <a:pt x="1476" y="15351"/>
                    </a:lnTo>
                    <a:lnTo>
                      <a:pt x="18414" y="5709"/>
                    </a:lnTo>
                    <a:lnTo>
                      <a:pt x="1321" y="16277"/>
                    </a:lnTo>
                    <a:lnTo>
                      <a:pt x="16783" y="7329"/>
                    </a:lnTo>
                    <a:lnTo>
                      <a:pt x="1088" y="16663"/>
                    </a:lnTo>
                    <a:lnTo>
                      <a:pt x="15850" y="8254"/>
                    </a:lnTo>
                    <a:lnTo>
                      <a:pt x="777" y="18283"/>
                    </a:lnTo>
                    <a:lnTo>
                      <a:pt x="12742" y="11340"/>
                    </a:lnTo>
                    <a:lnTo>
                      <a:pt x="388" y="19594"/>
                    </a:lnTo>
                    <a:lnTo>
                      <a:pt x="13675" y="11880"/>
                    </a:lnTo>
                    <a:lnTo>
                      <a:pt x="0" y="20520"/>
                    </a:lnTo>
                    <a:lnTo>
                      <a:pt x="14374" y="12266"/>
                    </a:lnTo>
                    <a:lnTo>
                      <a:pt x="0" y="21600"/>
                    </a:lnTo>
                    <a:lnTo>
                      <a:pt x="15462" y="12806"/>
                    </a:lnTo>
                    <a:lnTo>
                      <a:pt x="3108" y="20906"/>
                    </a:lnTo>
                    <a:lnTo>
                      <a:pt x="16394" y="13191"/>
                    </a:lnTo>
                    <a:lnTo>
                      <a:pt x="4973" y="20289"/>
                    </a:lnTo>
                    <a:lnTo>
                      <a:pt x="16938" y="13577"/>
                    </a:lnTo>
                    <a:lnTo>
                      <a:pt x="7925" y="19594"/>
                    </a:lnTo>
                    <a:lnTo>
                      <a:pt x="17715" y="13886"/>
                    </a:lnTo>
                    <a:lnTo>
                      <a:pt x="13131" y="18129"/>
                    </a:lnTo>
                    <a:lnTo>
                      <a:pt x="19191" y="14657"/>
                    </a:lnTo>
                    <a:lnTo>
                      <a:pt x="18259" y="16817"/>
                    </a:lnTo>
                    <a:lnTo>
                      <a:pt x="20668" y="15351"/>
                    </a:lnTo>
                    <a:lnTo>
                      <a:pt x="18803" y="16663"/>
                    </a:lnTo>
                    <a:lnTo>
                      <a:pt x="20823" y="15583"/>
                    </a:lnTo>
                    <a:lnTo>
                      <a:pt x="21600" y="15969"/>
                    </a:lnTo>
                  </a:path>
                </a:pathLst>
              </a:custGeom>
              <a:noFill/>
              <a:ln w="3175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grpSp>
            <p:nvGrpSpPr>
              <p:cNvPr id="539" name="组合 1355"/>
              <p:cNvGrpSpPr/>
              <p:nvPr/>
            </p:nvGrpSpPr>
            <p:grpSpPr>
              <a:xfrm>
                <a:off x="110614" y="0"/>
                <a:ext cx="560671" cy="541250"/>
                <a:chOff x="0" y="0"/>
                <a:chExt cx="560669" cy="541249"/>
              </a:xfrm>
            </p:grpSpPr>
            <p:sp>
              <p:nvSpPr>
                <p:cNvPr id="537" name="Freeform 18"/>
                <p:cNvSpPr/>
                <p:nvPr/>
              </p:nvSpPr>
              <p:spPr>
                <a:xfrm>
                  <a:off x="374061" y="134257"/>
                  <a:ext cx="186609" cy="11230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17053"/>
                      </a:moveTo>
                      <a:lnTo>
                        <a:pt x="17690" y="0"/>
                      </a:lnTo>
                      <a:lnTo>
                        <a:pt x="977" y="17377"/>
                      </a:lnTo>
                      <a:lnTo>
                        <a:pt x="18570" y="487"/>
                      </a:lnTo>
                      <a:lnTo>
                        <a:pt x="2150" y="17702"/>
                      </a:lnTo>
                      <a:lnTo>
                        <a:pt x="19743" y="812"/>
                      </a:lnTo>
                      <a:lnTo>
                        <a:pt x="4007" y="19002"/>
                      </a:lnTo>
                      <a:lnTo>
                        <a:pt x="21600" y="1949"/>
                      </a:lnTo>
                      <a:lnTo>
                        <a:pt x="6548" y="19651"/>
                      </a:lnTo>
                      <a:lnTo>
                        <a:pt x="19548" y="7308"/>
                      </a:lnTo>
                      <a:lnTo>
                        <a:pt x="8601" y="20788"/>
                      </a:lnTo>
                      <a:lnTo>
                        <a:pt x="15052" y="14779"/>
                      </a:lnTo>
                      <a:lnTo>
                        <a:pt x="9285" y="21275"/>
                      </a:lnTo>
                      <a:lnTo>
                        <a:pt x="13683" y="17053"/>
                      </a:lnTo>
                      <a:lnTo>
                        <a:pt x="9969" y="21600"/>
                      </a:lnTo>
                      <a:lnTo>
                        <a:pt x="12315" y="19326"/>
                      </a:lnTo>
                      <a:lnTo>
                        <a:pt x="10653" y="21600"/>
                      </a:lnTo>
                      <a:lnTo>
                        <a:pt x="10947" y="21600"/>
                      </a:lnTo>
                    </a:path>
                  </a:pathLst>
                </a:custGeom>
                <a:noFill/>
                <a:ln w="317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538" name="Freeform 19"/>
                <p:cNvSpPr/>
                <p:nvPr/>
              </p:nvSpPr>
              <p:spPr>
                <a:xfrm>
                  <a:off x="-1" y="-1"/>
                  <a:ext cx="526896" cy="5412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7308" y="0"/>
                      </a:moveTo>
                      <a:lnTo>
                        <a:pt x="17412" y="0"/>
                      </a:lnTo>
                      <a:lnTo>
                        <a:pt x="17065" y="337"/>
                      </a:lnTo>
                      <a:lnTo>
                        <a:pt x="17412" y="101"/>
                      </a:lnTo>
                      <a:lnTo>
                        <a:pt x="16408" y="977"/>
                      </a:lnTo>
                      <a:lnTo>
                        <a:pt x="17481" y="337"/>
                      </a:lnTo>
                      <a:lnTo>
                        <a:pt x="15438" y="1921"/>
                      </a:lnTo>
                      <a:lnTo>
                        <a:pt x="17550" y="741"/>
                      </a:lnTo>
                      <a:lnTo>
                        <a:pt x="14919" y="2426"/>
                      </a:lnTo>
                      <a:lnTo>
                        <a:pt x="17654" y="876"/>
                      </a:lnTo>
                      <a:lnTo>
                        <a:pt x="14262" y="3066"/>
                      </a:lnTo>
                      <a:lnTo>
                        <a:pt x="17654" y="1146"/>
                      </a:lnTo>
                      <a:lnTo>
                        <a:pt x="14019" y="3201"/>
                      </a:lnTo>
                      <a:lnTo>
                        <a:pt x="17723" y="1213"/>
                      </a:lnTo>
                      <a:lnTo>
                        <a:pt x="13292" y="4414"/>
                      </a:lnTo>
                      <a:lnTo>
                        <a:pt x="17896" y="1853"/>
                      </a:lnTo>
                      <a:lnTo>
                        <a:pt x="13362" y="4718"/>
                      </a:lnTo>
                      <a:lnTo>
                        <a:pt x="17965" y="2157"/>
                      </a:lnTo>
                      <a:lnTo>
                        <a:pt x="13535" y="5223"/>
                      </a:lnTo>
                      <a:lnTo>
                        <a:pt x="18069" y="2662"/>
                      </a:lnTo>
                      <a:lnTo>
                        <a:pt x="13535" y="5290"/>
                      </a:lnTo>
                      <a:lnTo>
                        <a:pt x="18138" y="2729"/>
                      </a:lnTo>
                      <a:lnTo>
                        <a:pt x="13708" y="5931"/>
                      </a:lnTo>
                      <a:lnTo>
                        <a:pt x="18312" y="3370"/>
                      </a:lnTo>
                      <a:lnTo>
                        <a:pt x="13881" y="6402"/>
                      </a:lnTo>
                      <a:lnTo>
                        <a:pt x="18381" y="3774"/>
                      </a:lnTo>
                      <a:lnTo>
                        <a:pt x="13881" y="6504"/>
                      </a:lnTo>
                      <a:lnTo>
                        <a:pt x="18450" y="3943"/>
                      </a:lnTo>
                      <a:lnTo>
                        <a:pt x="13950" y="6807"/>
                      </a:lnTo>
                      <a:lnTo>
                        <a:pt x="18554" y="4178"/>
                      </a:lnTo>
                      <a:lnTo>
                        <a:pt x="14019" y="7043"/>
                      </a:lnTo>
                      <a:lnTo>
                        <a:pt x="18623" y="4414"/>
                      </a:lnTo>
                      <a:lnTo>
                        <a:pt x="14192" y="7616"/>
                      </a:lnTo>
                      <a:lnTo>
                        <a:pt x="19212" y="4718"/>
                      </a:lnTo>
                      <a:lnTo>
                        <a:pt x="13050" y="8896"/>
                      </a:lnTo>
                      <a:lnTo>
                        <a:pt x="20112" y="4954"/>
                      </a:lnTo>
                      <a:lnTo>
                        <a:pt x="11250" y="10648"/>
                      </a:lnTo>
                      <a:lnTo>
                        <a:pt x="21012" y="5223"/>
                      </a:lnTo>
                      <a:lnTo>
                        <a:pt x="10177" y="11760"/>
                      </a:lnTo>
                      <a:lnTo>
                        <a:pt x="21600" y="5358"/>
                      </a:lnTo>
                      <a:lnTo>
                        <a:pt x="10004" y="11861"/>
                      </a:lnTo>
                      <a:lnTo>
                        <a:pt x="15335" y="8896"/>
                      </a:lnTo>
                      <a:lnTo>
                        <a:pt x="9035" y="12805"/>
                      </a:lnTo>
                      <a:lnTo>
                        <a:pt x="14365" y="9840"/>
                      </a:lnTo>
                      <a:lnTo>
                        <a:pt x="7788" y="14085"/>
                      </a:lnTo>
                      <a:lnTo>
                        <a:pt x="13050" y="11120"/>
                      </a:lnTo>
                      <a:lnTo>
                        <a:pt x="6888" y="14962"/>
                      </a:lnTo>
                      <a:lnTo>
                        <a:pt x="12150" y="11929"/>
                      </a:lnTo>
                      <a:lnTo>
                        <a:pt x="5227" y="16478"/>
                      </a:lnTo>
                      <a:lnTo>
                        <a:pt x="10592" y="13513"/>
                      </a:lnTo>
                      <a:lnTo>
                        <a:pt x="4015" y="17759"/>
                      </a:lnTo>
                      <a:lnTo>
                        <a:pt x="9277" y="14793"/>
                      </a:lnTo>
                      <a:lnTo>
                        <a:pt x="2215" y="19511"/>
                      </a:lnTo>
                      <a:lnTo>
                        <a:pt x="7477" y="16579"/>
                      </a:lnTo>
                      <a:lnTo>
                        <a:pt x="1038" y="20656"/>
                      </a:lnTo>
                      <a:lnTo>
                        <a:pt x="6300" y="17691"/>
                      </a:lnTo>
                      <a:lnTo>
                        <a:pt x="727" y="20960"/>
                      </a:lnTo>
                      <a:lnTo>
                        <a:pt x="6058" y="17927"/>
                      </a:lnTo>
                      <a:lnTo>
                        <a:pt x="0" y="21600"/>
                      </a:lnTo>
                      <a:lnTo>
                        <a:pt x="5331" y="18635"/>
                      </a:lnTo>
                    </a:path>
                  </a:pathLst>
                </a:custGeom>
                <a:noFill/>
                <a:ln w="3175" cap="rnd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</p:grpSp>
      </p:grpSp>
      <p:grpSp>
        <p:nvGrpSpPr>
          <p:cNvPr id="551" name="组合 23"/>
          <p:cNvGrpSpPr/>
          <p:nvPr/>
        </p:nvGrpSpPr>
        <p:grpSpPr>
          <a:xfrm>
            <a:off x="1287294" y="520626"/>
            <a:ext cx="648511" cy="726918"/>
            <a:chOff x="0" y="0"/>
            <a:chExt cx="648509" cy="726916"/>
          </a:xfrm>
        </p:grpSpPr>
        <p:sp>
          <p:nvSpPr>
            <p:cNvPr id="542" name="Freeform 40217"/>
            <p:cNvSpPr/>
            <p:nvPr/>
          </p:nvSpPr>
          <p:spPr>
            <a:xfrm>
              <a:off x="74541" y="-1"/>
              <a:ext cx="573969" cy="581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77" fill="norm" stroke="1" extrusionOk="0">
                  <a:moveTo>
                    <a:pt x="10452" y="18713"/>
                  </a:moveTo>
                  <a:cubicBezTo>
                    <a:pt x="10800" y="18059"/>
                    <a:pt x="11148" y="17404"/>
                    <a:pt x="11497" y="16750"/>
                  </a:cubicBezTo>
                  <a:cubicBezTo>
                    <a:pt x="13239" y="14459"/>
                    <a:pt x="14284" y="11841"/>
                    <a:pt x="14632" y="9222"/>
                  </a:cubicBezTo>
                  <a:cubicBezTo>
                    <a:pt x="14632" y="8568"/>
                    <a:pt x="14632" y="8241"/>
                    <a:pt x="14284" y="7586"/>
                  </a:cubicBezTo>
                  <a:cubicBezTo>
                    <a:pt x="13935" y="5950"/>
                    <a:pt x="12542" y="5950"/>
                    <a:pt x="11497" y="7259"/>
                  </a:cubicBezTo>
                  <a:cubicBezTo>
                    <a:pt x="9406" y="9222"/>
                    <a:pt x="7665" y="11841"/>
                    <a:pt x="6619" y="14786"/>
                  </a:cubicBezTo>
                  <a:cubicBezTo>
                    <a:pt x="6271" y="15113"/>
                    <a:pt x="6271" y="15441"/>
                    <a:pt x="6271" y="15768"/>
                  </a:cubicBezTo>
                  <a:cubicBezTo>
                    <a:pt x="6271" y="16095"/>
                    <a:pt x="5923" y="16422"/>
                    <a:pt x="5923" y="16750"/>
                  </a:cubicBezTo>
                  <a:cubicBezTo>
                    <a:pt x="5226" y="16095"/>
                    <a:pt x="4529" y="16095"/>
                    <a:pt x="3832" y="16422"/>
                  </a:cubicBezTo>
                  <a:cubicBezTo>
                    <a:pt x="3135" y="15441"/>
                    <a:pt x="1394" y="15441"/>
                    <a:pt x="0" y="14786"/>
                  </a:cubicBezTo>
                  <a:cubicBezTo>
                    <a:pt x="348" y="13804"/>
                    <a:pt x="1045" y="12495"/>
                    <a:pt x="1394" y="11513"/>
                  </a:cubicBezTo>
                  <a:cubicBezTo>
                    <a:pt x="2090" y="10204"/>
                    <a:pt x="2787" y="8895"/>
                    <a:pt x="3484" y="7913"/>
                  </a:cubicBezTo>
                  <a:cubicBezTo>
                    <a:pt x="4529" y="5295"/>
                    <a:pt x="6619" y="3332"/>
                    <a:pt x="8710" y="1695"/>
                  </a:cubicBezTo>
                  <a:cubicBezTo>
                    <a:pt x="12194" y="-923"/>
                    <a:pt x="17419" y="-268"/>
                    <a:pt x="19858" y="2022"/>
                  </a:cubicBezTo>
                  <a:cubicBezTo>
                    <a:pt x="21252" y="3659"/>
                    <a:pt x="21600" y="5622"/>
                    <a:pt x="21600" y="7913"/>
                  </a:cubicBezTo>
                  <a:cubicBezTo>
                    <a:pt x="21600" y="10204"/>
                    <a:pt x="20903" y="12495"/>
                    <a:pt x="20206" y="14786"/>
                  </a:cubicBezTo>
                  <a:cubicBezTo>
                    <a:pt x="19510" y="16422"/>
                    <a:pt x="18465" y="17732"/>
                    <a:pt x="17768" y="19368"/>
                  </a:cubicBezTo>
                  <a:cubicBezTo>
                    <a:pt x="17768" y="19368"/>
                    <a:pt x="17768" y="19695"/>
                    <a:pt x="17768" y="19695"/>
                  </a:cubicBezTo>
                  <a:cubicBezTo>
                    <a:pt x="17768" y="20022"/>
                    <a:pt x="17419" y="20350"/>
                    <a:pt x="17419" y="20677"/>
                  </a:cubicBezTo>
                  <a:cubicBezTo>
                    <a:pt x="16374" y="20677"/>
                    <a:pt x="15329" y="20677"/>
                    <a:pt x="14632" y="20350"/>
                  </a:cubicBezTo>
                  <a:cubicBezTo>
                    <a:pt x="13935" y="19695"/>
                    <a:pt x="12890" y="19368"/>
                    <a:pt x="12194" y="19041"/>
                  </a:cubicBezTo>
                  <a:cubicBezTo>
                    <a:pt x="11497" y="19041"/>
                    <a:pt x="11148" y="18713"/>
                    <a:pt x="10452" y="18713"/>
                  </a:cubicBezTo>
                  <a:close/>
                  <a:moveTo>
                    <a:pt x="17071" y="15768"/>
                  </a:moveTo>
                  <a:cubicBezTo>
                    <a:pt x="17419" y="14132"/>
                    <a:pt x="18116" y="12495"/>
                    <a:pt x="18465" y="11186"/>
                  </a:cubicBezTo>
                  <a:cubicBezTo>
                    <a:pt x="19161" y="8895"/>
                    <a:pt x="19510" y="6932"/>
                    <a:pt x="19161" y="4641"/>
                  </a:cubicBezTo>
                  <a:cubicBezTo>
                    <a:pt x="19161" y="3332"/>
                    <a:pt x="18465" y="2022"/>
                    <a:pt x="17419" y="1368"/>
                  </a:cubicBezTo>
                  <a:cubicBezTo>
                    <a:pt x="14981" y="386"/>
                    <a:pt x="11497" y="59"/>
                    <a:pt x="9058" y="2022"/>
                  </a:cubicBezTo>
                  <a:cubicBezTo>
                    <a:pt x="6968" y="3659"/>
                    <a:pt x="5574" y="5295"/>
                    <a:pt x="4181" y="7586"/>
                  </a:cubicBezTo>
                  <a:cubicBezTo>
                    <a:pt x="3484" y="8568"/>
                    <a:pt x="3135" y="9550"/>
                    <a:pt x="2439" y="10859"/>
                  </a:cubicBezTo>
                  <a:cubicBezTo>
                    <a:pt x="3135" y="10859"/>
                    <a:pt x="3832" y="11186"/>
                    <a:pt x="4529" y="11513"/>
                  </a:cubicBezTo>
                  <a:cubicBezTo>
                    <a:pt x="5226" y="11841"/>
                    <a:pt x="5226" y="11186"/>
                    <a:pt x="5574" y="10859"/>
                  </a:cubicBezTo>
                  <a:cubicBezTo>
                    <a:pt x="6619" y="8568"/>
                    <a:pt x="8361" y="6932"/>
                    <a:pt x="10800" y="5622"/>
                  </a:cubicBezTo>
                  <a:cubicBezTo>
                    <a:pt x="12542" y="4968"/>
                    <a:pt x="14284" y="5295"/>
                    <a:pt x="14632" y="7259"/>
                  </a:cubicBezTo>
                  <a:cubicBezTo>
                    <a:pt x="14981" y="8568"/>
                    <a:pt x="14981" y="9877"/>
                    <a:pt x="14632" y="10859"/>
                  </a:cubicBezTo>
                  <a:cubicBezTo>
                    <a:pt x="14632" y="12168"/>
                    <a:pt x="14284" y="13150"/>
                    <a:pt x="13935" y="14459"/>
                  </a:cubicBezTo>
                  <a:cubicBezTo>
                    <a:pt x="14981" y="14786"/>
                    <a:pt x="16026" y="15441"/>
                    <a:pt x="17071" y="15768"/>
                  </a:cubicBezTo>
                  <a:close/>
                  <a:moveTo>
                    <a:pt x="19161" y="2350"/>
                  </a:moveTo>
                  <a:cubicBezTo>
                    <a:pt x="19161" y="3332"/>
                    <a:pt x="19858" y="4313"/>
                    <a:pt x="19858" y="5295"/>
                  </a:cubicBezTo>
                  <a:cubicBezTo>
                    <a:pt x="20206" y="7913"/>
                    <a:pt x="19510" y="10204"/>
                    <a:pt x="18813" y="12495"/>
                  </a:cubicBezTo>
                  <a:cubicBezTo>
                    <a:pt x="18465" y="13477"/>
                    <a:pt x="18116" y="14786"/>
                    <a:pt x="17768" y="15768"/>
                  </a:cubicBezTo>
                  <a:cubicBezTo>
                    <a:pt x="19161" y="16095"/>
                    <a:pt x="19510" y="15441"/>
                    <a:pt x="19858" y="14132"/>
                  </a:cubicBezTo>
                  <a:cubicBezTo>
                    <a:pt x="20555" y="11841"/>
                    <a:pt x="21252" y="9550"/>
                    <a:pt x="21252" y="6932"/>
                  </a:cubicBezTo>
                  <a:cubicBezTo>
                    <a:pt x="20903" y="4968"/>
                    <a:pt x="20555" y="3332"/>
                    <a:pt x="19161" y="2350"/>
                  </a:cubicBezTo>
                  <a:close/>
                  <a:moveTo>
                    <a:pt x="14981" y="19695"/>
                  </a:moveTo>
                  <a:cubicBezTo>
                    <a:pt x="15677" y="18713"/>
                    <a:pt x="16026" y="17732"/>
                    <a:pt x="16374" y="17077"/>
                  </a:cubicBezTo>
                  <a:cubicBezTo>
                    <a:pt x="16374" y="16750"/>
                    <a:pt x="16374" y="15768"/>
                    <a:pt x="15677" y="15768"/>
                  </a:cubicBezTo>
                  <a:cubicBezTo>
                    <a:pt x="15329" y="15441"/>
                    <a:pt x="14632" y="15113"/>
                    <a:pt x="14284" y="15113"/>
                  </a:cubicBezTo>
                  <a:cubicBezTo>
                    <a:pt x="13935" y="15113"/>
                    <a:pt x="13587" y="14786"/>
                    <a:pt x="13239" y="15113"/>
                  </a:cubicBezTo>
                  <a:cubicBezTo>
                    <a:pt x="12542" y="16422"/>
                    <a:pt x="12194" y="17404"/>
                    <a:pt x="11497" y="18386"/>
                  </a:cubicBezTo>
                  <a:cubicBezTo>
                    <a:pt x="12542" y="18713"/>
                    <a:pt x="13935" y="19041"/>
                    <a:pt x="14981" y="19695"/>
                  </a:cubicBezTo>
                  <a:close/>
                  <a:moveTo>
                    <a:pt x="697" y="14786"/>
                  </a:moveTo>
                  <a:cubicBezTo>
                    <a:pt x="1742" y="14786"/>
                    <a:pt x="2787" y="15113"/>
                    <a:pt x="3832" y="15441"/>
                  </a:cubicBezTo>
                  <a:cubicBezTo>
                    <a:pt x="4181" y="14459"/>
                    <a:pt x="4529" y="13477"/>
                    <a:pt x="4877" y="12495"/>
                  </a:cubicBezTo>
                  <a:cubicBezTo>
                    <a:pt x="4877" y="12495"/>
                    <a:pt x="4529" y="12168"/>
                    <a:pt x="4529" y="11841"/>
                  </a:cubicBezTo>
                  <a:cubicBezTo>
                    <a:pt x="3832" y="11841"/>
                    <a:pt x="3135" y="11841"/>
                    <a:pt x="2090" y="11513"/>
                  </a:cubicBezTo>
                  <a:cubicBezTo>
                    <a:pt x="2090" y="11513"/>
                    <a:pt x="2090" y="11841"/>
                    <a:pt x="1742" y="11841"/>
                  </a:cubicBezTo>
                  <a:cubicBezTo>
                    <a:pt x="1394" y="12822"/>
                    <a:pt x="1045" y="13477"/>
                    <a:pt x="697" y="14786"/>
                  </a:cubicBezTo>
                  <a:close/>
                  <a:moveTo>
                    <a:pt x="12194" y="5950"/>
                  </a:moveTo>
                  <a:cubicBezTo>
                    <a:pt x="10452" y="5950"/>
                    <a:pt x="6271" y="9222"/>
                    <a:pt x="5923" y="11841"/>
                  </a:cubicBezTo>
                  <a:cubicBezTo>
                    <a:pt x="6968" y="11841"/>
                    <a:pt x="7316" y="11841"/>
                    <a:pt x="8013" y="10859"/>
                  </a:cubicBezTo>
                  <a:cubicBezTo>
                    <a:pt x="9058" y="8895"/>
                    <a:pt x="10452" y="7259"/>
                    <a:pt x="12194" y="5950"/>
                  </a:cubicBezTo>
                  <a:close/>
                  <a:moveTo>
                    <a:pt x="15677" y="19695"/>
                  </a:moveTo>
                  <a:cubicBezTo>
                    <a:pt x="16723" y="20350"/>
                    <a:pt x="17071" y="20022"/>
                    <a:pt x="17419" y="19368"/>
                  </a:cubicBezTo>
                  <a:cubicBezTo>
                    <a:pt x="18116" y="18386"/>
                    <a:pt x="18465" y="17404"/>
                    <a:pt x="19161" y="16422"/>
                  </a:cubicBezTo>
                  <a:cubicBezTo>
                    <a:pt x="17768" y="16095"/>
                    <a:pt x="17071" y="16422"/>
                    <a:pt x="16723" y="17404"/>
                  </a:cubicBezTo>
                  <a:cubicBezTo>
                    <a:pt x="16374" y="18386"/>
                    <a:pt x="16026" y="19041"/>
                    <a:pt x="15677" y="19695"/>
                  </a:cubicBezTo>
                  <a:close/>
                  <a:moveTo>
                    <a:pt x="5574" y="15768"/>
                  </a:moveTo>
                  <a:cubicBezTo>
                    <a:pt x="6271" y="14459"/>
                    <a:pt x="6619" y="13477"/>
                    <a:pt x="7316" y="12168"/>
                  </a:cubicBezTo>
                  <a:cubicBezTo>
                    <a:pt x="6619" y="12168"/>
                    <a:pt x="5923" y="12168"/>
                    <a:pt x="5226" y="12168"/>
                  </a:cubicBezTo>
                  <a:cubicBezTo>
                    <a:pt x="4877" y="13477"/>
                    <a:pt x="4529" y="14459"/>
                    <a:pt x="4181" y="15441"/>
                  </a:cubicBezTo>
                  <a:cubicBezTo>
                    <a:pt x="4877" y="15441"/>
                    <a:pt x="5226" y="15441"/>
                    <a:pt x="5574" y="1576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43" name="Freeform 40218"/>
            <p:cNvSpPr/>
            <p:nvPr/>
          </p:nvSpPr>
          <p:spPr>
            <a:xfrm>
              <a:off x="0" y="488384"/>
              <a:ext cx="67088" cy="74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8514" y="10800"/>
                    <a:pt x="9257" y="21600"/>
                    <a:pt x="0" y="21600"/>
                  </a:cubicBezTo>
                  <a:cubicBezTo>
                    <a:pt x="6171" y="16200"/>
                    <a:pt x="12343" y="810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44" name="Freeform 40219"/>
            <p:cNvSpPr/>
            <p:nvPr/>
          </p:nvSpPr>
          <p:spPr>
            <a:xfrm>
              <a:off x="491973" y="615104"/>
              <a:ext cx="26091" cy="111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200" y="0"/>
                  </a:moveTo>
                  <a:cubicBezTo>
                    <a:pt x="14400" y="7200"/>
                    <a:pt x="14400" y="14400"/>
                    <a:pt x="21600" y="21600"/>
                  </a:cubicBezTo>
                  <a:cubicBezTo>
                    <a:pt x="7200" y="19800"/>
                    <a:pt x="7200" y="18000"/>
                    <a:pt x="0" y="0"/>
                  </a:cubicBezTo>
                  <a:cubicBezTo>
                    <a:pt x="7200" y="0"/>
                    <a:pt x="7200" y="0"/>
                    <a:pt x="72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45" name="Freeform 40220"/>
            <p:cNvSpPr/>
            <p:nvPr/>
          </p:nvSpPr>
          <p:spPr>
            <a:xfrm>
              <a:off x="72372" y="533108"/>
              <a:ext cx="20806" cy="93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225" h="21600" fill="norm" stroke="1" extrusionOk="0">
                  <a:moveTo>
                    <a:pt x="17225" y="0"/>
                  </a:moveTo>
                  <a:cubicBezTo>
                    <a:pt x="17225" y="6480"/>
                    <a:pt x="10025" y="12960"/>
                    <a:pt x="2825" y="21600"/>
                  </a:cubicBezTo>
                  <a:cubicBezTo>
                    <a:pt x="-4375" y="17280"/>
                    <a:pt x="2825" y="4320"/>
                    <a:pt x="1722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46" name="Freeform 40221"/>
            <p:cNvSpPr/>
            <p:nvPr/>
          </p:nvSpPr>
          <p:spPr>
            <a:xfrm>
              <a:off x="316802" y="626286"/>
              <a:ext cx="44725" cy="81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9200"/>
                    <a:pt x="0" y="16800"/>
                    <a:pt x="0" y="16800"/>
                  </a:cubicBezTo>
                  <a:cubicBezTo>
                    <a:pt x="4320" y="14400"/>
                    <a:pt x="4320" y="9600"/>
                    <a:pt x="8640" y="7200"/>
                  </a:cubicBezTo>
                  <a:cubicBezTo>
                    <a:pt x="12960" y="4800"/>
                    <a:pt x="17280" y="240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7280" y="7200"/>
                    <a:pt x="8640" y="14400"/>
                    <a:pt x="0" y="21600"/>
                  </a:cubicBezTo>
                  <a:cubicBezTo>
                    <a:pt x="0" y="2160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47" name="Freeform 40222"/>
            <p:cNvSpPr/>
            <p:nvPr/>
          </p:nvSpPr>
          <p:spPr>
            <a:xfrm>
              <a:off x="151412" y="533108"/>
              <a:ext cx="16308" cy="93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00" h="21600" fill="norm" stroke="1" extrusionOk="0">
                  <a:moveTo>
                    <a:pt x="8100" y="0"/>
                  </a:moveTo>
                  <a:cubicBezTo>
                    <a:pt x="8100" y="8640"/>
                    <a:pt x="8100" y="15120"/>
                    <a:pt x="18900" y="21600"/>
                  </a:cubicBezTo>
                  <a:cubicBezTo>
                    <a:pt x="8100" y="21600"/>
                    <a:pt x="8100" y="21600"/>
                    <a:pt x="8100" y="21600"/>
                  </a:cubicBezTo>
                  <a:cubicBezTo>
                    <a:pt x="-2700" y="15120"/>
                    <a:pt x="-2700" y="8640"/>
                    <a:pt x="81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48" name="Freeform 40223"/>
            <p:cNvSpPr/>
            <p:nvPr/>
          </p:nvSpPr>
          <p:spPr>
            <a:xfrm>
              <a:off x="242260" y="596470"/>
              <a:ext cx="63362" cy="55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000"/>
                  </a:moveTo>
                  <a:cubicBezTo>
                    <a:pt x="6171" y="10800"/>
                    <a:pt x="12343" y="7200"/>
                    <a:pt x="18514" y="0"/>
                  </a:cubicBezTo>
                  <a:cubicBezTo>
                    <a:pt x="18514" y="3600"/>
                    <a:pt x="21600" y="3600"/>
                    <a:pt x="21600" y="3600"/>
                  </a:cubicBezTo>
                  <a:cubicBezTo>
                    <a:pt x="15429" y="10800"/>
                    <a:pt x="9257" y="14400"/>
                    <a:pt x="6171" y="21600"/>
                  </a:cubicBezTo>
                  <a:cubicBezTo>
                    <a:pt x="3086" y="21600"/>
                    <a:pt x="3086" y="18000"/>
                    <a:pt x="0" y="18000"/>
                  </a:cubicBezTo>
                  <a:cubicBezTo>
                    <a:pt x="0" y="18000"/>
                    <a:pt x="0" y="18000"/>
                    <a:pt x="0" y="180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49" name="Freeform 40224"/>
            <p:cNvSpPr/>
            <p:nvPr/>
          </p:nvSpPr>
          <p:spPr>
            <a:xfrm>
              <a:off x="403145" y="633740"/>
              <a:ext cx="21744" cy="74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00" h="21600" fill="norm" stroke="1" extrusionOk="0">
                  <a:moveTo>
                    <a:pt x="10800" y="21600"/>
                  </a:moveTo>
                  <a:cubicBezTo>
                    <a:pt x="-3600" y="18900"/>
                    <a:pt x="-3600" y="18900"/>
                    <a:pt x="10800" y="0"/>
                  </a:cubicBezTo>
                  <a:cubicBezTo>
                    <a:pt x="10800" y="0"/>
                    <a:pt x="18000" y="0"/>
                    <a:pt x="18000" y="0"/>
                  </a:cubicBezTo>
                  <a:cubicBezTo>
                    <a:pt x="18000" y="5400"/>
                    <a:pt x="10800" y="135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0" name="Freeform 40225"/>
            <p:cNvSpPr/>
            <p:nvPr/>
          </p:nvSpPr>
          <p:spPr>
            <a:xfrm>
              <a:off x="212444" y="507020"/>
              <a:ext cx="18637" cy="81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10800" y="14400"/>
                    <a:pt x="10800" y="7200"/>
                    <a:pt x="0" y="0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10800" y="7200"/>
                    <a:pt x="21600" y="14400"/>
                    <a:pt x="21600" y="19200"/>
                  </a:cubicBezTo>
                  <a:cubicBezTo>
                    <a:pt x="21600" y="19200"/>
                    <a:pt x="10800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552" name="组合 33"/>
          <p:cNvSpPr txBox="1"/>
          <p:nvPr/>
        </p:nvSpPr>
        <p:spPr>
          <a:xfrm>
            <a:off x="2026467" y="603414"/>
            <a:ext cx="5078029" cy="56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>
              <a:defRPr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>
                <a:latin typeface="微软雅黑 Light"/>
                <a:ea typeface="微软雅黑 Light"/>
                <a:cs typeface="微软雅黑 Light"/>
                <a:sym typeface="微软雅黑 Light"/>
              </a:rPr>
              <a:t>体验一下效果</a:t>
            </a:r>
          </a:p>
        </p:txBody>
      </p:sp>
      <p:pic>
        <p:nvPicPr>
          <p:cNvPr id="553" name="ScreenFlow.mp4" descr="ScreenFlow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78722" y="1432409"/>
            <a:ext cx="8234556" cy="514659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 isContent="0" isInverted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9" presetID="15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Class="entr" nodeType="afterEffect" presetSubtype="9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mediacall" nodeType="clickEffect" presetSubtype="0" presetID="1" grpId="3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0666000" fill="hold"/>
                                        <p:tgtEl>
                                          <p:spTgt spid="5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22" fill="hold" display="0">
                  <p:stCondLst>
                    <p:cond delay="indefinite"/>
                  </p:stCondLst>
                </p:cTn>
                <p:tgtEl>
                  <p:spTgt spid="553"/>
                </p:tgtEl>
              </p:cMediaNode>
            </p:video>
          </p:childTnLst>
        </p:cTn>
      </p:par>
    </p:tnLst>
    <p:bldLst>
      <p:bldP build="whole" bldLvl="1" animBg="1" rev="0" advAuto="0" spid="552" grpId="2"/>
      <p:bldP build="whole" bldLvl="1" animBg="1" rev="0" advAuto="0" spid="551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0" name="组合 22"/>
          <p:cNvGrpSpPr/>
          <p:nvPr/>
        </p:nvGrpSpPr>
        <p:grpSpPr>
          <a:xfrm>
            <a:off x="7788050" y="3082568"/>
            <a:ext cx="1544902" cy="1348467"/>
            <a:chOff x="0" y="0"/>
            <a:chExt cx="1544900" cy="1348465"/>
          </a:xfrm>
        </p:grpSpPr>
        <p:sp>
          <p:nvSpPr>
            <p:cNvPr id="555" name="Freeform 5"/>
            <p:cNvSpPr/>
            <p:nvPr/>
          </p:nvSpPr>
          <p:spPr>
            <a:xfrm>
              <a:off x="393925" y="260457"/>
              <a:ext cx="611709" cy="89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18" fill="norm" stroke="1" extrusionOk="0">
                  <a:moveTo>
                    <a:pt x="21600" y="7158"/>
                  </a:moveTo>
                  <a:cubicBezTo>
                    <a:pt x="18116" y="11478"/>
                    <a:pt x="13935" y="7158"/>
                    <a:pt x="10452" y="7158"/>
                  </a:cubicBezTo>
                  <a:cubicBezTo>
                    <a:pt x="6968" y="11478"/>
                    <a:pt x="3484" y="20118"/>
                    <a:pt x="0" y="20118"/>
                  </a:cubicBezTo>
                  <a:cubicBezTo>
                    <a:pt x="0" y="7158"/>
                    <a:pt x="2090" y="11478"/>
                    <a:pt x="3484" y="7158"/>
                  </a:cubicBezTo>
                  <a:cubicBezTo>
                    <a:pt x="5574" y="7158"/>
                    <a:pt x="6968" y="2838"/>
                    <a:pt x="9058" y="2838"/>
                  </a:cubicBezTo>
                  <a:cubicBezTo>
                    <a:pt x="12542" y="-1482"/>
                    <a:pt x="17419" y="-1482"/>
                    <a:pt x="21600" y="7158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56" name="Freeform 6"/>
            <p:cNvSpPr/>
            <p:nvPr/>
          </p:nvSpPr>
          <p:spPr>
            <a:xfrm>
              <a:off x="434167" y="592304"/>
              <a:ext cx="651955" cy="108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184" fill="norm" stroke="1" extrusionOk="0">
                  <a:moveTo>
                    <a:pt x="21600" y="3563"/>
                  </a:moveTo>
                  <a:cubicBezTo>
                    <a:pt x="15709" y="6649"/>
                    <a:pt x="8509" y="6649"/>
                    <a:pt x="3273" y="12821"/>
                  </a:cubicBezTo>
                  <a:cubicBezTo>
                    <a:pt x="1964" y="15906"/>
                    <a:pt x="1309" y="18992"/>
                    <a:pt x="0" y="15906"/>
                  </a:cubicBezTo>
                  <a:cubicBezTo>
                    <a:pt x="2618" y="6649"/>
                    <a:pt x="7200" y="3563"/>
                    <a:pt x="10473" y="3563"/>
                  </a:cubicBezTo>
                  <a:cubicBezTo>
                    <a:pt x="14400" y="478"/>
                    <a:pt x="18327" y="-2608"/>
                    <a:pt x="21600" y="3563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57" name="Freeform 7"/>
            <p:cNvSpPr/>
            <p:nvPr/>
          </p:nvSpPr>
          <p:spPr>
            <a:xfrm>
              <a:off x="458315" y="903770"/>
              <a:ext cx="748542" cy="77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4915" fill="norm" stroke="1" extrusionOk="0">
                  <a:moveTo>
                    <a:pt x="21600" y="8615"/>
                  </a:moveTo>
                  <a:cubicBezTo>
                    <a:pt x="20463" y="12215"/>
                    <a:pt x="17621" y="5015"/>
                    <a:pt x="15916" y="5015"/>
                  </a:cubicBezTo>
                  <a:cubicBezTo>
                    <a:pt x="12505" y="8615"/>
                    <a:pt x="8526" y="12215"/>
                    <a:pt x="4547" y="12215"/>
                  </a:cubicBezTo>
                  <a:cubicBezTo>
                    <a:pt x="2842" y="15815"/>
                    <a:pt x="1137" y="15815"/>
                    <a:pt x="0" y="12215"/>
                  </a:cubicBezTo>
                  <a:cubicBezTo>
                    <a:pt x="1137" y="5015"/>
                    <a:pt x="2842" y="8615"/>
                    <a:pt x="3979" y="8615"/>
                  </a:cubicBezTo>
                  <a:cubicBezTo>
                    <a:pt x="5684" y="8615"/>
                    <a:pt x="7389" y="8615"/>
                    <a:pt x="9095" y="5015"/>
                  </a:cubicBezTo>
                  <a:cubicBezTo>
                    <a:pt x="13074" y="1415"/>
                    <a:pt x="18189" y="-5785"/>
                    <a:pt x="21600" y="8615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58" name="Freeform 8"/>
            <p:cNvSpPr/>
            <p:nvPr/>
          </p:nvSpPr>
          <p:spPr>
            <a:xfrm>
              <a:off x="458315" y="1077635"/>
              <a:ext cx="611710" cy="93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774" fill="norm" stroke="1" extrusionOk="0">
                  <a:moveTo>
                    <a:pt x="21600" y="2374"/>
                  </a:moveTo>
                  <a:cubicBezTo>
                    <a:pt x="13935" y="5974"/>
                    <a:pt x="6968" y="13174"/>
                    <a:pt x="0" y="16774"/>
                  </a:cubicBezTo>
                  <a:cubicBezTo>
                    <a:pt x="0" y="16774"/>
                    <a:pt x="0" y="16774"/>
                    <a:pt x="0" y="13174"/>
                  </a:cubicBezTo>
                  <a:cubicBezTo>
                    <a:pt x="6968" y="5974"/>
                    <a:pt x="13935" y="-4826"/>
                    <a:pt x="21600" y="2374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59" name="Freeform 9"/>
            <p:cNvSpPr/>
            <p:nvPr/>
          </p:nvSpPr>
          <p:spPr>
            <a:xfrm>
              <a:off x="0" y="0"/>
              <a:ext cx="1544901" cy="13484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1287" fill="norm" stroke="1" extrusionOk="0">
                  <a:moveTo>
                    <a:pt x="19184" y="626"/>
                  </a:moveTo>
                  <a:cubicBezTo>
                    <a:pt x="19184" y="939"/>
                    <a:pt x="18910" y="626"/>
                    <a:pt x="18910" y="939"/>
                  </a:cubicBezTo>
                  <a:cubicBezTo>
                    <a:pt x="19730" y="1252"/>
                    <a:pt x="20824" y="626"/>
                    <a:pt x="21371" y="1252"/>
                  </a:cubicBezTo>
                  <a:cubicBezTo>
                    <a:pt x="21371" y="1565"/>
                    <a:pt x="21098" y="1565"/>
                    <a:pt x="21098" y="1878"/>
                  </a:cubicBezTo>
                  <a:cubicBezTo>
                    <a:pt x="20004" y="1878"/>
                    <a:pt x="18910" y="2191"/>
                    <a:pt x="18363" y="3130"/>
                  </a:cubicBezTo>
                  <a:cubicBezTo>
                    <a:pt x="17817" y="4696"/>
                    <a:pt x="19184" y="5322"/>
                    <a:pt x="20004" y="5322"/>
                  </a:cubicBezTo>
                  <a:cubicBezTo>
                    <a:pt x="20004" y="5635"/>
                    <a:pt x="20277" y="5635"/>
                    <a:pt x="20277" y="5948"/>
                  </a:cubicBezTo>
                  <a:cubicBezTo>
                    <a:pt x="20277" y="5948"/>
                    <a:pt x="20277" y="5948"/>
                    <a:pt x="20277" y="6261"/>
                  </a:cubicBezTo>
                  <a:cubicBezTo>
                    <a:pt x="20004" y="6261"/>
                    <a:pt x="20004" y="6574"/>
                    <a:pt x="19730" y="6574"/>
                  </a:cubicBezTo>
                  <a:cubicBezTo>
                    <a:pt x="19730" y="6574"/>
                    <a:pt x="20004" y="6574"/>
                    <a:pt x="20004" y="6574"/>
                  </a:cubicBezTo>
                  <a:cubicBezTo>
                    <a:pt x="19730" y="7513"/>
                    <a:pt x="20277" y="7826"/>
                    <a:pt x="20004" y="8452"/>
                  </a:cubicBezTo>
                  <a:cubicBezTo>
                    <a:pt x="19730" y="8452"/>
                    <a:pt x="19457" y="8452"/>
                    <a:pt x="19184" y="8765"/>
                  </a:cubicBezTo>
                  <a:cubicBezTo>
                    <a:pt x="19184" y="10330"/>
                    <a:pt x="19730" y="11270"/>
                    <a:pt x="20277" y="12835"/>
                  </a:cubicBezTo>
                  <a:cubicBezTo>
                    <a:pt x="20004" y="12835"/>
                    <a:pt x="20004" y="13148"/>
                    <a:pt x="19730" y="13148"/>
                  </a:cubicBezTo>
                  <a:cubicBezTo>
                    <a:pt x="19457" y="12835"/>
                    <a:pt x="18910" y="12835"/>
                    <a:pt x="18637" y="12835"/>
                  </a:cubicBezTo>
                  <a:cubicBezTo>
                    <a:pt x="18910" y="13148"/>
                    <a:pt x="19457" y="12835"/>
                    <a:pt x="19457" y="13461"/>
                  </a:cubicBezTo>
                  <a:cubicBezTo>
                    <a:pt x="19457" y="14087"/>
                    <a:pt x="18910" y="13461"/>
                    <a:pt x="18637" y="13774"/>
                  </a:cubicBezTo>
                  <a:cubicBezTo>
                    <a:pt x="18363" y="13774"/>
                    <a:pt x="18363" y="14087"/>
                    <a:pt x="18363" y="14400"/>
                  </a:cubicBezTo>
                  <a:cubicBezTo>
                    <a:pt x="17817" y="14400"/>
                    <a:pt x="17817" y="14087"/>
                    <a:pt x="17543" y="14087"/>
                  </a:cubicBezTo>
                  <a:cubicBezTo>
                    <a:pt x="12895" y="14087"/>
                    <a:pt x="6880" y="13774"/>
                    <a:pt x="2779" y="15652"/>
                  </a:cubicBezTo>
                  <a:cubicBezTo>
                    <a:pt x="865" y="20348"/>
                    <a:pt x="7153" y="19096"/>
                    <a:pt x="10161" y="19409"/>
                  </a:cubicBezTo>
                  <a:cubicBezTo>
                    <a:pt x="13168" y="19409"/>
                    <a:pt x="16449" y="19409"/>
                    <a:pt x="18910" y="18783"/>
                  </a:cubicBezTo>
                  <a:cubicBezTo>
                    <a:pt x="18637" y="17844"/>
                    <a:pt x="17543" y="17844"/>
                    <a:pt x="17543" y="16591"/>
                  </a:cubicBezTo>
                  <a:cubicBezTo>
                    <a:pt x="17817" y="15652"/>
                    <a:pt x="19184" y="15026"/>
                    <a:pt x="19457" y="13774"/>
                  </a:cubicBezTo>
                  <a:cubicBezTo>
                    <a:pt x="20004" y="14087"/>
                    <a:pt x="20004" y="13461"/>
                    <a:pt x="20551" y="13774"/>
                  </a:cubicBezTo>
                  <a:cubicBezTo>
                    <a:pt x="20551" y="14087"/>
                    <a:pt x="20277" y="14087"/>
                    <a:pt x="20277" y="14713"/>
                  </a:cubicBezTo>
                  <a:cubicBezTo>
                    <a:pt x="18910" y="15339"/>
                    <a:pt x="18910" y="18157"/>
                    <a:pt x="20277" y="18783"/>
                  </a:cubicBezTo>
                  <a:cubicBezTo>
                    <a:pt x="20004" y="19096"/>
                    <a:pt x="20277" y="19409"/>
                    <a:pt x="20004" y="19409"/>
                  </a:cubicBezTo>
                  <a:cubicBezTo>
                    <a:pt x="20277" y="19722"/>
                    <a:pt x="21098" y="19409"/>
                    <a:pt x="21098" y="20035"/>
                  </a:cubicBezTo>
                  <a:cubicBezTo>
                    <a:pt x="21098" y="20348"/>
                    <a:pt x="20824" y="20035"/>
                    <a:pt x="20551" y="20348"/>
                  </a:cubicBezTo>
                  <a:cubicBezTo>
                    <a:pt x="20551" y="20348"/>
                    <a:pt x="20824" y="20661"/>
                    <a:pt x="21098" y="20661"/>
                  </a:cubicBezTo>
                  <a:cubicBezTo>
                    <a:pt x="20824" y="20974"/>
                    <a:pt x="20551" y="20974"/>
                    <a:pt x="20551" y="21287"/>
                  </a:cubicBezTo>
                  <a:cubicBezTo>
                    <a:pt x="15356" y="20974"/>
                    <a:pt x="10161" y="20661"/>
                    <a:pt x="5513" y="21287"/>
                  </a:cubicBezTo>
                  <a:cubicBezTo>
                    <a:pt x="5513" y="20974"/>
                    <a:pt x="5513" y="20661"/>
                    <a:pt x="5786" y="20974"/>
                  </a:cubicBezTo>
                  <a:cubicBezTo>
                    <a:pt x="5513" y="20661"/>
                    <a:pt x="5513" y="20661"/>
                    <a:pt x="5513" y="20348"/>
                  </a:cubicBezTo>
                  <a:cubicBezTo>
                    <a:pt x="4966" y="20035"/>
                    <a:pt x="4419" y="20348"/>
                    <a:pt x="3872" y="20348"/>
                  </a:cubicBezTo>
                  <a:cubicBezTo>
                    <a:pt x="3599" y="20974"/>
                    <a:pt x="3325" y="20974"/>
                    <a:pt x="2505" y="20661"/>
                  </a:cubicBezTo>
                  <a:cubicBezTo>
                    <a:pt x="1958" y="19409"/>
                    <a:pt x="591" y="18783"/>
                    <a:pt x="591" y="16904"/>
                  </a:cubicBezTo>
                  <a:cubicBezTo>
                    <a:pt x="591" y="15965"/>
                    <a:pt x="1138" y="14400"/>
                    <a:pt x="1685" y="13461"/>
                  </a:cubicBezTo>
                  <a:cubicBezTo>
                    <a:pt x="1685" y="13774"/>
                    <a:pt x="1685" y="13774"/>
                    <a:pt x="1958" y="13774"/>
                  </a:cubicBezTo>
                  <a:cubicBezTo>
                    <a:pt x="1958" y="13774"/>
                    <a:pt x="1958" y="14087"/>
                    <a:pt x="1958" y="14087"/>
                  </a:cubicBezTo>
                  <a:cubicBezTo>
                    <a:pt x="2779" y="13774"/>
                    <a:pt x="3599" y="13774"/>
                    <a:pt x="4419" y="13774"/>
                  </a:cubicBezTo>
                  <a:cubicBezTo>
                    <a:pt x="4146" y="13461"/>
                    <a:pt x="3325" y="13461"/>
                    <a:pt x="3052" y="13148"/>
                  </a:cubicBezTo>
                  <a:cubicBezTo>
                    <a:pt x="2779" y="13461"/>
                    <a:pt x="2779" y="13774"/>
                    <a:pt x="2505" y="13774"/>
                  </a:cubicBezTo>
                  <a:cubicBezTo>
                    <a:pt x="1685" y="13461"/>
                    <a:pt x="1138" y="13148"/>
                    <a:pt x="591" y="12835"/>
                  </a:cubicBezTo>
                  <a:cubicBezTo>
                    <a:pt x="865" y="11583"/>
                    <a:pt x="-229" y="11270"/>
                    <a:pt x="44" y="10017"/>
                  </a:cubicBezTo>
                  <a:cubicBezTo>
                    <a:pt x="865" y="9078"/>
                    <a:pt x="865" y="7826"/>
                    <a:pt x="1685" y="7826"/>
                  </a:cubicBezTo>
                  <a:cubicBezTo>
                    <a:pt x="1138" y="7513"/>
                    <a:pt x="865" y="7826"/>
                    <a:pt x="865" y="7200"/>
                  </a:cubicBezTo>
                  <a:cubicBezTo>
                    <a:pt x="865" y="6887"/>
                    <a:pt x="1138" y="6887"/>
                    <a:pt x="1138" y="6887"/>
                  </a:cubicBezTo>
                  <a:cubicBezTo>
                    <a:pt x="591" y="5948"/>
                    <a:pt x="318" y="5322"/>
                    <a:pt x="44" y="4383"/>
                  </a:cubicBezTo>
                  <a:cubicBezTo>
                    <a:pt x="591" y="3444"/>
                    <a:pt x="318" y="1878"/>
                    <a:pt x="1138" y="1565"/>
                  </a:cubicBezTo>
                  <a:cubicBezTo>
                    <a:pt x="1412" y="1252"/>
                    <a:pt x="1138" y="1565"/>
                    <a:pt x="1138" y="1878"/>
                  </a:cubicBezTo>
                  <a:cubicBezTo>
                    <a:pt x="1685" y="1252"/>
                    <a:pt x="2505" y="1252"/>
                    <a:pt x="2779" y="626"/>
                  </a:cubicBezTo>
                  <a:cubicBezTo>
                    <a:pt x="3325" y="626"/>
                    <a:pt x="4419" y="939"/>
                    <a:pt x="4693" y="313"/>
                  </a:cubicBezTo>
                  <a:cubicBezTo>
                    <a:pt x="7700" y="313"/>
                    <a:pt x="10708" y="0"/>
                    <a:pt x="12895" y="0"/>
                  </a:cubicBezTo>
                  <a:cubicBezTo>
                    <a:pt x="14809" y="313"/>
                    <a:pt x="17543" y="-313"/>
                    <a:pt x="19184" y="626"/>
                  </a:cubicBezTo>
                  <a:close/>
                  <a:moveTo>
                    <a:pt x="15082" y="1878"/>
                  </a:moveTo>
                  <a:cubicBezTo>
                    <a:pt x="14809" y="1878"/>
                    <a:pt x="15082" y="1565"/>
                    <a:pt x="14809" y="1565"/>
                  </a:cubicBezTo>
                  <a:cubicBezTo>
                    <a:pt x="10434" y="1878"/>
                    <a:pt x="5513" y="2191"/>
                    <a:pt x="1958" y="3757"/>
                  </a:cubicBezTo>
                  <a:cubicBezTo>
                    <a:pt x="1958" y="4070"/>
                    <a:pt x="1958" y="4383"/>
                    <a:pt x="1685" y="4696"/>
                  </a:cubicBezTo>
                  <a:cubicBezTo>
                    <a:pt x="3052" y="7826"/>
                    <a:pt x="8247" y="6261"/>
                    <a:pt x="10708" y="6574"/>
                  </a:cubicBezTo>
                  <a:cubicBezTo>
                    <a:pt x="13168" y="6261"/>
                    <a:pt x="15903" y="6261"/>
                    <a:pt x="18090" y="5948"/>
                  </a:cubicBezTo>
                  <a:cubicBezTo>
                    <a:pt x="17817" y="5009"/>
                    <a:pt x="16996" y="4383"/>
                    <a:pt x="17270" y="3444"/>
                  </a:cubicBezTo>
                  <a:cubicBezTo>
                    <a:pt x="13442" y="3757"/>
                    <a:pt x="8794" y="3444"/>
                    <a:pt x="5786" y="4070"/>
                  </a:cubicBezTo>
                  <a:cubicBezTo>
                    <a:pt x="5786" y="4070"/>
                    <a:pt x="5786" y="3757"/>
                    <a:pt x="5786" y="3444"/>
                  </a:cubicBezTo>
                  <a:cubicBezTo>
                    <a:pt x="9341" y="2817"/>
                    <a:pt x="13168" y="3130"/>
                    <a:pt x="17543" y="3130"/>
                  </a:cubicBezTo>
                  <a:cubicBezTo>
                    <a:pt x="17817" y="2504"/>
                    <a:pt x="18090" y="2191"/>
                    <a:pt x="18637" y="1878"/>
                  </a:cubicBezTo>
                  <a:cubicBezTo>
                    <a:pt x="17270" y="1878"/>
                    <a:pt x="16176" y="1565"/>
                    <a:pt x="15082" y="1878"/>
                  </a:cubicBezTo>
                  <a:close/>
                  <a:moveTo>
                    <a:pt x="4146" y="2191"/>
                  </a:moveTo>
                  <a:cubicBezTo>
                    <a:pt x="4419" y="2191"/>
                    <a:pt x="4966" y="1878"/>
                    <a:pt x="5239" y="1878"/>
                  </a:cubicBezTo>
                  <a:cubicBezTo>
                    <a:pt x="4966" y="1878"/>
                    <a:pt x="4146" y="1565"/>
                    <a:pt x="4146" y="2191"/>
                  </a:cubicBezTo>
                  <a:close/>
                  <a:moveTo>
                    <a:pt x="14536" y="7513"/>
                  </a:moveTo>
                  <a:cubicBezTo>
                    <a:pt x="15356" y="7200"/>
                    <a:pt x="16449" y="7513"/>
                    <a:pt x="17270" y="7200"/>
                  </a:cubicBezTo>
                  <a:cubicBezTo>
                    <a:pt x="16449" y="7200"/>
                    <a:pt x="15356" y="7200"/>
                    <a:pt x="14536" y="7513"/>
                  </a:cubicBezTo>
                  <a:close/>
                  <a:moveTo>
                    <a:pt x="16449" y="8139"/>
                  </a:moveTo>
                  <a:cubicBezTo>
                    <a:pt x="12895" y="7826"/>
                    <a:pt x="9341" y="8765"/>
                    <a:pt x="6060" y="9078"/>
                  </a:cubicBezTo>
                  <a:cubicBezTo>
                    <a:pt x="5513" y="9078"/>
                    <a:pt x="5786" y="8452"/>
                    <a:pt x="5513" y="8452"/>
                  </a:cubicBezTo>
                  <a:cubicBezTo>
                    <a:pt x="3599" y="8139"/>
                    <a:pt x="865" y="10330"/>
                    <a:pt x="2505" y="12522"/>
                  </a:cubicBezTo>
                  <a:cubicBezTo>
                    <a:pt x="8247" y="12522"/>
                    <a:pt x="14262" y="13148"/>
                    <a:pt x="18910" y="11583"/>
                  </a:cubicBezTo>
                  <a:cubicBezTo>
                    <a:pt x="18910" y="10644"/>
                    <a:pt x="18090" y="10017"/>
                    <a:pt x="18090" y="9078"/>
                  </a:cubicBezTo>
                  <a:cubicBezTo>
                    <a:pt x="18363" y="8452"/>
                    <a:pt x="18910" y="8139"/>
                    <a:pt x="18910" y="7513"/>
                  </a:cubicBezTo>
                  <a:cubicBezTo>
                    <a:pt x="18090" y="7826"/>
                    <a:pt x="16996" y="7513"/>
                    <a:pt x="16449" y="8139"/>
                  </a:cubicBezTo>
                  <a:close/>
                  <a:moveTo>
                    <a:pt x="13715" y="7513"/>
                  </a:moveTo>
                  <a:cubicBezTo>
                    <a:pt x="13989" y="7513"/>
                    <a:pt x="14262" y="7513"/>
                    <a:pt x="14262" y="7513"/>
                  </a:cubicBezTo>
                  <a:cubicBezTo>
                    <a:pt x="14262" y="7200"/>
                    <a:pt x="13989" y="7513"/>
                    <a:pt x="13715" y="7513"/>
                  </a:cubicBezTo>
                  <a:close/>
                  <a:moveTo>
                    <a:pt x="3325" y="7826"/>
                  </a:moveTo>
                  <a:cubicBezTo>
                    <a:pt x="3325" y="8139"/>
                    <a:pt x="3599" y="7826"/>
                    <a:pt x="3599" y="7826"/>
                  </a:cubicBezTo>
                  <a:cubicBezTo>
                    <a:pt x="3325" y="7826"/>
                    <a:pt x="3325" y="7513"/>
                    <a:pt x="3052" y="7513"/>
                  </a:cubicBezTo>
                  <a:cubicBezTo>
                    <a:pt x="3052" y="7826"/>
                    <a:pt x="3325" y="7826"/>
                    <a:pt x="3325" y="7826"/>
                  </a:cubicBezTo>
                  <a:close/>
                  <a:moveTo>
                    <a:pt x="12895" y="13774"/>
                  </a:moveTo>
                  <a:cubicBezTo>
                    <a:pt x="13168" y="14087"/>
                    <a:pt x="13442" y="13774"/>
                    <a:pt x="13442" y="13774"/>
                  </a:cubicBezTo>
                  <a:cubicBezTo>
                    <a:pt x="13442" y="13461"/>
                    <a:pt x="12895" y="13774"/>
                    <a:pt x="12895" y="13774"/>
                  </a:cubicBezTo>
                  <a:close/>
                  <a:moveTo>
                    <a:pt x="10434" y="13774"/>
                  </a:moveTo>
                  <a:cubicBezTo>
                    <a:pt x="10708" y="14087"/>
                    <a:pt x="10981" y="14087"/>
                    <a:pt x="11255" y="13774"/>
                  </a:cubicBezTo>
                  <a:cubicBezTo>
                    <a:pt x="10981" y="13774"/>
                    <a:pt x="10708" y="13774"/>
                    <a:pt x="10434" y="13774"/>
                  </a:cubicBezTo>
                  <a:close/>
                  <a:moveTo>
                    <a:pt x="5513" y="13461"/>
                  </a:moveTo>
                  <a:cubicBezTo>
                    <a:pt x="6060" y="13461"/>
                    <a:pt x="6606" y="13774"/>
                    <a:pt x="7153" y="13461"/>
                  </a:cubicBezTo>
                  <a:cubicBezTo>
                    <a:pt x="6606" y="13461"/>
                    <a:pt x="6060" y="13148"/>
                    <a:pt x="5513" y="13461"/>
                  </a:cubicBezTo>
                  <a:close/>
                  <a:moveTo>
                    <a:pt x="7700" y="14087"/>
                  </a:moveTo>
                  <a:cubicBezTo>
                    <a:pt x="8520" y="14087"/>
                    <a:pt x="9614" y="14087"/>
                    <a:pt x="10434" y="13774"/>
                  </a:cubicBezTo>
                  <a:cubicBezTo>
                    <a:pt x="9341" y="13774"/>
                    <a:pt x="8520" y="13774"/>
                    <a:pt x="7700" y="14087"/>
                  </a:cubicBezTo>
                  <a:close/>
                  <a:moveTo>
                    <a:pt x="18637" y="17217"/>
                  </a:moveTo>
                  <a:cubicBezTo>
                    <a:pt x="18637" y="16904"/>
                    <a:pt x="18910" y="15965"/>
                    <a:pt x="18910" y="15652"/>
                  </a:cubicBezTo>
                  <a:cubicBezTo>
                    <a:pt x="18637" y="15965"/>
                    <a:pt x="17817" y="16904"/>
                    <a:pt x="18637" y="17217"/>
                  </a:cubicBezTo>
                  <a:close/>
                  <a:moveTo>
                    <a:pt x="19457" y="19409"/>
                  </a:moveTo>
                  <a:cubicBezTo>
                    <a:pt x="19184" y="19722"/>
                    <a:pt x="19730" y="19722"/>
                    <a:pt x="20004" y="19409"/>
                  </a:cubicBezTo>
                  <a:cubicBezTo>
                    <a:pt x="19730" y="19409"/>
                    <a:pt x="19457" y="19409"/>
                    <a:pt x="19457" y="19409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563" name="组合 28"/>
          <p:cNvGrpSpPr/>
          <p:nvPr/>
        </p:nvGrpSpPr>
        <p:grpSpPr>
          <a:xfrm>
            <a:off x="9289082" y="3670750"/>
            <a:ext cx="1205006" cy="1521308"/>
            <a:chOff x="0" y="0"/>
            <a:chExt cx="1205004" cy="1521307"/>
          </a:xfrm>
        </p:grpSpPr>
        <p:sp>
          <p:nvSpPr>
            <p:cNvPr id="561" name="Freeform 13"/>
            <p:cNvSpPr/>
            <p:nvPr/>
          </p:nvSpPr>
          <p:spPr>
            <a:xfrm rot="5739115">
              <a:off x="-108917" y="225613"/>
              <a:ext cx="1422839" cy="1070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9" fill="norm" stroke="1" extrusionOk="0">
                  <a:moveTo>
                    <a:pt x="21600" y="21086"/>
                  </a:moveTo>
                  <a:cubicBezTo>
                    <a:pt x="21214" y="21343"/>
                    <a:pt x="21021" y="21600"/>
                    <a:pt x="20636" y="21343"/>
                  </a:cubicBezTo>
                  <a:cubicBezTo>
                    <a:pt x="20636" y="21086"/>
                    <a:pt x="20636" y="21086"/>
                    <a:pt x="20636" y="20829"/>
                  </a:cubicBezTo>
                  <a:cubicBezTo>
                    <a:pt x="14850" y="18257"/>
                    <a:pt x="8871" y="15943"/>
                    <a:pt x="2893" y="13371"/>
                  </a:cubicBezTo>
                  <a:cubicBezTo>
                    <a:pt x="2893" y="13371"/>
                    <a:pt x="2700" y="13371"/>
                    <a:pt x="2700" y="13371"/>
                  </a:cubicBezTo>
                  <a:cubicBezTo>
                    <a:pt x="1929" y="12343"/>
                    <a:pt x="579" y="13371"/>
                    <a:pt x="0" y="12343"/>
                  </a:cubicBezTo>
                  <a:cubicBezTo>
                    <a:pt x="964" y="11571"/>
                    <a:pt x="2507" y="10286"/>
                    <a:pt x="3279" y="9257"/>
                  </a:cubicBezTo>
                  <a:cubicBezTo>
                    <a:pt x="3857" y="9257"/>
                    <a:pt x="4436" y="8229"/>
                    <a:pt x="5014" y="7971"/>
                  </a:cubicBezTo>
                  <a:cubicBezTo>
                    <a:pt x="5207" y="7714"/>
                    <a:pt x="5786" y="7457"/>
                    <a:pt x="6171" y="7200"/>
                  </a:cubicBezTo>
                  <a:cubicBezTo>
                    <a:pt x="8100" y="5143"/>
                    <a:pt x="10414" y="3086"/>
                    <a:pt x="12536" y="1543"/>
                  </a:cubicBezTo>
                  <a:cubicBezTo>
                    <a:pt x="12921" y="771"/>
                    <a:pt x="13693" y="514"/>
                    <a:pt x="14079" y="0"/>
                  </a:cubicBezTo>
                  <a:cubicBezTo>
                    <a:pt x="14850" y="514"/>
                    <a:pt x="15043" y="2314"/>
                    <a:pt x="15621" y="3857"/>
                  </a:cubicBezTo>
                  <a:cubicBezTo>
                    <a:pt x="17743" y="9000"/>
                    <a:pt x="19286" y="15429"/>
                    <a:pt x="21021" y="20314"/>
                  </a:cubicBezTo>
                  <a:cubicBezTo>
                    <a:pt x="21214" y="20571"/>
                    <a:pt x="21407" y="20571"/>
                    <a:pt x="21600" y="21086"/>
                  </a:cubicBezTo>
                  <a:close/>
                  <a:moveTo>
                    <a:pt x="14079" y="1029"/>
                  </a:moveTo>
                  <a:cubicBezTo>
                    <a:pt x="13886" y="1029"/>
                    <a:pt x="13886" y="1029"/>
                    <a:pt x="13693" y="1029"/>
                  </a:cubicBezTo>
                  <a:cubicBezTo>
                    <a:pt x="13693" y="1543"/>
                    <a:pt x="14271" y="2314"/>
                    <a:pt x="13693" y="2571"/>
                  </a:cubicBezTo>
                  <a:cubicBezTo>
                    <a:pt x="13500" y="2314"/>
                    <a:pt x="13307" y="1800"/>
                    <a:pt x="13307" y="1543"/>
                  </a:cubicBezTo>
                  <a:cubicBezTo>
                    <a:pt x="12921" y="1543"/>
                    <a:pt x="12729" y="1800"/>
                    <a:pt x="12536" y="2057"/>
                  </a:cubicBezTo>
                  <a:cubicBezTo>
                    <a:pt x="12729" y="2829"/>
                    <a:pt x="13307" y="3343"/>
                    <a:pt x="13114" y="3857"/>
                  </a:cubicBezTo>
                  <a:cubicBezTo>
                    <a:pt x="12536" y="4114"/>
                    <a:pt x="12729" y="2829"/>
                    <a:pt x="12150" y="2314"/>
                  </a:cubicBezTo>
                  <a:cubicBezTo>
                    <a:pt x="11764" y="2571"/>
                    <a:pt x="11379" y="3086"/>
                    <a:pt x="10993" y="3343"/>
                  </a:cubicBezTo>
                  <a:cubicBezTo>
                    <a:pt x="10993" y="3857"/>
                    <a:pt x="11379" y="4114"/>
                    <a:pt x="11571" y="4371"/>
                  </a:cubicBezTo>
                  <a:cubicBezTo>
                    <a:pt x="11571" y="4629"/>
                    <a:pt x="11571" y="4886"/>
                    <a:pt x="11379" y="4886"/>
                  </a:cubicBezTo>
                  <a:cubicBezTo>
                    <a:pt x="10993" y="4629"/>
                    <a:pt x="10800" y="4114"/>
                    <a:pt x="10607" y="3857"/>
                  </a:cubicBezTo>
                  <a:cubicBezTo>
                    <a:pt x="10221" y="4114"/>
                    <a:pt x="9836" y="4371"/>
                    <a:pt x="9450" y="4629"/>
                  </a:cubicBezTo>
                  <a:cubicBezTo>
                    <a:pt x="9643" y="5143"/>
                    <a:pt x="10221" y="5400"/>
                    <a:pt x="10029" y="5914"/>
                  </a:cubicBezTo>
                  <a:cubicBezTo>
                    <a:pt x="10029" y="5914"/>
                    <a:pt x="9836" y="5914"/>
                    <a:pt x="9836" y="6171"/>
                  </a:cubicBezTo>
                  <a:cubicBezTo>
                    <a:pt x="9643" y="5657"/>
                    <a:pt x="9450" y="5143"/>
                    <a:pt x="9064" y="4886"/>
                  </a:cubicBezTo>
                  <a:cubicBezTo>
                    <a:pt x="8871" y="5143"/>
                    <a:pt x="8486" y="5400"/>
                    <a:pt x="8293" y="5657"/>
                  </a:cubicBezTo>
                  <a:cubicBezTo>
                    <a:pt x="8486" y="6171"/>
                    <a:pt x="8679" y="6429"/>
                    <a:pt x="8871" y="6429"/>
                  </a:cubicBezTo>
                  <a:cubicBezTo>
                    <a:pt x="8871" y="6686"/>
                    <a:pt x="8871" y="6686"/>
                    <a:pt x="8871" y="6943"/>
                  </a:cubicBezTo>
                  <a:cubicBezTo>
                    <a:pt x="8679" y="6943"/>
                    <a:pt x="8679" y="6943"/>
                    <a:pt x="8486" y="7200"/>
                  </a:cubicBezTo>
                  <a:cubicBezTo>
                    <a:pt x="8293" y="6686"/>
                    <a:pt x="7907" y="6171"/>
                    <a:pt x="7714" y="6171"/>
                  </a:cubicBezTo>
                  <a:cubicBezTo>
                    <a:pt x="7329" y="6171"/>
                    <a:pt x="7329" y="6686"/>
                    <a:pt x="6943" y="6686"/>
                  </a:cubicBezTo>
                  <a:cubicBezTo>
                    <a:pt x="7136" y="7457"/>
                    <a:pt x="7329" y="7457"/>
                    <a:pt x="7521" y="7971"/>
                  </a:cubicBezTo>
                  <a:cubicBezTo>
                    <a:pt x="7329" y="8229"/>
                    <a:pt x="7329" y="8229"/>
                    <a:pt x="7329" y="8486"/>
                  </a:cubicBezTo>
                  <a:cubicBezTo>
                    <a:pt x="6943" y="8229"/>
                    <a:pt x="6750" y="7457"/>
                    <a:pt x="6557" y="7200"/>
                  </a:cubicBezTo>
                  <a:cubicBezTo>
                    <a:pt x="6171" y="7457"/>
                    <a:pt x="5786" y="7971"/>
                    <a:pt x="5400" y="8229"/>
                  </a:cubicBezTo>
                  <a:cubicBezTo>
                    <a:pt x="5593" y="8743"/>
                    <a:pt x="5979" y="9000"/>
                    <a:pt x="6171" y="9257"/>
                  </a:cubicBezTo>
                  <a:cubicBezTo>
                    <a:pt x="5979" y="9514"/>
                    <a:pt x="5979" y="9514"/>
                    <a:pt x="5786" y="9514"/>
                  </a:cubicBezTo>
                  <a:cubicBezTo>
                    <a:pt x="5593" y="9000"/>
                    <a:pt x="5207" y="9000"/>
                    <a:pt x="5014" y="8486"/>
                  </a:cubicBezTo>
                  <a:cubicBezTo>
                    <a:pt x="4436" y="9000"/>
                    <a:pt x="4050" y="9257"/>
                    <a:pt x="3664" y="9771"/>
                  </a:cubicBezTo>
                  <a:cubicBezTo>
                    <a:pt x="4050" y="9771"/>
                    <a:pt x="4243" y="10286"/>
                    <a:pt x="4243" y="10800"/>
                  </a:cubicBezTo>
                  <a:cubicBezTo>
                    <a:pt x="4243" y="10543"/>
                    <a:pt x="4050" y="10800"/>
                    <a:pt x="4050" y="10800"/>
                  </a:cubicBezTo>
                  <a:cubicBezTo>
                    <a:pt x="3857" y="10543"/>
                    <a:pt x="3664" y="10286"/>
                    <a:pt x="3471" y="10029"/>
                  </a:cubicBezTo>
                  <a:cubicBezTo>
                    <a:pt x="3086" y="10286"/>
                    <a:pt x="2700" y="10286"/>
                    <a:pt x="2700" y="10543"/>
                  </a:cubicBezTo>
                  <a:cubicBezTo>
                    <a:pt x="3086" y="11057"/>
                    <a:pt x="3857" y="11571"/>
                    <a:pt x="3086" y="12086"/>
                  </a:cubicBezTo>
                  <a:cubicBezTo>
                    <a:pt x="2893" y="11571"/>
                    <a:pt x="2700" y="11314"/>
                    <a:pt x="2314" y="10800"/>
                  </a:cubicBezTo>
                  <a:cubicBezTo>
                    <a:pt x="2121" y="11057"/>
                    <a:pt x="1350" y="11571"/>
                    <a:pt x="1157" y="12343"/>
                  </a:cubicBezTo>
                  <a:cubicBezTo>
                    <a:pt x="4629" y="13371"/>
                    <a:pt x="7907" y="15171"/>
                    <a:pt x="11379" y="16457"/>
                  </a:cubicBezTo>
                  <a:cubicBezTo>
                    <a:pt x="11379" y="16714"/>
                    <a:pt x="11379" y="16457"/>
                    <a:pt x="11571" y="16714"/>
                  </a:cubicBezTo>
                  <a:cubicBezTo>
                    <a:pt x="14657" y="17486"/>
                    <a:pt x="17550" y="19543"/>
                    <a:pt x="20443" y="20057"/>
                  </a:cubicBezTo>
                  <a:cubicBezTo>
                    <a:pt x="20443" y="19800"/>
                    <a:pt x="20250" y="19800"/>
                    <a:pt x="20250" y="19543"/>
                  </a:cubicBezTo>
                  <a:cubicBezTo>
                    <a:pt x="20057" y="19543"/>
                    <a:pt x="20057" y="19800"/>
                    <a:pt x="19864" y="19543"/>
                  </a:cubicBezTo>
                  <a:cubicBezTo>
                    <a:pt x="19864" y="19543"/>
                    <a:pt x="19671" y="19286"/>
                    <a:pt x="19671" y="19286"/>
                  </a:cubicBezTo>
                  <a:cubicBezTo>
                    <a:pt x="19864" y="19029"/>
                    <a:pt x="19864" y="18771"/>
                    <a:pt x="20057" y="18771"/>
                  </a:cubicBezTo>
                  <a:cubicBezTo>
                    <a:pt x="19864" y="18514"/>
                    <a:pt x="19864" y="18257"/>
                    <a:pt x="19864" y="18257"/>
                  </a:cubicBezTo>
                  <a:cubicBezTo>
                    <a:pt x="19479" y="18257"/>
                    <a:pt x="19093" y="18257"/>
                    <a:pt x="19093" y="18771"/>
                  </a:cubicBezTo>
                  <a:cubicBezTo>
                    <a:pt x="18321" y="18257"/>
                    <a:pt x="18900" y="17743"/>
                    <a:pt x="19671" y="17486"/>
                  </a:cubicBezTo>
                  <a:cubicBezTo>
                    <a:pt x="19479" y="17229"/>
                    <a:pt x="19286" y="16971"/>
                    <a:pt x="19286" y="16457"/>
                  </a:cubicBezTo>
                  <a:cubicBezTo>
                    <a:pt x="18900" y="16457"/>
                    <a:pt x="18707" y="16971"/>
                    <a:pt x="18514" y="16971"/>
                  </a:cubicBezTo>
                  <a:cubicBezTo>
                    <a:pt x="18514" y="16714"/>
                    <a:pt x="18321" y="16457"/>
                    <a:pt x="18514" y="16200"/>
                  </a:cubicBezTo>
                  <a:cubicBezTo>
                    <a:pt x="18707" y="16200"/>
                    <a:pt x="18900" y="16200"/>
                    <a:pt x="19093" y="15943"/>
                  </a:cubicBezTo>
                  <a:cubicBezTo>
                    <a:pt x="18900" y="15429"/>
                    <a:pt x="19093" y="14914"/>
                    <a:pt x="18900" y="14657"/>
                  </a:cubicBezTo>
                  <a:cubicBezTo>
                    <a:pt x="18514" y="14914"/>
                    <a:pt x="18514" y="15429"/>
                    <a:pt x="18129" y="15429"/>
                  </a:cubicBezTo>
                  <a:cubicBezTo>
                    <a:pt x="17936" y="14400"/>
                    <a:pt x="19093" y="13629"/>
                    <a:pt x="18129" y="12857"/>
                  </a:cubicBezTo>
                  <a:cubicBezTo>
                    <a:pt x="17936" y="12857"/>
                    <a:pt x="17743" y="13114"/>
                    <a:pt x="17743" y="13371"/>
                  </a:cubicBezTo>
                  <a:cubicBezTo>
                    <a:pt x="17550" y="13114"/>
                    <a:pt x="17550" y="13114"/>
                    <a:pt x="17550" y="13114"/>
                  </a:cubicBezTo>
                  <a:cubicBezTo>
                    <a:pt x="17357" y="12600"/>
                    <a:pt x="17743" y="12343"/>
                    <a:pt x="18129" y="12086"/>
                  </a:cubicBezTo>
                  <a:cubicBezTo>
                    <a:pt x="17743" y="11571"/>
                    <a:pt x="17936" y="11057"/>
                    <a:pt x="17550" y="10800"/>
                  </a:cubicBezTo>
                  <a:cubicBezTo>
                    <a:pt x="17164" y="11057"/>
                    <a:pt x="17164" y="11057"/>
                    <a:pt x="16971" y="11314"/>
                  </a:cubicBezTo>
                  <a:cubicBezTo>
                    <a:pt x="16779" y="11314"/>
                    <a:pt x="16779" y="11314"/>
                    <a:pt x="16586" y="11057"/>
                  </a:cubicBezTo>
                  <a:cubicBezTo>
                    <a:pt x="16586" y="10543"/>
                    <a:pt x="16971" y="10543"/>
                    <a:pt x="17357" y="10286"/>
                  </a:cubicBezTo>
                  <a:cubicBezTo>
                    <a:pt x="17357" y="10029"/>
                    <a:pt x="17164" y="9514"/>
                    <a:pt x="17164" y="9514"/>
                  </a:cubicBezTo>
                  <a:cubicBezTo>
                    <a:pt x="16779" y="9514"/>
                    <a:pt x="16393" y="10286"/>
                    <a:pt x="16007" y="9771"/>
                  </a:cubicBezTo>
                  <a:cubicBezTo>
                    <a:pt x="16007" y="9000"/>
                    <a:pt x="16393" y="9000"/>
                    <a:pt x="16971" y="8743"/>
                  </a:cubicBezTo>
                  <a:cubicBezTo>
                    <a:pt x="16779" y="8486"/>
                    <a:pt x="16779" y="7971"/>
                    <a:pt x="16393" y="7714"/>
                  </a:cubicBezTo>
                  <a:cubicBezTo>
                    <a:pt x="16007" y="7714"/>
                    <a:pt x="15621" y="8229"/>
                    <a:pt x="15429" y="8229"/>
                  </a:cubicBezTo>
                  <a:cubicBezTo>
                    <a:pt x="15236" y="7971"/>
                    <a:pt x="15236" y="7714"/>
                    <a:pt x="15236" y="7714"/>
                  </a:cubicBezTo>
                  <a:cubicBezTo>
                    <a:pt x="15621" y="7457"/>
                    <a:pt x="16007" y="7200"/>
                    <a:pt x="16200" y="6943"/>
                  </a:cubicBezTo>
                  <a:cubicBezTo>
                    <a:pt x="16200" y="6429"/>
                    <a:pt x="15814" y="6171"/>
                    <a:pt x="16007" y="5657"/>
                  </a:cubicBezTo>
                  <a:cubicBezTo>
                    <a:pt x="15621" y="5914"/>
                    <a:pt x="15043" y="6429"/>
                    <a:pt x="14850" y="6686"/>
                  </a:cubicBezTo>
                  <a:cubicBezTo>
                    <a:pt x="14657" y="6686"/>
                    <a:pt x="14657" y="6429"/>
                    <a:pt x="14657" y="6429"/>
                  </a:cubicBezTo>
                  <a:cubicBezTo>
                    <a:pt x="14850" y="5914"/>
                    <a:pt x="15429" y="5657"/>
                    <a:pt x="15814" y="5400"/>
                  </a:cubicBezTo>
                  <a:cubicBezTo>
                    <a:pt x="15621" y="4886"/>
                    <a:pt x="15621" y="4629"/>
                    <a:pt x="15429" y="4371"/>
                  </a:cubicBezTo>
                  <a:cubicBezTo>
                    <a:pt x="14850" y="4629"/>
                    <a:pt x="14657" y="4886"/>
                    <a:pt x="14271" y="5400"/>
                  </a:cubicBezTo>
                  <a:cubicBezTo>
                    <a:pt x="14079" y="5400"/>
                    <a:pt x="14079" y="5143"/>
                    <a:pt x="13886" y="4886"/>
                  </a:cubicBezTo>
                  <a:cubicBezTo>
                    <a:pt x="14271" y="4371"/>
                    <a:pt x="14850" y="4114"/>
                    <a:pt x="15236" y="3857"/>
                  </a:cubicBezTo>
                  <a:cubicBezTo>
                    <a:pt x="14850" y="2829"/>
                    <a:pt x="14657" y="2057"/>
                    <a:pt x="14079" y="1029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62" name="Freeform 14"/>
            <p:cNvSpPr/>
            <p:nvPr/>
          </p:nvSpPr>
          <p:spPr>
            <a:xfrm rot="5739115">
              <a:off x="269367" y="653184"/>
              <a:ext cx="648648" cy="476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016"/>
                  </a:moveTo>
                  <a:cubicBezTo>
                    <a:pt x="21600" y="21600"/>
                    <a:pt x="20753" y="21600"/>
                    <a:pt x="20329" y="21600"/>
                  </a:cubicBezTo>
                  <a:cubicBezTo>
                    <a:pt x="14400" y="18681"/>
                    <a:pt x="8471" y="14011"/>
                    <a:pt x="1694" y="12843"/>
                  </a:cubicBezTo>
                  <a:cubicBezTo>
                    <a:pt x="847" y="12259"/>
                    <a:pt x="424" y="12843"/>
                    <a:pt x="0" y="11676"/>
                  </a:cubicBezTo>
                  <a:cubicBezTo>
                    <a:pt x="0" y="11092"/>
                    <a:pt x="0" y="10508"/>
                    <a:pt x="0" y="9924"/>
                  </a:cubicBezTo>
                  <a:cubicBezTo>
                    <a:pt x="4235" y="7005"/>
                    <a:pt x="7200" y="2919"/>
                    <a:pt x="11435" y="0"/>
                  </a:cubicBezTo>
                  <a:cubicBezTo>
                    <a:pt x="11859" y="584"/>
                    <a:pt x="12282" y="0"/>
                    <a:pt x="12282" y="584"/>
                  </a:cubicBezTo>
                  <a:cubicBezTo>
                    <a:pt x="14400" y="8757"/>
                    <a:pt x="19059" y="15178"/>
                    <a:pt x="21600" y="21016"/>
                  </a:cubicBezTo>
                  <a:close/>
                  <a:moveTo>
                    <a:pt x="11435" y="1751"/>
                  </a:moveTo>
                  <a:cubicBezTo>
                    <a:pt x="7624" y="4086"/>
                    <a:pt x="5082" y="7589"/>
                    <a:pt x="1694" y="11092"/>
                  </a:cubicBezTo>
                  <a:cubicBezTo>
                    <a:pt x="7624" y="12843"/>
                    <a:pt x="13553" y="17514"/>
                    <a:pt x="19059" y="19265"/>
                  </a:cubicBezTo>
                  <a:cubicBezTo>
                    <a:pt x="16518" y="12843"/>
                    <a:pt x="13553" y="8173"/>
                    <a:pt x="11435" y="1751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567" name="组合 35"/>
          <p:cNvGrpSpPr/>
          <p:nvPr/>
        </p:nvGrpSpPr>
        <p:grpSpPr>
          <a:xfrm>
            <a:off x="6673376" y="2819181"/>
            <a:ext cx="872237" cy="1852265"/>
            <a:chOff x="0" y="0"/>
            <a:chExt cx="872236" cy="1852263"/>
          </a:xfrm>
        </p:grpSpPr>
        <p:sp>
          <p:nvSpPr>
            <p:cNvPr id="564" name="Freeform 18"/>
            <p:cNvSpPr/>
            <p:nvPr/>
          </p:nvSpPr>
          <p:spPr>
            <a:xfrm rot="20756574">
              <a:off x="388026" y="419130"/>
              <a:ext cx="117386" cy="788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75" h="21252" fill="norm" stroke="1" extrusionOk="0">
                  <a:moveTo>
                    <a:pt x="16200" y="21252"/>
                  </a:moveTo>
                  <a:cubicBezTo>
                    <a:pt x="13500" y="14452"/>
                    <a:pt x="10800" y="6852"/>
                    <a:pt x="0" y="52"/>
                  </a:cubicBezTo>
                  <a:cubicBezTo>
                    <a:pt x="8100" y="-348"/>
                    <a:pt x="5400" y="1652"/>
                    <a:pt x="8100" y="2452"/>
                  </a:cubicBezTo>
                  <a:cubicBezTo>
                    <a:pt x="13500" y="7252"/>
                    <a:pt x="16200" y="13652"/>
                    <a:pt x="18900" y="19652"/>
                  </a:cubicBezTo>
                  <a:cubicBezTo>
                    <a:pt x="18900" y="20052"/>
                    <a:pt x="21600" y="21252"/>
                    <a:pt x="16200" y="2125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65" name="Freeform 19"/>
            <p:cNvSpPr/>
            <p:nvPr/>
          </p:nvSpPr>
          <p:spPr>
            <a:xfrm rot="20756574">
              <a:off x="347233" y="471348"/>
              <a:ext cx="141865" cy="863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0"/>
                    <a:pt x="2400" y="0"/>
                    <a:pt x="2400" y="0"/>
                  </a:cubicBezTo>
                  <a:cubicBezTo>
                    <a:pt x="4800" y="6331"/>
                    <a:pt x="14400" y="15269"/>
                    <a:pt x="21600" y="21600"/>
                  </a:cubicBezTo>
                  <a:cubicBezTo>
                    <a:pt x="14400" y="17503"/>
                    <a:pt x="7200" y="11172"/>
                    <a:pt x="2400" y="5586"/>
                  </a:cubicBezTo>
                  <a:cubicBezTo>
                    <a:pt x="2400" y="4097"/>
                    <a:pt x="0" y="2234"/>
                    <a:pt x="0" y="745"/>
                  </a:cubicBezTo>
                  <a:cubicBezTo>
                    <a:pt x="0" y="372"/>
                    <a:pt x="0" y="372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66" name="Freeform 20"/>
            <p:cNvSpPr/>
            <p:nvPr/>
          </p:nvSpPr>
          <p:spPr>
            <a:xfrm rot="20756574">
              <a:off x="211504" y="27650"/>
              <a:ext cx="449228" cy="1796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6" h="21189" fill="norm" stroke="1" extrusionOk="0">
                  <a:moveTo>
                    <a:pt x="14897" y="2223"/>
                  </a:moveTo>
                  <a:cubicBezTo>
                    <a:pt x="14897" y="2399"/>
                    <a:pt x="14152" y="2399"/>
                    <a:pt x="14152" y="2399"/>
                  </a:cubicBezTo>
                  <a:cubicBezTo>
                    <a:pt x="14152" y="2574"/>
                    <a:pt x="14897" y="2574"/>
                    <a:pt x="14897" y="2750"/>
                  </a:cubicBezTo>
                  <a:cubicBezTo>
                    <a:pt x="13407" y="3979"/>
                    <a:pt x="16386" y="5209"/>
                    <a:pt x="17131" y="6438"/>
                  </a:cubicBezTo>
                  <a:cubicBezTo>
                    <a:pt x="16386" y="6613"/>
                    <a:pt x="16386" y="6438"/>
                    <a:pt x="16386" y="6438"/>
                  </a:cubicBezTo>
                  <a:cubicBezTo>
                    <a:pt x="17876" y="9423"/>
                    <a:pt x="18621" y="12057"/>
                    <a:pt x="20855" y="15043"/>
                  </a:cubicBezTo>
                  <a:cubicBezTo>
                    <a:pt x="20110" y="15218"/>
                    <a:pt x="20855" y="15569"/>
                    <a:pt x="20855" y="15745"/>
                  </a:cubicBezTo>
                  <a:cubicBezTo>
                    <a:pt x="21600" y="16974"/>
                    <a:pt x="18621" y="18555"/>
                    <a:pt x="19366" y="19960"/>
                  </a:cubicBezTo>
                  <a:cubicBezTo>
                    <a:pt x="19366" y="20487"/>
                    <a:pt x="18621" y="20662"/>
                    <a:pt x="17876" y="21189"/>
                  </a:cubicBezTo>
                  <a:cubicBezTo>
                    <a:pt x="16386" y="21013"/>
                    <a:pt x="17131" y="20311"/>
                    <a:pt x="15641" y="20135"/>
                  </a:cubicBezTo>
                  <a:cubicBezTo>
                    <a:pt x="14152" y="18730"/>
                    <a:pt x="10428" y="17677"/>
                    <a:pt x="8938" y="16448"/>
                  </a:cubicBezTo>
                  <a:cubicBezTo>
                    <a:pt x="8193" y="16272"/>
                    <a:pt x="7448" y="16272"/>
                    <a:pt x="6703" y="16272"/>
                  </a:cubicBezTo>
                  <a:cubicBezTo>
                    <a:pt x="7448" y="16096"/>
                    <a:pt x="7448" y="15921"/>
                    <a:pt x="6703" y="15745"/>
                  </a:cubicBezTo>
                  <a:cubicBezTo>
                    <a:pt x="7448" y="15569"/>
                    <a:pt x="7448" y="15569"/>
                    <a:pt x="7448" y="15569"/>
                  </a:cubicBezTo>
                  <a:cubicBezTo>
                    <a:pt x="5214" y="12409"/>
                    <a:pt x="4469" y="8896"/>
                    <a:pt x="2234" y="5735"/>
                  </a:cubicBezTo>
                  <a:cubicBezTo>
                    <a:pt x="2234" y="5735"/>
                    <a:pt x="2979" y="5735"/>
                    <a:pt x="2979" y="5560"/>
                  </a:cubicBezTo>
                  <a:cubicBezTo>
                    <a:pt x="2234" y="5209"/>
                    <a:pt x="2234" y="4506"/>
                    <a:pt x="1490" y="4155"/>
                  </a:cubicBezTo>
                  <a:cubicBezTo>
                    <a:pt x="2234" y="4155"/>
                    <a:pt x="2979" y="3979"/>
                    <a:pt x="2234" y="3628"/>
                  </a:cubicBezTo>
                  <a:cubicBezTo>
                    <a:pt x="2234" y="3628"/>
                    <a:pt x="1490" y="3628"/>
                    <a:pt x="745" y="3452"/>
                  </a:cubicBezTo>
                  <a:cubicBezTo>
                    <a:pt x="1490" y="3277"/>
                    <a:pt x="745" y="3277"/>
                    <a:pt x="0" y="3101"/>
                  </a:cubicBezTo>
                  <a:cubicBezTo>
                    <a:pt x="2234" y="2926"/>
                    <a:pt x="745" y="2399"/>
                    <a:pt x="1490" y="2223"/>
                  </a:cubicBezTo>
                  <a:cubicBezTo>
                    <a:pt x="1490" y="2223"/>
                    <a:pt x="1490" y="2048"/>
                    <a:pt x="745" y="2048"/>
                  </a:cubicBezTo>
                  <a:cubicBezTo>
                    <a:pt x="1490" y="1872"/>
                    <a:pt x="1490" y="1872"/>
                    <a:pt x="2234" y="1872"/>
                  </a:cubicBezTo>
                  <a:cubicBezTo>
                    <a:pt x="1490" y="1521"/>
                    <a:pt x="2234" y="1169"/>
                    <a:pt x="2234" y="994"/>
                  </a:cubicBezTo>
                  <a:cubicBezTo>
                    <a:pt x="3724" y="291"/>
                    <a:pt x="8938" y="-411"/>
                    <a:pt x="12662" y="291"/>
                  </a:cubicBezTo>
                  <a:cubicBezTo>
                    <a:pt x="13407" y="643"/>
                    <a:pt x="13407" y="1169"/>
                    <a:pt x="12662" y="1521"/>
                  </a:cubicBezTo>
                  <a:cubicBezTo>
                    <a:pt x="13407" y="1872"/>
                    <a:pt x="13407" y="2048"/>
                    <a:pt x="14897" y="2223"/>
                  </a:cubicBezTo>
                  <a:close/>
                  <a:moveTo>
                    <a:pt x="11172" y="994"/>
                  </a:moveTo>
                  <a:cubicBezTo>
                    <a:pt x="9683" y="291"/>
                    <a:pt x="3724" y="467"/>
                    <a:pt x="5214" y="1521"/>
                  </a:cubicBezTo>
                  <a:cubicBezTo>
                    <a:pt x="5214" y="1521"/>
                    <a:pt x="4469" y="1696"/>
                    <a:pt x="4469" y="1696"/>
                  </a:cubicBezTo>
                  <a:cubicBezTo>
                    <a:pt x="6703" y="1872"/>
                    <a:pt x="8193" y="1696"/>
                    <a:pt x="10428" y="1696"/>
                  </a:cubicBezTo>
                  <a:cubicBezTo>
                    <a:pt x="10428" y="1521"/>
                    <a:pt x="11172" y="1169"/>
                    <a:pt x="11172" y="994"/>
                  </a:cubicBezTo>
                  <a:close/>
                  <a:moveTo>
                    <a:pt x="10428" y="2223"/>
                  </a:moveTo>
                  <a:cubicBezTo>
                    <a:pt x="8193" y="2223"/>
                    <a:pt x="5214" y="2223"/>
                    <a:pt x="2979" y="2223"/>
                  </a:cubicBezTo>
                  <a:cubicBezTo>
                    <a:pt x="3724" y="2750"/>
                    <a:pt x="8193" y="2223"/>
                    <a:pt x="10428" y="2223"/>
                  </a:cubicBezTo>
                  <a:close/>
                  <a:moveTo>
                    <a:pt x="5959" y="2926"/>
                  </a:moveTo>
                  <a:cubicBezTo>
                    <a:pt x="8938" y="2750"/>
                    <a:pt x="10428" y="2750"/>
                    <a:pt x="12662" y="2750"/>
                  </a:cubicBezTo>
                  <a:cubicBezTo>
                    <a:pt x="12662" y="2574"/>
                    <a:pt x="13407" y="2574"/>
                    <a:pt x="12662" y="2399"/>
                  </a:cubicBezTo>
                  <a:cubicBezTo>
                    <a:pt x="11172" y="2750"/>
                    <a:pt x="8193" y="2750"/>
                    <a:pt x="5959" y="2926"/>
                  </a:cubicBezTo>
                  <a:close/>
                  <a:moveTo>
                    <a:pt x="13407" y="3452"/>
                  </a:moveTo>
                  <a:cubicBezTo>
                    <a:pt x="11172" y="3628"/>
                    <a:pt x="7448" y="3628"/>
                    <a:pt x="5959" y="3979"/>
                  </a:cubicBezTo>
                  <a:cubicBezTo>
                    <a:pt x="8938" y="3979"/>
                    <a:pt x="11172" y="3979"/>
                    <a:pt x="13407" y="3979"/>
                  </a:cubicBezTo>
                  <a:cubicBezTo>
                    <a:pt x="13407" y="3804"/>
                    <a:pt x="14152" y="3452"/>
                    <a:pt x="13407" y="3452"/>
                  </a:cubicBezTo>
                  <a:close/>
                  <a:moveTo>
                    <a:pt x="4469" y="4506"/>
                  </a:moveTo>
                  <a:cubicBezTo>
                    <a:pt x="4469" y="4682"/>
                    <a:pt x="4469" y="4682"/>
                    <a:pt x="3724" y="4857"/>
                  </a:cubicBezTo>
                  <a:cubicBezTo>
                    <a:pt x="4469" y="6087"/>
                    <a:pt x="5214" y="7316"/>
                    <a:pt x="5959" y="8369"/>
                  </a:cubicBezTo>
                  <a:cubicBezTo>
                    <a:pt x="5214" y="9072"/>
                    <a:pt x="6703" y="9950"/>
                    <a:pt x="6703" y="10477"/>
                  </a:cubicBezTo>
                  <a:cubicBezTo>
                    <a:pt x="7448" y="10652"/>
                    <a:pt x="8193" y="11179"/>
                    <a:pt x="7448" y="11179"/>
                  </a:cubicBezTo>
                  <a:cubicBezTo>
                    <a:pt x="7448" y="11179"/>
                    <a:pt x="7448" y="11004"/>
                    <a:pt x="6703" y="10828"/>
                  </a:cubicBezTo>
                  <a:cubicBezTo>
                    <a:pt x="7448" y="11530"/>
                    <a:pt x="7448" y="12057"/>
                    <a:pt x="8193" y="12760"/>
                  </a:cubicBezTo>
                  <a:cubicBezTo>
                    <a:pt x="8193" y="12935"/>
                    <a:pt x="8938" y="12760"/>
                    <a:pt x="8938" y="12760"/>
                  </a:cubicBezTo>
                  <a:cubicBezTo>
                    <a:pt x="9683" y="13813"/>
                    <a:pt x="8193" y="15043"/>
                    <a:pt x="9683" y="15921"/>
                  </a:cubicBezTo>
                  <a:cubicBezTo>
                    <a:pt x="11917" y="15745"/>
                    <a:pt x="14152" y="15569"/>
                    <a:pt x="17131" y="15745"/>
                  </a:cubicBezTo>
                  <a:cubicBezTo>
                    <a:pt x="17131" y="13638"/>
                    <a:pt x="16386" y="11530"/>
                    <a:pt x="15641" y="9599"/>
                  </a:cubicBezTo>
                  <a:cubicBezTo>
                    <a:pt x="15641" y="8369"/>
                    <a:pt x="14152" y="6438"/>
                    <a:pt x="14897" y="5209"/>
                  </a:cubicBezTo>
                  <a:cubicBezTo>
                    <a:pt x="14152" y="4857"/>
                    <a:pt x="14152" y="4506"/>
                    <a:pt x="13407" y="4330"/>
                  </a:cubicBezTo>
                  <a:cubicBezTo>
                    <a:pt x="11172" y="4506"/>
                    <a:pt x="8193" y="4330"/>
                    <a:pt x="4469" y="4506"/>
                  </a:cubicBezTo>
                  <a:close/>
                  <a:moveTo>
                    <a:pt x="18621" y="12409"/>
                  </a:moveTo>
                  <a:cubicBezTo>
                    <a:pt x="17876" y="12409"/>
                    <a:pt x="18621" y="12233"/>
                    <a:pt x="17876" y="12233"/>
                  </a:cubicBezTo>
                  <a:cubicBezTo>
                    <a:pt x="18621" y="12409"/>
                    <a:pt x="17876" y="12584"/>
                    <a:pt x="18621" y="12409"/>
                  </a:cubicBezTo>
                  <a:close/>
                  <a:moveTo>
                    <a:pt x="18621" y="15745"/>
                  </a:moveTo>
                  <a:cubicBezTo>
                    <a:pt x="18621" y="15745"/>
                    <a:pt x="18621" y="15745"/>
                    <a:pt x="19366" y="15745"/>
                  </a:cubicBezTo>
                  <a:cubicBezTo>
                    <a:pt x="20110" y="15218"/>
                    <a:pt x="18621" y="14340"/>
                    <a:pt x="18621" y="13638"/>
                  </a:cubicBezTo>
                  <a:cubicBezTo>
                    <a:pt x="18621" y="13638"/>
                    <a:pt x="17876" y="13638"/>
                    <a:pt x="17876" y="13638"/>
                  </a:cubicBezTo>
                  <a:cubicBezTo>
                    <a:pt x="17876" y="14340"/>
                    <a:pt x="17131" y="15043"/>
                    <a:pt x="18621" y="15745"/>
                  </a:cubicBezTo>
                  <a:close/>
                  <a:moveTo>
                    <a:pt x="10428" y="16272"/>
                  </a:moveTo>
                  <a:cubicBezTo>
                    <a:pt x="11917" y="17326"/>
                    <a:pt x="14152" y="18204"/>
                    <a:pt x="15641" y="19257"/>
                  </a:cubicBezTo>
                  <a:cubicBezTo>
                    <a:pt x="16386" y="19257"/>
                    <a:pt x="16386" y="19082"/>
                    <a:pt x="17131" y="19082"/>
                  </a:cubicBezTo>
                  <a:cubicBezTo>
                    <a:pt x="17131" y="19082"/>
                    <a:pt x="17876" y="19257"/>
                    <a:pt x="17876" y="19082"/>
                  </a:cubicBezTo>
                  <a:cubicBezTo>
                    <a:pt x="17876" y="18555"/>
                    <a:pt x="17876" y="17501"/>
                    <a:pt x="18621" y="16799"/>
                  </a:cubicBezTo>
                  <a:cubicBezTo>
                    <a:pt x="17876" y="16623"/>
                    <a:pt x="17131" y="16448"/>
                    <a:pt x="17131" y="16272"/>
                  </a:cubicBezTo>
                  <a:cubicBezTo>
                    <a:pt x="15641" y="15921"/>
                    <a:pt x="12662" y="16272"/>
                    <a:pt x="10428" y="16272"/>
                  </a:cubicBezTo>
                  <a:close/>
                  <a:moveTo>
                    <a:pt x="19366" y="16272"/>
                  </a:moveTo>
                  <a:cubicBezTo>
                    <a:pt x="18621" y="16272"/>
                    <a:pt x="19366" y="16272"/>
                    <a:pt x="19366" y="16272"/>
                  </a:cubicBezTo>
                  <a:cubicBezTo>
                    <a:pt x="18621" y="16272"/>
                    <a:pt x="18621" y="16096"/>
                    <a:pt x="18621" y="16272"/>
                  </a:cubicBezTo>
                  <a:cubicBezTo>
                    <a:pt x="18621" y="16272"/>
                    <a:pt x="18621" y="16272"/>
                    <a:pt x="19366" y="1627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568" name="直接连接符 36"/>
          <p:cNvSpPr/>
          <p:nvPr/>
        </p:nvSpPr>
        <p:spPr>
          <a:xfrm flipH="1">
            <a:off x="2161219" y="1688917"/>
            <a:ext cx="1" cy="4152801"/>
          </a:xfrm>
          <a:prstGeom prst="line">
            <a:avLst/>
          </a:prstGeom>
          <a:ln>
            <a:solidFill>
              <a:srgbClr val="FFFFFF"/>
            </a:solidFill>
            <a:prstDash val="lgDash"/>
            <a:miter/>
          </a:ln>
        </p:spPr>
        <p:txBody>
          <a:bodyPr lIns="45719" rIns="45719"/>
          <a:lstStyle/>
          <a:p>
            <a:pPr/>
          </a:p>
        </p:txBody>
      </p:sp>
      <p:grpSp>
        <p:nvGrpSpPr>
          <p:cNvPr id="571" name="组合 37"/>
          <p:cNvGrpSpPr/>
          <p:nvPr/>
        </p:nvGrpSpPr>
        <p:grpSpPr>
          <a:xfrm>
            <a:off x="3036853" y="2510480"/>
            <a:ext cx="3628049" cy="1008372"/>
            <a:chOff x="0" y="0"/>
            <a:chExt cx="3628047" cy="1008371"/>
          </a:xfrm>
        </p:grpSpPr>
        <p:sp>
          <p:nvSpPr>
            <p:cNvPr id="569" name="文本框 38"/>
            <p:cNvSpPr txBox="1"/>
            <p:nvPr/>
          </p:nvSpPr>
          <p:spPr>
            <a:xfrm>
              <a:off x="5785" y="0"/>
              <a:ext cx="1899240" cy="421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/>
              <a:r>
                <a:t>YOUR TITLE</a:t>
              </a:r>
            </a:p>
          </p:txBody>
        </p:sp>
        <p:sp>
          <p:nvSpPr>
            <p:cNvPr id="570" name="文本框 39"/>
            <p:cNvSpPr txBox="1"/>
            <p:nvPr/>
          </p:nvSpPr>
          <p:spPr>
            <a:xfrm>
              <a:off x="0" y="307331"/>
              <a:ext cx="3628048" cy="701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I am the long for thant somts dmxtout cadstot comta.</a:t>
              </a:r>
            </a:p>
          </p:txBody>
        </p:sp>
      </p:grpSp>
      <p:grpSp>
        <p:nvGrpSpPr>
          <p:cNvPr id="574" name="组合 40"/>
          <p:cNvGrpSpPr/>
          <p:nvPr/>
        </p:nvGrpSpPr>
        <p:grpSpPr>
          <a:xfrm>
            <a:off x="3036853" y="3649479"/>
            <a:ext cx="3628049" cy="1008372"/>
            <a:chOff x="0" y="0"/>
            <a:chExt cx="3628047" cy="1008371"/>
          </a:xfrm>
        </p:grpSpPr>
        <p:sp>
          <p:nvSpPr>
            <p:cNvPr id="572" name="文本框 41"/>
            <p:cNvSpPr txBox="1"/>
            <p:nvPr/>
          </p:nvSpPr>
          <p:spPr>
            <a:xfrm>
              <a:off x="5785" y="0"/>
              <a:ext cx="1899240" cy="421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/>
              <a:r>
                <a:t>YOUR TITLE</a:t>
              </a:r>
            </a:p>
          </p:txBody>
        </p:sp>
        <p:sp>
          <p:nvSpPr>
            <p:cNvPr id="573" name="文本框 42"/>
            <p:cNvSpPr txBox="1"/>
            <p:nvPr/>
          </p:nvSpPr>
          <p:spPr>
            <a:xfrm>
              <a:off x="0" y="307331"/>
              <a:ext cx="3628048" cy="701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I am the long for thant somts dmxtout cadstot comta.</a:t>
              </a:r>
            </a:p>
          </p:txBody>
        </p:sp>
      </p:grpSp>
      <p:grpSp>
        <p:nvGrpSpPr>
          <p:cNvPr id="577" name="组合 43"/>
          <p:cNvGrpSpPr/>
          <p:nvPr/>
        </p:nvGrpSpPr>
        <p:grpSpPr>
          <a:xfrm>
            <a:off x="3036853" y="4751937"/>
            <a:ext cx="3628049" cy="1008372"/>
            <a:chOff x="0" y="0"/>
            <a:chExt cx="3628047" cy="1008371"/>
          </a:xfrm>
        </p:grpSpPr>
        <p:sp>
          <p:nvSpPr>
            <p:cNvPr id="575" name="文本框 44"/>
            <p:cNvSpPr txBox="1"/>
            <p:nvPr/>
          </p:nvSpPr>
          <p:spPr>
            <a:xfrm>
              <a:off x="5785" y="0"/>
              <a:ext cx="1899240" cy="421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/>
              <a:r>
                <a:t>YOUR TITLE</a:t>
              </a:r>
            </a:p>
          </p:txBody>
        </p:sp>
        <p:sp>
          <p:nvSpPr>
            <p:cNvPr id="576" name="文本框 45"/>
            <p:cNvSpPr txBox="1"/>
            <p:nvPr/>
          </p:nvSpPr>
          <p:spPr>
            <a:xfrm>
              <a:off x="0" y="307331"/>
              <a:ext cx="3628048" cy="701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I am the long for thant somts dmxtout cadstot comta.</a:t>
              </a:r>
            </a:p>
          </p:txBody>
        </p:sp>
      </p:grpSp>
      <p:sp>
        <p:nvSpPr>
          <p:cNvPr id="578" name="文本框 46"/>
          <p:cNvSpPr txBox="1"/>
          <p:nvPr/>
        </p:nvSpPr>
        <p:spPr>
          <a:xfrm>
            <a:off x="1779254" y="1688917"/>
            <a:ext cx="3782366" cy="4851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>
              <a:defRPr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>
                <a:latin typeface="微软雅黑 Light"/>
                <a:ea typeface="微软雅黑 Light"/>
                <a:cs typeface="微软雅黑 Light"/>
                <a:sym typeface="微软雅黑 Light"/>
              </a:rPr>
              <a:t> 点击添加标题</a:t>
            </a:r>
          </a:p>
        </p:txBody>
      </p:sp>
      <p:sp>
        <p:nvSpPr>
          <p:cNvPr id="579" name="Freeform 24"/>
          <p:cNvSpPr/>
          <p:nvPr/>
        </p:nvSpPr>
        <p:spPr>
          <a:xfrm rot="16200000">
            <a:off x="2229659" y="2545290"/>
            <a:ext cx="306595" cy="88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4" h="21475" fill="norm" stroke="1" extrusionOk="0">
                <a:moveTo>
                  <a:pt x="15120" y="15740"/>
                </a:moveTo>
                <a:cubicBezTo>
                  <a:pt x="15660" y="14821"/>
                  <a:pt x="15390" y="14454"/>
                  <a:pt x="15390" y="13351"/>
                </a:cubicBezTo>
                <a:cubicBezTo>
                  <a:pt x="15930" y="13442"/>
                  <a:pt x="15930" y="13351"/>
                  <a:pt x="16740" y="13351"/>
                </a:cubicBezTo>
                <a:cubicBezTo>
                  <a:pt x="16200" y="14178"/>
                  <a:pt x="16200" y="15005"/>
                  <a:pt x="15120" y="15740"/>
                </a:cubicBezTo>
                <a:moveTo>
                  <a:pt x="12690" y="15465"/>
                </a:moveTo>
                <a:cubicBezTo>
                  <a:pt x="12420" y="14637"/>
                  <a:pt x="11880" y="14086"/>
                  <a:pt x="11610" y="13442"/>
                </a:cubicBezTo>
                <a:cubicBezTo>
                  <a:pt x="11880" y="13534"/>
                  <a:pt x="12150" y="13351"/>
                  <a:pt x="12420" y="13442"/>
                </a:cubicBezTo>
                <a:cubicBezTo>
                  <a:pt x="12150" y="13534"/>
                  <a:pt x="12690" y="13718"/>
                  <a:pt x="12690" y="13994"/>
                </a:cubicBezTo>
                <a:cubicBezTo>
                  <a:pt x="12960" y="14545"/>
                  <a:pt x="12690" y="15189"/>
                  <a:pt x="12690" y="15465"/>
                </a:cubicBezTo>
                <a:moveTo>
                  <a:pt x="7020" y="13902"/>
                </a:moveTo>
                <a:cubicBezTo>
                  <a:pt x="6480" y="13626"/>
                  <a:pt x="5400" y="13718"/>
                  <a:pt x="5400" y="13442"/>
                </a:cubicBezTo>
                <a:cubicBezTo>
                  <a:pt x="6480" y="13351"/>
                  <a:pt x="7020" y="13442"/>
                  <a:pt x="8370" y="13442"/>
                </a:cubicBezTo>
                <a:cubicBezTo>
                  <a:pt x="8370" y="13534"/>
                  <a:pt x="8640" y="13718"/>
                  <a:pt x="8640" y="13994"/>
                </a:cubicBezTo>
                <a:cubicBezTo>
                  <a:pt x="10260" y="14729"/>
                  <a:pt x="10260" y="16016"/>
                  <a:pt x="10800" y="17303"/>
                </a:cubicBezTo>
                <a:cubicBezTo>
                  <a:pt x="9450" y="16016"/>
                  <a:pt x="8640" y="15097"/>
                  <a:pt x="7020" y="13902"/>
                </a:cubicBezTo>
                <a:moveTo>
                  <a:pt x="2700" y="13534"/>
                </a:moveTo>
                <a:cubicBezTo>
                  <a:pt x="4320" y="13902"/>
                  <a:pt x="5130" y="14637"/>
                  <a:pt x="5940" y="15373"/>
                </a:cubicBezTo>
                <a:cubicBezTo>
                  <a:pt x="4860" y="14729"/>
                  <a:pt x="3780" y="14086"/>
                  <a:pt x="2700" y="13534"/>
                </a:cubicBezTo>
                <a:moveTo>
                  <a:pt x="5670" y="7008"/>
                </a:moveTo>
                <a:cubicBezTo>
                  <a:pt x="6480" y="7468"/>
                  <a:pt x="6480" y="8111"/>
                  <a:pt x="6750" y="8571"/>
                </a:cubicBezTo>
                <a:cubicBezTo>
                  <a:pt x="5940" y="8203"/>
                  <a:pt x="6210" y="7560"/>
                  <a:pt x="5670" y="7008"/>
                </a:cubicBezTo>
                <a:moveTo>
                  <a:pt x="5670" y="6825"/>
                </a:moveTo>
                <a:cubicBezTo>
                  <a:pt x="5400" y="6641"/>
                  <a:pt x="5400" y="6181"/>
                  <a:pt x="5130" y="5722"/>
                </a:cubicBezTo>
                <a:cubicBezTo>
                  <a:pt x="5670" y="6089"/>
                  <a:pt x="5940" y="6549"/>
                  <a:pt x="5670" y="6825"/>
                </a:cubicBezTo>
                <a:moveTo>
                  <a:pt x="7290" y="10042"/>
                </a:moveTo>
                <a:cubicBezTo>
                  <a:pt x="7830" y="10409"/>
                  <a:pt x="7290" y="10593"/>
                  <a:pt x="7290" y="10042"/>
                </a:cubicBezTo>
                <a:close/>
                <a:moveTo>
                  <a:pt x="21060" y="12983"/>
                </a:moveTo>
                <a:cubicBezTo>
                  <a:pt x="19170" y="12431"/>
                  <a:pt x="14040" y="12891"/>
                  <a:pt x="10800" y="12707"/>
                </a:cubicBezTo>
                <a:cubicBezTo>
                  <a:pt x="9450" y="8479"/>
                  <a:pt x="6480" y="4711"/>
                  <a:pt x="6210" y="207"/>
                </a:cubicBezTo>
                <a:cubicBezTo>
                  <a:pt x="5670" y="-69"/>
                  <a:pt x="4320" y="-69"/>
                  <a:pt x="3510" y="207"/>
                </a:cubicBezTo>
                <a:cubicBezTo>
                  <a:pt x="3510" y="1034"/>
                  <a:pt x="3780" y="2137"/>
                  <a:pt x="4050" y="3056"/>
                </a:cubicBezTo>
                <a:cubicBezTo>
                  <a:pt x="4590" y="4067"/>
                  <a:pt x="5130" y="5078"/>
                  <a:pt x="5130" y="5630"/>
                </a:cubicBezTo>
                <a:cubicBezTo>
                  <a:pt x="4590" y="4343"/>
                  <a:pt x="3510" y="2597"/>
                  <a:pt x="2970" y="1126"/>
                </a:cubicBezTo>
                <a:cubicBezTo>
                  <a:pt x="2160" y="850"/>
                  <a:pt x="1080" y="666"/>
                  <a:pt x="0" y="942"/>
                </a:cubicBezTo>
                <a:cubicBezTo>
                  <a:pt x="2430" y="4619"/>
                  <a:pt x="3780" y="8571"/>
                  <a:pt x="6210" y="12707"/>
                </a:cubicBezTo>
                <a:cubicBezTo>
                  <a:pt x="4590" y="12707"/>
                  <a:pt x="3780" y="12799"/>
                  <a:pt x="2970" y="12707"/>
                </a:cubicBezTo>
                <a:cubicBezTo>
                  <a:pt x="2160" y="12983"/>
                  <a:pt x="810" y="13075"/>
                  <a:pt x="1620" y="13442"/>
                </a:cubicBezTo>
                <a:cubicBezTo>
                  <a:pt x="540" y="13442"/>
                  <a:pt x="270" y="13718"/>
                  <a:pt x="0" y="13902"/>
                </a:cubicBezTo>
                <a:cubicBezTo>
                  <a:pt x="4860" y="16016"/>
                  <a:pt x="8370" y="18682"/>
                  <a:pt x="11340" y="21439"/>
                </a:cubicBezTo>
                <a:cubicBezTo>
                  <a:pt x="12420" y="21531"/>
                  <a:pt x="13230" y="21439"/>
                  <a:pt x="13770" y="21255"/>
                </a:cubicBezTo>
                <a:cubicBezTo>
                  <a:pt x="14040" y="19693"/>
                  <a:pt x="15390" y="18130"/>
                  <a:pt x="17010" y="16751"/>
                </a:cubicBezTo>
                <a:cubicBezTo>
                  <a:pt x="18090" y="15832"/>
                  <a:pt x="19710" y="15097"/>
                  <a:pt x="20520" y="14270"/>
                </a:cubicBezTo>
                <a:cubicBezTo>
                  <a:pt x="21060" y="13810"/>
                  <a:pt x="21600" y="13167"/>
                  <a:pt x="21060" y="12983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80" name="Freeform 24"/>
          <p:cNvSpPr/>
          <p:nvPr/>
        </p:nvSpPr>
        <p:spPr>
          <a:xfrm rot="16200000">
            <a:off x="2229660" y="3751576"/>
            <a:ext cx="306595" cy="88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4" h="21475" fill="norm" stroke="1" extrusionOk="0">
                <a:moveTo>
                  <a:pt x="15120" y="15740"/>
                </a:moveTo>
                <a:cubicBezTo>
                  <a:pt x="15660" y="14821"/>
                  <a:pt x="15390" y="14454"/>
                  <a:pt x="15390" y="13351"/>
                </a:cubicBezTo>
                <a:cubicBezTo>
                  <a:pt x="15930" y="13442"/>
                  <a:pt x="15930" y="13351"/>
                  <a:pt x="16740" y="13351"/>
                </a:cubicBezTo>
                <a:cubicBezTo>
                  <a:pt x="16200" y="14178"/>
                  <a:pt x="16200" y="15005"/>
                  <a:pt x="15120" y="15740"/>
                </a:cubicBezTo>
                <a:moveTo>
                  <a:pt x="12690" y="15465"/>
                </a:moveTo>
                <a:cubicBezTo>
                  <a:pt x="12420" y="14637"/>
                  <a:pt x="11880" y="14086"/>
                  <a:pt x="11610" y="13442"/>
                </a:cubicBezTo>
                <a:cubicBezTo>
                  <a:pt x="11880" y="13534"/>
                  <a:pt x="12150" y="13351"/>
                  <a:pt x="12420" y="13442"/>
                </a:cubicBezTo>
                <a:cubicBezTo>
                  <a:pt x="12150" y="13534"/>
                  <a:pt x="12690" y="13718"/>
                  <a:pt x="12690" y="13994"/>
                </a:cubicBezTo>
                <a:cubicBezTo>
                  <a:pt x="12960" y="14545"/>
                  <a:pt x="12690" y="15189"/>
                  <a:pt x="12690" y="15465"/>
                </a:cubicBezTo>
                <a:moveTo>
                  <a:pt x="7020" y="13902"/>
                </a:moveTo>
                <a:cubicBezTo>
                  <a:pt x="6480" y="13626"/>
                  <a:pt x="5400" y="13718"/>
                  <a:pt x="5400" y="13442"/>
                </a:cubicBezTo>
                <a:cubicBezTo>
                  <a:pt x="6480" y="13351"/>
                  <a:pt x="7020" y="13442"/>
                  <a:pt x="8370" y="13442"/>
                </a:cubicBezTo>
                <a:cubicBezTo>
                  <a:pt x="8370" y="13534"/>
                  <a:pt x="8640" y="13718"/>
                  <a:pt x="8640" y="13994"/>
                </a:cubicBezTo>
                <a:cubicBezTo>
                  <a:pt x="10260" y="14729"/>
                  <a:pt x="10260" y="16016"/>
                  <a:pt x="10800" y="17303"/>
                </a:cubicBezTo>
                <a:cubicBezTo>
                  <a:pt x="9450" y="16016"/>
                  <a:pt x="8640" y="15097"/>
                  <a:pt x="7020" y="13902"/>
                </a:cubicBezTo>
                <a:moveTo>
                  <a:pt x="2700" y="13534"/>
                </a:moveTo>
                <a:cubicBezTo>
                  <a:pt x="4320" y="13902"/>
                  <a:pt x="5130" y="14637"/>
                  <a:pt x="5940" y="15373"/>
                </a:cubicBezTo>
                <a:cubicBezTo>
                  <a:pt x="4860" y="14729"/>
                  <a:pt x="3780" y="14086"/>
                  <a:pt x="2700" y="13534"/>
                </a:cubicBezTo>
                <a:moveTo>
                  <a:pt x="5670" y="7008"/>
                </a:moveTo>
                <a:cubicBezTo>
                  <a:pt x="6480" y="7468"/>
                  <a:pt x="6480" y="8111"/>
                  <a:pt x="6750" y="8571"/>
                </a:cubicBezTo>
                <a:cubicBezTo>
                  <a:pt x="5940" y="8203"/>
                  <a:pt x="6210" y="7560"/>
                  <a:pt x="5670" y="7008"/>
                </a:cubicBezTo>
                <a:moveTo>
                  <a:pt x="5670" y="6825"/>
                </a:moveTo>
                <a:cubicBezTo>
                  <a:pt x="5400" y="6641"/>
                  <a:pt x="5400" y="6181"/>
                  <a:pt x="5130" y="5722"/>
                </a:cubicBezTo>
                <a:cubicBezTo>
                  <a:pt x="5670" y="6089"/>
                  <a:pt x="5940" y="6549"/>
                  <a:pt x="5670" y="6825"/>
                </a:cubicBezTo>
                <a:moveTo>
                  <a:pt x="7290" y="10042"/>
                </a:moveTo>
                <a:cubicBezTo>
                  <a:pt x="7830" y="10409"/>
                  <a:pt x="7290" y="10593"/>
                  <a:pt x="7290" y="10042"/>
                </a:cubicBezTo>
                <a:close/>
                <a:moveTo>
                  <a:pt x="21060" y="12983"/>
                </a:moveTo>
                <a:cubicBezTo>
                  <a:pt x="19170" y="12431"/>
                  <a:pt x="14040" y="12891"/>
                  <a:pt x="10800" y="12707"/>
                </a:cubicBezTo>
                <a:cubicBezTo>
                  <a:pt x="9450" y="8479"/>
                  <a:pt x="6480" y="4711"/>
                  <a:pt x="6210" y="207"/>
                </a:cubicBezTo>
                <a:cubicBezTo>
                  <a:pt x="5670" y="-69"/>
                  <a:pt x="4320" y="-69"/>
                  <a:pt x="3510" y="207"/>
                </a:cubicBezTo>
                <a:cubicBezTo>
                  <a:pt x="3510" y="1034"/>
                  <a:pt x="3780" y="2137"/>
                  <a:pt x="4050" y="3056"/>
                </a:cubicBezTo>
                <a:cubicBezTo>
                  <a:pt x="4590" y="4067"/>
                  <a:pt x="5130" y="5078"/>
                  <a:pt x="5130" y="5630"/>
                </a:cubicBezTo>
                <a:cubicBezTo>
                  <a:pt x="4590" y="4343"/>
                  <a:pt x="3510" y="2597"/>
                  <a:pt x="2970" y="1126"/>
                </a:cubicBezTo>
                <a:cubicBezTo>
                  <a:pt x="2160" y="850"/>
                  <a:pt x="1080" y="666"/>
                  <a:pt x="0" y="942"/>
                </a:cubicBezTo>
                <a:cubicBezTo>
                  <a:pt x="2430" y="4619"/>
                  <a:pt x="3780" y="8571"/>
                  <a:pt x="6210" y="12707"/>
                </a:cubicBezTo>
                <a:cubicBezTo>
                  <a:pt x="4590" y="12707"/>
                  <a:pt x="3780" y="12799"/>
                  <a:pt x="2970" y="12707"/>
                </a:cubicBezTo>
                <a:cubicBezTo>
                  <a:pt x="2160" y="12983"/>
                  <a:pt x="810" y="13075"/>
                  <a:pt x="1620" y="13442"/>
                </a:cubicBezTo>
                <a:cubicBezTo>
                  <a:pt x="540" y="13442"/>
                  <a:pt x="270" y="13718"/>
                  <a:pt x="0" y="13902"/>
                </a:cubicBezTo>
                <a:cubicBezTo>
                  <a:pt x="4860" y="16016"/>
                  <a:pt x="8370" y="18682"/>
                  <a:pt x="11340" y="21439"/>
                </a:cubicBezTo>
                <a:cubicBezTo>
                  <a:pt x="12420" y="21531"/>
                  <a:pt x="13230" y="21439"/>
                  <a:pt x="13770" y="21255"/>
                </a:cubicBezTo>
                <a:cubicBezTo>
                  <a:pt x="14040" y="19693"/>
                  <a:pt x="15390" y="18130"/>
                  <a:pt x="17010" y="16751"/>
                </a:cubicBezTo>
                <a:cubicBezTo>
                  <a:pt x="18090" y="15832"/>
                  <a:pt x="19710" y="15097"/>
                  <a:pt x="20520" y="14270"/>
                </a:cubicBezTo>
                <a:cubicBezTo>
                  <a:pt x="21060" y="13810"/>
                  <a:pt x="21600" y="13167"/>
                  <a:pt x="21060" y="12983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81" name="Freeform 24"/>
          <p:cNvSpPr/>
          <p:nvPr/>
        </p:nvSpPr>
        <p:spPr>
          <a:xfrm rot="16200000">
            <a:off x="2229661" y="4786747"/>
            <a:ext cx="306595" cy="888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4" h="21475" fill="norm" stroke="1" extrusionOk="0">
                <a:moveTo>
                  <a:pt x="15120" y="15740"/>
                </a:moveTo>
                <a:cubicBezTo>
                  <a:pt x="15660" y="14821"/>
                  <a:pt x="15390" y="14454"/>
                  <a:pt x="15390" y="13351"/>
                </a:cubicBezTo>
                <a:cubicBezTo>
                  <a:pt x="15930" y="13442"/>
                  <a:pt x="15930" y="13351"/>
                  <a:pt x="16740" y="13351"/>
                </a:cubicBezTo>
                <a:cubicBezTo>
                  <a:pt x="16200" y="14178"/>
                  <a:pt x="16200" y="15005"/>
                  <a:pt x="15120" y="15740"/>
                </a:cubicBezTo>
                <a:moveTo>
                  <a:pt x="12690" y="15465"/>
                </a:moveTo>
                <a:cubicBezTo>
                  <a:pt x="12420" y="14637"/>
                  <a:pt x="11880" y="14086"/>
                  <a:pt x="11610" y="13442"/>
                </a:cubicBezTo>
                <a:cubicBezTo>
                  <a:pt x="11880" y="13534"/>
                  <a:pt x="12150" y="13351"/>
                  <a:pt x="12420" y="13442"/>
                </a:cubicBezTo>
                <a:cubicBezTo>
                  <a:pt x="12150" y="13534"/>
                  <a:pt x="12690" y="13718"/>
                  <a:pt x="12690" y="13994"/>
                </a:cubicBezTo>
                <a:cubicBezTo>
                  <a:pt x="12960" y="14545"/>
                  <a:pt x="12690" y="15189"/>
                  <a:pt x="12690" y="15465"/>
                </a:cubicBezTo>
                <a:moveTo>
                  <a:pt x="7020" y="13902"/>
                </a:moveTo>
                <a:cubicBezTo>
                  <a:pt x="6480" y="13626"/>
                  <a:pt x="5400" y="13718"/>
                  <a:pt x="5400" y="13442"/>
                </a:cubicBezTo>
                <a:cubicBezTo>
                  <a:pt x="6480" y="13351"/>
                  <a:pt x="7020" y="13442"/>
                  <a:pt x="8370" y="13442"/>
                </a:cubicBezTo>
                <a:cubicBezTo>
                  <a:pt x="8370" y="13534"/>
                  <a:pt x="8640" y="13718"/>
                  <a:pt x="8640" y="13994"/>
                </a:cubicBezTo>
                <a:cubicBezTo>
                  <a:pt x="10260" y="14729"/>
                  <a:pt x="10260" y="16016"/>
                  <a:pt x="10800" y="17303"/>
                </a:cubicBezTo>
                <a:cubicBezTo>
                  <a:pt x="9450" y="16016"/>
                  <a:pt x="8640" y="15097"/>
                  <a:pt x="7020" y="13902"/>
                </a:cubicBezTo>
                <a:moveTo>
                  <a:pt x="2700" y="13534"/>
                </a:moveTo>
                <a:cubicBezTo>
                  <a:pt x="4320" y="13902"/>
                  <a:pt x="5130" y="14637"/>
                  <a:pt x="5940" y="15373"/>
                </a:cubicBezTo>
                <a:cubicBezTo>
                  <a:pt x="4860" y="14729"/>
                  <a:pt x="3780" y="14086"/>
                  <a:pt x="2700" y="13534"/>
                </a:cubicBezTo>
                <a:moveTo>
                  <a:pt x="5670" y="7008"/>
                </a:moveTo>
                <a:cubicBezTo>
                  <a:pt x="6480" y="7468"/>
                  <a:pt x="6480" y="8111"/>
                  <a:pt x="6750" y="8571"/>
                </a:cubicBezTo>
                <a:cubicBezTo>
                  <a:pt x="5940" y="8203"/>
                  <a:pt x="6210" y="7560"/>
                  <a:pt x="5670" y="7008"/>
                </a:cubicBezTo>
                <a:moveTo>
                  <a:pt x="5670" y="6825"/>
                </a:moveTo>
                <a:cubicBezTo>
                  <a:pt x="5400" y="6641"/>
                  <a:pt x="5400" y="6181"/>
                  <a:pt x="5130" y="5722"/>
                </a:cubicBezTo>
                <a:cubicBezTo>
                  <a:pt x="5670" y="6089"/>
                  <a:pt x="5940" y="6549"/>
                  <a:pt x="5670" y="6825"/>
                </a:cubicBezTo>
                <a:moveTo>
                  <a:pt x="7290" y="10042"/>
                </a:moveTo>
                <a:cubicBezTo>
                  <a:pt x="7830" y="10409"/>
                  <a:pt x="7290" y="10593"/>
                  <a:pt x="7290" y="10042"/>
                </a:cubicBezTo>
                <a:close/>
                <a:moveTo>
                  <a:pt x="21060" y="12983"/>
                </a:moveTo>
                <a:cubicBezTo>
                  <a:pt x="19170" y="12431"/>
                  <a:pt x="14040" y="12891"/>
                  <a:pt x="10800" y="12707"/>
                </a:cubicBezTo>
                <a:cubicBezTo>
                  <a:pt x="9450" y="8479"/>
                  <a:pt x="6480" y="4711"/>
                  <a:pt x="6210" y="207"/>
                </a:cubicBezTo>
                <a:cubicBezTo>
                  <a:pt x="5670" y="-69"/>
                  <a:pt x="4320" y="-69"/>
                  <a:pt x="3510" y="207"/>
                </a:cubicBezTo>
                <a:cubicBezTo>
                  <a:pt x="3510" y="1034"/>
                  <a:pt x="3780" y="2137"/>
                  <a:pt x="4050" y="3056"/>
                </a:cubicBezTo>
                <a:cubicBezTo>
                  <a:pt x="4590" y="4067"/>
                  <a:pt x="5130" y="5078"/>
                  <a:pt x="5130" y="5630"/>
                </a:cubicBezTo>
                <a:cubicBezTo>
                  <a:pt x="4590" y="4343"/>
                  <a:pt x="3510" y="2597"/>
                  <a:pt x="2970" y="1126"/>
                </a:cubicBezTo>
                <a:cubicBezTo>
                  <a:pt x="2160" y="850"/>
                  <a:pt x="1080" y="666"/>
                  <a:pt x="0" y="942"/>
                </a:cubicBezTo>
                <a:cubicBezTo>
                  <a:pt x="2430" y="4619"/>
                  <a:pt x="3780" y="8571"/>
                  <a:pt x="6210" y="12707"/>
                </a:cubicBezTo>
                <a:cubicBezTo>
                  <a:pt x="4590" y="12707"/>
                  <a:pt x="3780" y="12799"/>
                  <a:pt x="2970" y="12707"/>
                </a:cubicBezTo>
                <a:cubicBezTo>
                  <a:pt x="2160" y="12983"/>
                  <a:pt x="810" y="13075"/>
                  <a:pt x="1620" y="13442"/>
                </a:cubicBezTo>
                <a:cubicBezTo>
                  <a:pt x="540" y="13442"/>
                  <a:pt x="270" y="13718"/>
                  <a:pt x="0" y="13902"/>
                </a:cubicBezTo>
                <a:cubicBezTo>
                  <a:pt x="4860" y="16016"/>
                  <a:pt x="8370" y="18682"/>
                  <a:pt x="11340" y="21439"/>
                </a:cubicBezTo>
                <a:cubicBezTo>
                  <a:pt x="12420" y="21531"/>
                  <a:pt x="13230" y="21439"/>
                  <a:pt x="13770" y="21255"/>
                </a:cubicBezTo>
                <a:cubicBezTo>
                  <a:pt x="14040" y="19693"/>
                  <a:pt x="15390" y="18130"/>
                  <a:pt x="17010" y="16751"/>
                </a:cubicBezTo>
                <a:cubicBezTo>
                  <a:pt x="18090" y="15832"/>
                  <a:pt x="19710" y="15097"/>
                  <a:pt x="20520" y="14270"/>
                </a:cubicBezTo>
                <a:cubicBezTo>
                  <a:pt x="21060" y="13810"/>
                  <a:pt x="21600" y="13167"/>
                  <a:pt x="21060" y="12983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591" name="组合 47"/>
          <p:cNvGrpSpPr/>
          <p:nvPr/>
        </p:nvGrpSpPr>
        <p:grpSpPr>
          <a:xfrm>
            <a:off x="1287294" y="520626"/>
            <a:ext cx="648511" cy="726918"/>
            <a:chOff x="0" y="0"/>
            <a:chExt cx="648509" cy="726916"/>
          </a:xfrm>
        </p:grpSpPr>
        <p:sp>
          <p:nvSpPr>
            <p:cNvPr id="582" name="Freeform 40217"/>
            <p:cNvSpPr/>
            <p:nvPr/>
          </p:nvSpPr>
          <p:spPr>
            <a:xfrm>
              <a:off x="74541" y="-1"/>
              <a:ext cx="573969" cy="581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77" fill="norm" stroke="1" extrusionOk="0">
                  <a:moveTo>
                    <a:pt x="10452" y="18713"/>
                  </a:moveTo>
                  <a:cubicBezTo>
                    <a:pt x="10800" y="18059"/>
                    <a:pt x="11148" y="17404"/>
                    <a:pt x="11497" y="16750"/>
                  </a:cubicBezTo>
                  <a:cubicBezTo>
                    <a:pt x="13239" y="14459"/>
                    <a:pt x="14284" y="11841"/>
                    <a:pt x="14632" y="9222"/>
                  </a:cubicBezTo>
                  <a:cubicBezTo>
                    <a:pt x="14632" y="8568"/>
                    <a:pt x="14632" y="8241"/>
                    <a:pt x="14284" y="7586"/>
                  </a:cubicBezTo>
                  <a:cubicBezTo>
                    <a:pt x="13935" y="5950"/>
                    <a:pt x="12542" y="5950"/>
                    <a:pt x="11497" y="7259"/>
                  </a:cubicBezTo>
                  <a:cubicBezTo>
                    <a:pt x="9406" y="9222"/>
                    <a:pt x="7665" y="11841"/>
                    <a:pt x="6619" y="14786"/>
                  </a:cubicBezTo>
                  <a:cubicBezTo>
                    <a:pt x="6271" y="15113"/>
                    <a:pt x="6271" y="15441"/>
                    <a:pt x="6271" y="15768"/>
                  </a:cubicBezTo>
                  <a:cubicBezTo>
                    <a:pt x="6271" y="16095"/>
                    <a:pt x="5923" y="16422"/>
                    <a:pt x="5923" y="16750"/>
                  </a:cubicBezTo>
                  <a:cubicBezTo>
                    <a:pt x="5226" y="16095"/>
                    <a:pt x="4529" y="16095"/>
                    <a:pt x="3832" y="16422"/>
                  </a:cubicBezTo>
                  <a:cubicBezTo>
                    <a:pt x="3135" y="15441"/>
                    <a:pt x="1394" y="15441"/>
                    <a:pt x="0" y="14786"/>
                  </a:cubicBezTo>
                  <a:cubicBezTo>
                    <a:pt x="348" y="13804"/>
                    <a:pt x="1045" y="12495"/>
                    <a:pt x="1394" y="11513"/>
                  </a:cubicBezTo>
                  <a:cubicBezTo>
                    <a:pt x="2090" y="10204"/>
                    <a:pt x="2787" y="8895"/>
                    <a:pt x="3484" y="7913"/>
                  </a:cubicBezTo>
                  <a:cubicBezTo>
                    <a:pt x="4529" y="5295"/>
                    <a:pt x="6619" y="3332"/>
                    <a:pt x="8710" y="1695"/>
                  </a:cubicBezTo>
                  <a:cubicBezTo>
                    <a:pt x="12194" y="-923"/>
                    <a:pt x="17419" y="-268"/>
                    <a:pt x="19858" y="2022"/>
                  </a:cubicBezTo>
                  <a:cubicBezTo>
                    <a:pt x="21252" y="3659"/>
                    <a:pt x="21600" y="5622"/>
                    <a:pt x="21600" y="7913"/>
                  </a:cubicBezTo>
                  <a:cubicBezTo>
                    <a:pt x="21600" y="10204"/>
                    <a:pt x="20903" y="12495"/>
                    <a:pt x="20206" y="14786"/>
                  </a:cubicBezTo>
                  <a:cubicBezTo>
                    <a:pt x="19510" y="16422"/>
                    <a:pt x="18465" y="17732"/>
                    <a:pt x="17768" y="19368"/>
                  </a:cubicBezTo>
                  <a:cubicBezTo>
                    <a:pt x="17768" y="19368"/>
                    <a:pt x="17768" y="19695"/>
                    <a:pt x="17768" y="19695"/>
                  </a:cubicBezTo>
                  <a:cubicBezTo>
                    <a:pt x="17768" y="20022"/>
                    <a:pt x="17419" y="20350"/>
                    <a:pt x="17419" y="20677"/>
                  </a:cubicBezTo>
                  <a:cubicBezTo>
                    <a:pt x="16374" y="20677"/>
                    <a:pt x="15329" y="20677"/>
                    <a:pt x="14632" y="20350"/>
                  </a:cubicBezTo>
                  <a:cubicBezTo>
                    <a:pt x="13935" y="19695"/>
                    <a:pt x="12890" y="19368"/>
                    <a:pt x="12194" y="19041"/>
                  </a:cubicBezTo>
                  <a:cubicBezTo>
                    <a:pt x="11497" y="19041"/>
                    <a:pt x="11148" y="18713"/>
                    <a:pt x="10452" y="18713"/>
                  </a:cubicBezTo>
                  <a:close/>
                  <a:moveTo>
                    <a:pt x="17071" y="15768"/>
                  </a:moveTo>
                  <a:cubicBezTo>
                    <a:pt x="17419" y="14132"/>
                    <a:pt x="18116" y="12495"/>
                    <a:pt x="18465" y="11186"/>
                  </a:cubicBezTo>
                  <a:cubicBezTo>
                    <a:pt x="19161" y="8895"/>
                    <a:pt x="19510" y="6932"/>
                    <a:pt x="19161" y="4641"/>
                  </a:cubicBezTo>
                  <a:cubicBezTo>
                    <a:pt x="19161" y="3332"/>
                    <a:pt x="18465" y="2022"/>
                    <a:pt x="17419" y="1368"/>
                  </a:cubicBezTo>
                  <a:cubicBezTo>
                    <a:pt x="14981" y="386"/>
                    <a:pt x="11497" y="59"/>
                    <a:pt x="9058" y="2022"/>
                  </a:cubicBezTo>
                  <a:cubicBezTo>
                    <a:pt x="6968" y="3659"/>
                    <a:pt x="5574" y="5295"/>
                    <a:pt x="4181" y="7586"/>
                  </a:cubicBezTo>
                  <a:cubicBezTo>
                    <a:pt x="3484" y="8568"/>
                    <a:pt x="3135" y="9550"/>
                    <a:pt x="2439" y="10859"/>
                  </a:cubicBezTo>
                  <a:cubicBezTo>
                    <a:pt x="3135" y="10859"/>
                    <a:pt x="3832" y="11186"/>
                    <a:pt x="4529" y="11513"/>
                  </a:cubicBezTo>
                  <a:cubicBezTo>
                    <a:pt x="5226" y="11841"/>
                    <a:pt x="5226" y="11186"/>
                    <a:pt x="5574" y="10859"/>
                  </a:cubicBezTo>
                  <a:cubicBezTo>
                    <a:pt x="6619" y="8568"/>
                    <a:pt x="8361" y="6932"/>
                    <a:pt x="10800" y="5622"/>
                  </a:cubicBezTo>
                  <a:cubicBezTo>
                    <a:pt x="12542" y="4968"/>
                    <a:pt x="14284" y="5295"/>
                    <a:pt x="14632" y="7259"/>
                  </a:cubicBezTo>
                  <a:cubicBezTo>
                    <a:pt x="14981" y="8568"/>
                    <a:pt x="14981" y="9877"/>
                    <a:pt x="14632" y="10859"/>
                  </a:cubicBezTo>
                  <a:cubicBezTo>
                    <a:pt x="14632" y="12168"/>
                    <a:pt x="14284" y="13150"/>
                    <a:pt x="13935" y="14459"/>
                  </a:cubicBezTo>
                  <a:cubicBezTo>
                    <a:pt x="14981" y="14786"/>
                    <a:pt x="16026" y="15441"/>
                    <a:pt x="17071" y="15768"/>
                  </a:cubicBezTo>
                  <a:close/>
                  <a:moveTo>
                    <a:pt x="19161" y="2350"/>
                  </a:moveTo>
                  <a:cubicBezTo>
                    <a:pt x="19161" y="3332"/>
                    <a:pt x="19858" y="4313"/>
                    <a:pt x="19858" y="5295"/>
                  </a:cubicBezTo>
                  <a:cubicBezTo>
                    <a:pt x="20206" y="7913"/>
                    <a:pt x="19510" y="10204"/>
                    <a:pt x="18813" y="12495"/>
                  </a:cubicBezTo>
                  <a:cubicBezTo>
                    <a:pt x="18465" y="13477"/>
                    <a:pt x="18116" y="14786"/>
                    <a:pt x="17768" y="15768"/>
                  </a:cubicBezTo>
                  <a:cubicBezTo>
                    <a:pt x="19161" y="16095"/>
                    <a:pt x="19510" y="15441"/>
                    <a:pt x="19858" y="14132"/>
                  </a:cubicBezTo>
                  <a:cubicBezTo>
                    <a:pt x="20555" y="11841"/>
                    <a:pt x="21252" y="9550"/>
                    <a:pt x="21252" y="6932"/>
                  </a:cubicBezTo>
                  <a:cubicBezTo>
                    <a:pt x="20903" y="4968"/>
                    <a:pt x="20555" y="3332"/>
                    <a:pt x="19161" y="2350"/>
                  </a:cubicBezTo>
                  <a:close/>
                  <a:moveTo>
                    <a:pt x="14981" y="19695"/>
                  </a:moveTo>
                  <a:cubicBezTo>
                    <a:pt x="15677" y="18713"/>
                    <a:pt x="16026" y="17732"/>
                    <a:pt x="16374" y="17077"/>
                  </a:cubicBezTo>
                  <a:cubicBezTo>
                    <a:pt x="16374" y="16750"/>
                    <a:pt x="16374" y="15768"/>
                    <a:pt x="15677" y="15768"/>
                  </a:cubicBezTo>
                  <a:cubicBezTo>
                    <a:pt x="15329" y="15441"/>
                    <a:pt x="14632" y="15113"/>
                    <a:pt x="14284" y="15113"/>
                  </a:cubicBezTo>
                  <a:cubicBezTo>
                    <a:pt x="13935" y="15113"/>
                    <a:pt x="13587" y="14786"/>
                    <a:pt x="13239" y="15113"/>
                  </a:cubicBezTo>
                  <a:cubicBezTo>
                    <a:pt x="12542" y="16422"/>
                    <a:pt x="12194" y="17404"/>
                    <a:pt x="11497" y="18386"/>
                  </a:cubicBezTo>
                  <a:cubicBezTo>
                    <a:pt x="12542" y="18713"/>
                    <a:pt x="13935" y="19041"/>
                    <a:pt x="14981" y="19695"/>
                  </a:cubicBezTo>
                  <a:close/>
                  <a:moveTo>
                    <a:pt x="697" y="14786"/>
                  </a:moveTo>
                  <a:cubicBezTo>
                    <a:pt x="1742" y="14786"/>
                    <a:pt x="2787" y="15113"/>
                    <a:pt x="3832" y="15441"/>
                  </a:cubicBezTo>
                  <a:cubicBezTo>
                    <a:pt x="4181" y="14459"/>
                    <a:pt x="4529" y="13477"/>
                    <a:pt x="4877" y="12495"/>
                  </a:cubicBezTo>
                  <a:cubicBezTo>
                    <a:pt x="4877" y="12495"/>
                    <a:pt x="4529" y="12168"/>
                    <a:pt x="4529" y="11841"/>
                  </a:cubicBezTo>
                  <a:cubicBezTo>
                    <a:pt x="3832" y="11841"/>
                    <a:pt x="3135" y="11841"/>
                    <a:pt x="2090" y="11513"/>
                  </a:cubicBezTo>
                  <a:cubicBezTo>
                    <a:pt x="2090" y="11513"/>
                    <a:pt x="2090" y="11841"/>
                    <a:pt x="1742" y="11841"/>
                  </a:cubicBezTo>
                  <a:cubicBezTo>
                    <a:pt x="1394" y="12822"/>
                    <a:pt x="1045" y="13477"/>
                    <a:pt x="697" y="14786"/>
                  </a:cubicBezTo>
                  <a:close/>
                  <a:moveTo>
                    <a:pt x="12194" y="5950"/>
                  </a:moveTo>
                  <a:cubicBezTo>
                    <a:pt x="10452" y="5950"/>
                    <a:pt x="6271" y="9222"/>
                    <a:pt x="5923" y="11841"/>
                  </a:cubicBezTo>
                  <a:cubicBezTo>
                    <a:pt x="6968" y="11841"/>
                    <a:pt x="7316" y="11841"/>
                    <a:pt x="8013" y="10859"/>
                  </a:cubicBezTo>
                  <a:cubicBezTo>
                    <a:pt x="9058" y="8895"/>
                    <a:pt x="10452" y="7259"/>
                    <a:pt x="12194" y="5950"/>
                  </a:cubicBezTo>
                  <a:close/>
                  <a:moveTo>
                    <a:pt x="15677" y="19695"/>
                  </a:moveTo>
                  <a:cubicBezTo>
                    <a:pt x="16723" y="20350"/>
                    <a:pt x="17071" y="20022"/>
                    <a:pt x="17419" y="19368"/>
                  </a:cubicBezTo>
                  <a:cubicBezTo>
                    <a:pt x="18116" y="18386"/>
                    <a:pt x="18465" y="17404"/>
                    <a:pt x="19161" y="16422"/>
                  </a:cubicBezTo>
                  <a:cubicBezTo>
                    <a:pt x="17768" y="16095"/>
                    <a:pt x="17071" y="16422"/>
                    <a:pt x="16723" y="17404"/>
                  </a:cubicBezTo>
                  <a:cubicBezTo>
                    <a:pt x="16374" y="18386"/>
                    <a:pt x="16026" y="19041"/>
                    <a:pt x="15677" y="19695"/>
                  </a:cubicBezTo>
                  <a:close/>
                  <a:moveTo>
                    <a:pt x="5574" y="15768"/>
                  </a:moveTo>
                  <a:cubicBezTo>
                    <a:pt x="6271" y="14459"/>
                    <a:pt x="6619" y="13477"/>
                    <a:pt x="7316" y="12168"/>
                  </a:cubicBezTo>
                  <a:cubicBezTo>
                    <a:pt x="6619" y="12168"/>
                    <a:pt x="5923" y="12168"/>
                    <a:pt x="5226" y="12168"/>
                  </a:cubicBezTo>
                  <a:cubicBezTo>
                    <a:pt x="4877" y="13477"/>
                    <a:pt x="4529" y="14459"/>
                    <a:pt x="4181" y="15441"/>
                  </a:cubicBezTo>
                  <a:cubicBezTo>
                    <a:pt x="4877" y="15441"/>
                    <a:pt x="5226" y="15441"/>
                    <a:pt x="5574" y="1576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83" name="Freeform 40218"/>
            <p:cNvSpPr/>
            <p:nvPr/>
          </p:nvSpPr>
          <p:spPr>
            <a:xfrm>
              <a:off x="0" y="488384"/>
              <a:ext cx="67088" cy="74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8514" y="10800"/>
                    <a:pt x="9257" y="21600"/>
                    <a:pt x="0" y="21600"/>
                  </a:cubicBezTo>
                  <a:cubicBezTo>
                    <a:pt x="6171" y="16200"/>
                    <a:pt x="12343" y="810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84" name="Freeform 40219"/>
            <p:cNvSpPr/>
            <p:nvPr/>
          </p:nvSpPr>
          <p:spPr>
            <a:xfrm>
              <a:off x="491973" y="615104"/>
              <a:ext cx="26091" cy="111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200" y="0"/>
                  </a:moveTo>
                  <a:cubicBezTo>
                    <a:pt x="14400" y="7200"/>
                    <a:pt x="14400" y="14400"/>
                    <a:pt x="21600" y="21600"/>
                  </a:cubicBezTo>
                  <a:cubicBezTo>
                    <a:pt x="7200" y="19800"/>
                    <a:pt x="7200" y="18000"/>
                    <a:pt x="0" y="0"/>
                  </a:cubicBezTo>
                  <a:cubicBezTo>
                    <a:pt x="7200" y="0"/>
                    <a:pt x="7200" y="0"/>
                    <a:pt x="72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85" name="Freeform 40220"/>
            <p:cNvSpPr/>
            <p:nvPr/>
          </p:nvSpPr>
          <p:spPr>
            <a:xfrm>
              <a:off x="72372" y="533108"/>
              <a:ext cx="20806" cy="93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225" h="21600" fill="norm" stroke="1" extrusionOk="0">
                  <a:moveTo>
                    <a:pt x="17225" y="0"/>
                  </a:moveTo>
                  <a:cubicBezTo>
                    <a:pt x="17225" y="6480"/>
                    <a:pt x="10025" y="12960"/>
                    <a:pt x="2825" y="21600"/>
                  </a:cubicBezTo>
                  <a:cubicBezTo>
                    <a:pt x="-4375" y="17280"/>
                    <a:pt x="2825" y="4320"/>
                    <a:pt x="1722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86" name="Freeform 40221"/>
            <p:cNvSpPr/>
            <p:nvPr/>
          </p:nvSpPr>
          <p:spPr>
            <a:xfrm>
              <a:off x="316802" y="626286"/>
              <a:ext cx="44725" cy="81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9200"/>
                    <a:pt x="0" y="16800"/>
                    <a:pt x="0" y="16800"/>
                  </a:cubicBezTo>
                  <a:cubicBezTo>
                    <a:pt x="4320" y="14400"/>
                    <a:pt x="4320" y="9600"/>
                    <a:pt x="8640" y="7200"/>
                  </a:cubicBezTo>
                  <a:cubicBezTo>
                    <a:pt x="12960" y="4800"/>
                    <a:pt x="17280" y="240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7280" y="7200"/>
                    <a:pt x="8640" y="14400"/>
                    <a:pt x="0" y="21600"/>
                  </a:cubicBezTo>
                  <a:cubicBezTo>
                    <a:pt x="0" y="2160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87" name="Freeform 40222"/>
            <p:cNvSpPr/>
            <p:nvPr/>
          </p:nvSpPr>
          <p:spPr>
            <a:xfrm>
              <a:off x="151412" y="533108"/>
              <a:ext cx="16308" cy="93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00" h="21600" fill="norm" stroke="1" extrusionOk="0">
                  <a:moveTo>
                    <a:pt x="8100" y="0"/>
                  </a:moveTo>
                  <a:cubicBezTo>
                    <a:pt x="8100" y="8640"/>
                    <a:pt x="8100" y="15120"/>
                    <a:pt x="18900" y="21600"/>
                  </a:cubicBezTo>
                  <a:cubicBezTo>
                    <a:pt x="8100" y="21600"/>
                    <a:pt x="8100" y="21600"/>
                    <a:pt x="8100" y="21600"/>
                  </a:cubicBezTo>
                  <a:cubicBezTo>
                    <a:pt x="-2700" y="15120"/>
                    <a:pt x="-2700" y="8640"/>
                    <a:pt x="81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88" name="Freeform 40223"/>
            <p:cNvSpPr/>
            <p:nvPr/>
          </p:nvSpPr>
          <p:spPr>
            <a:xfrm>
              <a:off x="242260" y="596470"/>
              <a:ext cx="63362" cy="55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000"/>
                  </a:moveTo>
                  <a:cubicBezTo>
                    <a:pt x="6171" y="10800"/>
                    <a:pt x="12343" y="7200"/>
                    <a:pt x="18514" y="0"/>
                  </a:cubicBezTo>
                  <a:cubicBezTo>
                    <a:pt x="18514" y="3600"/>
                    <a:pt x="21600" y="3600"/>
                    <a:pt x="21600" y="3600"/>
                  </a:cubicBezTo>
                  <a:cubicBezTo>
                    <a:pt x="15429" y="10800"/>
                    <a:pt x="9257" y="14400"/>
                    <a:pt x="6171" y="21600"/>
                  </a:cubicBezTo>
                  <a:cubicBezTo>
                    <a:pt x="3086" y="21600"/>
                    <a:pt x="3086" y="18000"/>
                    <a:pt x="0" y="18000"/>
                  </a:cubicBezTo>
                  <a:cubicBezTo>
                    <a:pt x="0" y="18000"/>
                    <a:pt x="0" y="18000"/>
                    <a:pt x="0" y="180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89" name="Freeform 40224"/>
            <p:cNvSpPr/>
            <p:nvPr/>
          </p:nvSpPr>
          <p:spPr>
            <a:xfrm>
              <a:off x="403145" y="633740"/>
              <a:ext cx="21744" cy="74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00" h="21600" fill="norm" stroke="1" extrusionOk="0">
                  <a:moveTo>
                    <a:pt x="10800" y="21600"/>
                  </a:moveTo>
                  <a:cubicBezTo>
                    <a:pt x="-3600" y="18900"/>
                    <a:pt x="-3600" y="18900"/>
                    <a:pt x="10800" y="0"/>
                  </a:cubicBezTo>
                  <a:cubicBezTo>
                    <a:pt x="10800" y="0"/>
                    <a:pt x="18000" y="0"/>
                    <a:pt x="18000" y="0"/>
                  </a:cubicBezTo>
                  <a:cubicBezTo>
                    <a:pt x="18000" y="5400"/>
                    <a:pt x="10800" y="135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90" name="Freeform 40225"/>
            <p:cNvSpPr/>
            <p:nvPr/>
          </p:nvSpPr>
          <p:spPr>
            <a:xfrm>
              <a:off x="212444" y="507020"/>
              <a:ext cx="18637" cy="81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10800" y="14400"/>
                    <a:pt x="10800" y="7200"/>
                    <a:pt x="0" y="0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10800" y="7200"/>
                    <a:pt x="21600" y="14400"/>
                    <a:pt x="21600" y="19200"/>
                  </a:cubicBezTo>
                  <a:cubicBezTo>
                    <a:pt x="21600" y="19200"/>
                    <a:pt x="10800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594" name="组合 60"/>
          <p:cNvGrpSpPr/>
          <p:nvPr/>
        </p:nvGrpSpPr>
        <p:grpSpPr>
          <a:xfrm>
            <a:off x="2159349" y="436220"/>
            <a:ext cx="5078030" cy="1221508"/>
            <a:chOff x="0" y="0"/>
            <a:chExt cx="5078028" cy="1221506"/>
          </a:xfrm>
        </p:grpSpPr>
        <p:sp>
          <p:nvSpPr>
            <p:cNvPr id="592" name="文本框 61"/>
            <p:cNvSpPr txBox="1"/>
            <p:nvPr/>
          </p:nvSpPr>
          <p:spPr>
            <a:xfrm>
              <a:off x="0" y="0"/>
              <a:ext cx="5078029" cy="561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800">
                  <a:solidFill>
                    <a:srgbClr val="FFFFFF"/>
                  </a:solidFill>
                </a:defRPr>
              </a:lvl1pPr>
            </a:lstStyle>
            <a:p>
              <a:pPr>
                <a:defRPr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r>
                <a:rPr>
                  <a:latin typeface="微软雅黑 Light"/>
                  <a:ea typeface="微软雅黑 Light"/>
                  <a:cs typeface="微软雅黑 Light"/>
                  <a:sym typeface="微软雅黑 Light"/>
                </a:rPr>
                <a:t>点击输入标题内容</a:t>
              </a:r>
            </a:p>
          </p:txBody>
        </p:sp>
        <p:sp>
          <p:nvSpPr>
            <p:cNvPr id="593" name="文本框 62"/>
            <p:cNvSpPr txBox="1"/>
            <p:nvPr/>
          </p:nvSpPr>
          <p:spPr>
            <a:xfrm>
              <a:off x="0" y="469666"/>
              <a:ext cx="5043516" cy="751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Romt stosut soutste kosot shet otsot somt 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 p14:dur="1200">
        <p14:prism dir="l" isContent="0" isInverted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9" presetID="15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Class="entr" nodeType="afterEffect" presetSubtype="9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Class="entr" nodeType="afterEffect" presetSubtype="9" presetID="15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Class="entr" nodeType="afterEffect" presetSubtype="9" presetID="15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Class="entr" nodeType="afterEffect" presetSubtype="9" presetID="15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Class="entr" nodeType="afterEffect" presetSubtype="9" presetID="15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Class="entr" nodeType="afterEffect" presetSubtype="9" presetID="15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Class="entr" nodeType="afterEffect" presetSubtype="9" presetID="15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Class="entr" nodeType="afterEffect" presetSubtype="9" presetID="15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000"/>
                            </p:stCondLst>
                            <p:childTnLst>
                              <p:par>
                                <p:cTn id="68" presetClass="entr" nodeType="afterEffect" presetSubtype="9" presetID="15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0"/>
                            </p:stCondLst>
                            <p:childTnLst>
                              <p:par>
                                <p:cTn id="75" presetClass="entr" nodeType="afterEffect" presetSubtype="9" presetID="15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1000"/>
                            </p:stCondLst>
                            <p:childTnLst>
                              <p:par>
                                <p:cTn id="82" presetClass="entr" nodeType="afterEffect" presetSubtype="9" presetID="15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000"/>
                            </p:stCondLst>
                            <p:childTnLst>
                              <p:par>
                                <p:cTn id="89" presetClass="entr" nodeType="afterEffect" presetSubtype="9" presetID="15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67" grpId="3"/>
      <p:bldP build="whole" bldLvl="1" animBg="1" rev="0" advAuto="0" spid="571" grpId="5"/>
      <p:bldP build="whole" bldLvl="1" animBg="1" rev="0" advAuto="0" spid="568" grpId="4"/>
      <p:bldP build="whole" bldLvl="1" animBg="1" rev="0" advAuto="0" spid="563" grpId="2"/>
      <p:bldP build="whole" bldLvl="1" animBg="1" rev="0" advAuto="0" spid="577" grpId="7"/>
      <p:bldP build="whole" bldLvl="1" animBg="1" rev="0" advAuto="0" spid="579" grpId="9"/>
      <p:bldP build="whole" bldLvl="1" animBg="1" rev="0" advAuto="0" spid="578" grpId="8"/>
      <p:bldP build="whole" bldLvl="1" animBg="1" rev="0" advAuto="0" spid="594" grpId="13"/>
      <p:bldP build="whole" bldLvl="1" animBg="1" rev="0" advAuto="0" spid="591" grpId="12"/>
      <p:bldP build="whole" bldLvl="1" animBg="1" rev="0" advAuto="0" spid="581" grpId="11"/>
      <p:bldP build="whole" bldLvl="1" animBg="1" rev="0" advAuto="0" spid="580" grpId="10"/>
      <p:bldP build="whole" bldLvl="1" animBg="1" rev="0" advAuto="0" spid="574" grpId="6"/>
      <p:bldP build="whole" bldLvl="1" animBg="1" rev="0" advAuto="0" spid="560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8" name="组合 3907"/>
          <p:cNvGrpSpPr/>
          <p:nvPr/>
        </p:nvGrpSpPr>
        <p:grpSpPr>
          <a:xfrm>
            <a:off x="2910643" y="1851024"/>
            <a:ext cx="3628048" cy="1008372"/>
            <a:chOff x="0" y="0"/>
            <a:chExt cx="3628047" cy="1008371"/>
          </a:xfrm>
        </p:grpSpPr>
        <p:sp>
          <p:nvSpPr>
            <p:cNvPr id="596" name="文本框 3908"/>
            <p:cNvSpPr txBox="1"/>
            <p:nvPr/>
          </p:nvSpPr>
          <p:spPr>
            <a:xfrm>
              <a:off x="5785" y="0"/>
              <a:ext cx="1899240" cy="421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pPr>
                <a:defRPr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r>
                <a:rPr>
                  <a:latin typeface="微软雅黑 Light"/>
                  <a:ea typeface="微软雅黑 Light"/>
                  <a:cs typeface="微软雅黑 Light"/>
                  <a:sym typeface="微软雅黑 Light"/>
                </a:rPr>
                <a:t> 点击添加标题</a:t>
              </a:r>
            </a:p>
          </p:txBody>
        </p:sp>
        <p:sp>
          <p:nvSpPr>
            <p:cNvPr id="597" name="文本框 3909"/>
            <p:cNvSpPr txBox="1"/>
            <p:nvPr/>
          </p:nvSpPr>
          <p:spPr>
            <a:xfrm>
              <a:off x="0" y="307331"/>
              <a:ext cx="3628048" cy="701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I am the long for thant somts dmxtout cadstot comta.</a:t>
              </a:r>
            </a:p>
          </p:txBody>
        </p:sp>
      </p:grpSp>
      <p:grpSp>
        <p:nvGrpSpPr>
          <p:cNvPr id="601" name="组合 3910"/>
          <p:cNvGrpSpPr/>
          <p:nvPr/>
        </p:nvGrpSpPr>
        <p:grpSpPr>
          <a:xfrm>
            <a:off x="2910643" y="3347572"/>
            <a:ext cx="3628048" cy="1008372"/>
            <a:chOff x="0" y="0"/>
            <a:chExt cx="3628047" cy="1008371"/>
          </a:xfrm>
        </p:grpSpPr>
        <p:sp>
          <p:nvSpPr>
            <p:cNvPr id="599" name="文本框 3911"/>
            <p:cNvSpPr txBox="1"/>
            <p:nvPr/>
          </p:nvSpPr>
          <p:spPr>
            <a:xfrm>
              <a:off x="5785" y="0"/>
              <a:ext cx="1899240" cy="421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pPr>
                <a:defRPr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r>
                <a:rPr>
                  <a:latin typeface="微软雅黑 Light"/>
                  <a:ea typeface="微软雅黑 Light"/>
                  <a:cs typeface="微软雅黑 Light"/>
                  <a:sym typeface="微软雅黑 Light"/>
                </a:rPr>
                <a:t> 点击添加标题</a:t>
              </a:r>
            </a:p>
          </p:txBody>
        </p:sp>
        <p:sp>
          <p:nvSpPr>
            <p:cNvPr id="600" name="文本框 3912"/>
            <p:cNvSpPr txBox="1"/>
            <p:nvPr/>
          </p:nvSpPr>
          <p:spPr>
            <a:xfrm>
              <a:off x="0" y="307331"/>
              <a:ext cx="3628048" cy="701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I am the long for thant somts dmxtout cadstot comta.</a:t>
              </a:r>
            </a:p>
          </p:txBody>
        </p:sp>
      </p:grpSp>
      <p:grpSp>
        <p:nvGrpSpPr>
          <p:cNvPr id="604" name="组合 3913"/>
          <p:cNvGrpSpPr/>
          <p:nvPr/>
        </p:nvGrpSpPr>
        <p:grpSpPr>
          <a:xfrm>
            <a:off x="2910643" y="4844991"/>
            <a:ext cx="3628048" cy="1008372"/>
            <a:chOff x="0" y="0"/>
            <a:chExt cx="3628047" cy="1008371"/>
          </a:xfrm>
        </p:grpSpPr>
        <p:sp>
          <p:nvSpPr>
            <p:cNvPr id="602" name="文本框 3914"/>
            <p:cNvSpPr txBox="1"/>
            <p:nvPr/>
          </p:nvSpPr>
          <p:spPr>
            <a:xfrm>
              <a:off x="5785" y="0"/>
              <a:ext cx="1899240" cy="421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pPr>
                <a:defRPr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r>
                <a:rPr>
                  <a:latin typeface="微软雅黑 Light"/>
                  <a:ea typeface="微软雅黑 Light"/>
                  <a:cs typeface="微软雅黑 Light"/>
                  <a:sym typeface="微软雅黑 Light"/>
                </a:rPr>
                <a:t> 点击添加标题</a:t>
              </a:r>
            </a:p>
          </p:txBody>
        </p:sp>
        <p:sp>
          <p:nvSpPr>
            <p:cNvPr id="603" name="文本框 3915"/>
            <p:cNvSpPr txBox="1"/>
            <p:nvPr/>
          </p:nvSpPr>
          <p:spPr>
            <a:xfrm>
              <a:off x="0" y="307331"/>
              <a:ext cx="3628048" cy="701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I am the long for thant somts dmxtout cadstot comta.</a:t>
              </a:r>
            </a:p>
          </p:txBody>
        </p:sp>
      </p:grpSp>
      <p:grpSp>
        <p:nvGrpSpPr>
          <p:cNvPr id="607" name="组合 3916"/>
          <p:cNvGrpSpPr/>
          <p:nvPr/>
        </p:nvGrpSpPr>
        <p:grpSpPr>
          <a:xfrm>
            <a:off x="7995966" y="1851024"/>
            <a:ext cx="3628048" cy="1008372"/>
            <a:chOff x="0" y="0"/>
            <a:chExt cx="3628047" cy="1008371"/>
          </a:xfrm>
        </p:grpSpPr>
        <p:sp>
          <p:nvSpPr>
            <p:cNvPr id="605" name="文本框 3917"/>
            <p:cNvSpPr txBox="1"/>
            <p:nvPr/>
          </p:nvSpPr>
          <p:spPr>
            <a:xfrm>
              <a:off x="5785" y="0"/>
              <a:ext cx="1899240" cy="421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pPr>
                <a:defRPr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r>
                <a:rPr>
                  <a:latin typeface="微软雅黑 Light"/>
                  <a:ea typeface="微软雅黑 Light"/>
                  <a:cs typeface="微软雅黑 Light"/>
                  <a:sym typeface="微软雅黑 Light"/>
                </a:rPr>
                <a:t> 点击添加标题</a:t>
              </a:r>
            </a:p>
          </p:txBody>
        </p:sp>
        <p:sp>
          <p:nvSpPr>
            <p:cNvPr id="606" name="文本框 3918"/>
            <p:cNvSpPr txBox="1"/>
            <p:nvPr/>
          </p:nvSpPr>
          <p:spPr>
            <a:xfrm>
              <a:off x="0" y="307331"/>
              <a:ext cx="3628048" cy="701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I am the long for thant somts dmxtout cadstot comta.</a:t>
              </a:r>
            </a:p>
          </p:txBody>
        </p:sp>
      </p:grpSp>
      <p:grpSp>
        <p:nvGrpSpPr>
          <p:cNvPr id="610" name="组合 3919"/>
          <p:cNvGrpSpPr/>
          <p:nvPr/>
        </p:nvGrpSpPr>
        <p:grpSpPr>
          <a:xfrm>
            <a:off x="7995966" y="3347572"/>
            <a:ext cx="3628048" cy="1008372"/>
            <a:chOff x="0" y="0"/>
            <a:chExt cx="3628047" cy="1008371"/>
          </a:xfrm>
        </p:grpSpPr>
        <p:sp>
          <p:nvSpPr>
            <p:cNvPr id="608" name="文本框 3920"/>
            <p:cNvSpPr txBox="1"/>
            <p:nvPr/>
          </p:nvSpPr>
          <p:spPr>
            <a:xfrm>
              <a:off x="5785" y="0"/>
              <a:ext cx="1899240" cy="421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pPr>
                <a:defRPr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r>
                <a:rPr>
                  <a:latin typeface="微软雅黑 Light"/>
                  <a:ea typeface="微软雅黑 Light"/>
                  <a:cs typeface="微软雅黑 Light"/>
                  <a:sym typeface="微软雅黑 Light"/>
                </a:rPr>
                <a:t> 点击添加标题</a:t>
              </a:r>
            </a:p>
          </p:txBody>
        </p:sp>
        <p:sp>
          <p:nvSpPr>
            <p:cNvPr id="609" name="文本框 3921"/>
            <p:cNvSpPr txBox="1"/>
            <p:nvPr/>
          </p:nvSpPr>
          <p:spPr>
            <a:xfrm>
              <a:off x="0" y="307331"/>
              <a:ext cx="3628048" cy="701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I am the long for thant somts dmxtout cadstot comta.</a:t>
              </a:r>
            </a:p>
          </p:txBody>
        </p:sp>
      </p:grpSp>
      <p:grpSp>
        <p:nvGrpSpPr>
          <p:cNvPr id="613" name="组合 3922"/>
          <p:cNvGrpSpPr/>
          <p:nvPr/>
        </p:nvGrpSpPr>
        <p:grpSpPr>
          <a:xfrm>
            <a:off x="7995966" y="4844991"/>
            <a:ext cx="3628048" cy="1008372"/>
            <a:chOff x="0" y="0"/>
            <a:chExt cx="3628047" cy="1008371"/>
          </a:xfrm>
        </p:grpSpPr>
        <p:sp>
          <p:nvSpPr>
            <p:cNvPr id="611" name="文本框 3923"/>
            <p:cNvSpPr txBox="1"/>
            <p:nvPr/>
          </p:nvSpPr>
          <p:spPr>
            <a:xfrm>
              <a:off x="5785" y="0"/>
              <a:ext cx="1899240" cy="421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pPr>
                <a:defRPr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r>
                <a:rPr>
                  <a:latin typeface="微软雅黑 Light"/>
                  <a:ea typeface="微软雅黑 Light"/>
                  <a:cs typeface="微软雅黑 Light"/>
                  <a:sym typeface="微软雅黑 Light"/>
                </a:rPr>
                <a:t> 点击添加标题</a:t>
              </a:r>
            </a:p>
          </p:txBody>
        </p:sp>
        <p:sp>
          <p:nvSpPr>
            <p:cNvPr id="612" name="文本框 3924"/>
            <p:cNvSpPr txBox="1"/>
            <p:nvPr/>
          </p:nvSpPr>
          <p:spPr>
            <a:xfrm>
              <a:off x="0" y="307331"/>
              <a:ext cx="3628048" cy="701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I am the long for thant somts dmxtout cadstot comta.</a:t>
              </a:r>
            </a:p>
          </p:txBody>
        </p:sp>
      </p:grpSp>
      <p:pic>
        <p:nvPicPr>
          <p:cNvPr id="614" name="图片 6677" descr="图片 667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75738" y="4791423"/>
            <a:ext cx="1615581" cy="10607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47" name="组合 5947"/>
          <p:cNvGrpSpPr/>
          <p:nvPr/>
        </p:nvGrpSpPr>
        <p:grpSpPr>
          <a:xfrm>
            <a:off x="6759610" y="5106223"/>
            <a:ext cx="440846" cy="437813"/>
            <a:chOff x="0" y="0"/>
            <a:chExt cx="440844" cy="437812"/>
          </a:xfrm>
        </p:grpSpPr>
        <p:sp>
          <p:nvSpPr>
            <p:cNvPr id="615" name="Freeform 92"/>
            <p:cNvSpPr/>
            <p:nvPr/>
          </p:nvSpPr>
          <p:spPr>
            <a:xfrm rot="21434235">
              <a:off x="347676" y="304971"/>
              <a:ext cx="70400" cy="66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175" y="5815"/>
                  </a:moveTo>
                  <a:lnTo>
                    <a:pt x="21600" y="0"/>
                  </a:lnTo>
                  <a:lnTo>
                    <a:pt x="0" y="21600"/>
                  </a:lnTo>
                  <a:lnTo>
                    <a:pt x="13353" y="13708"/>
                  </a:lnTo>
                </a:path>
              </a:pathLst>
            </a:custGeom>
            <a:noFill/>
            <a:ln w="3175" cap="rnd">
              <a:solidFill>
                <a:srgbClr val="E7E6E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16" name="Freeform 93"/>
            <p:cNvSpPr/>
            <p:nvPr/>
          </p:nvSpPr>
          <p:spPr>
            <a:xfrm rot="21434235">
              <a:off x="401277" y="203254"/>
              <a:ext cx="37122" cy="102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172" y="2700"/>
                  </a:moveTo>
                  <a:lnTo>
                    <a:pt x="21600" y="0"/>
                  </a:lnTo>
                  <a:lnTo>
                    <a:pt x="14152" y="7020"/>
                  </a:lnTo>
                  <a:lnTo>
                    <a:pt x="19366" y="5670"/>
                  </a:lnTo>
                  <a:lnTo>
                    <a:pt x="11172" y="11610"/>
                  </a:lnTo>
                  <a:lnTo>
                    <a:pt x="17876" y="10260"/>
                  </a:lnTo>
                  <a:lnTo>
                    <a:pt x="11172" y="12690"/>
                  </a:lnTo>
                  <a:lnTo>
                    <a:pt x="17876" y="10800"/>
                  </a:lnTo>
                  <a:lnTo>
                    <a:pt x="8938" y="14580"/>
                  </a:lnTo>
                  <a:lnTo>
                    <a:pt x="16386" y="13500"/>
                  </a:lnTo>
                  <a:lnTo>
                    <a:pt x="3724" y="18630"/>
                  </a:lnTo>
                  <a:lnTo>
                    <a:pt x="14152" y="16740"/>
                  </a:lnTo>
                  <a:lnTo>
                    <a:pt x="0" y="21600"/>
                  </a:lnTo>
                  <a:lnTo>
                    <a:pt x="8938" y="19710"/>
                  </a:lnTo>
                </a:path>
              </a:pathLst>
            </a:custGeom>
            <a:noFill/>
            <a:ln w="3175" cap="rnd">
              <a:solidFill>
                <a:srgbClr val="E7E6E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17" name="Freeform 94"/>
            <p:cNvSpPr/>
            <p:nvPr/>
          </p:nvSpPr>
          <p:spPr>
            <a:xfrm rot="21434235">
              <a:off x="396555" y="112489"/>
              <a:ext cx="37121" cy="88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91"/>
                  </a:moveTo>
                  <a:lnTo>
                    <a:pt x="8938" y="0"/>
                  </a:lnTo>
                  <a:lnTo>
                    <a:pt x="5959" y="3757"/>
                  </a:lnTo>
                  <a:lnTo>
                    <a:pt x="11172" y="2191"/>
                  </a:lnTo>
                  <a:lnTo>
                    <a:pt x="7448" y="6574"/>
                  </a:lnTo>
                  <a:lnTo>
                    <a:pt x="14152" y="5322"/>
                  </a:lnTo>
                  <a:lnTo>
                    <a:pt x="12662" y="11270"/>
                  </a:lnTo>
                  <a:lnTo>
                    <a:pt x="17876" y="10330"/>
                  </a:lnTo>
                  <a:lnTo>
                    <a:pt x="14152" y="17843"/>
                  </a:lnTo>
                  <a:lnTo>
                    <a:pt x="19366" y="17217"/>
                  </a:lnTo>
                  <a:lnTo>
                    <a:pt x="16386" y="20661"/>
                  </a:lnTo>
                  <a:lnTo>
                    <a:pt x="21600" y="19409"/>
                  </a:lnTo>
                  <a:lnTo>
                    <a:pt x="16386" y="21600"/>
                  </a:lnTo>
                  <a:lnTo>
                    <a:pt x="21600" y="20035"/>
                  </a:lnTo>
                </a:path>
              </a:pathLst>
            </a:custGeom>
            <a:noFill/>
            <a:ln w="3175" cap="rnd">
              <a:solidFill>
                <a:srgbClr val="E7E6E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18" name="Freeform 95"/>
            <p:cNvSpPr/>
            <p:nvPr/>
          </p:nvSpPr>
          <p:spPr>
            <a:xfrm rot="21434235">
              <a:off x="325822" y="30303"/>
              <a:ext cx="79359" cy="81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687"/>
                  </a:moveTo>
                  <a:lnTo>
                    <a:pt x="2439" y="0"/>
                  </a:lnTo>
                  <a:lnTo>
                    <a:pt x="5923" y="6412"/>
                  </a:lnTo>
                  <a:lnTo>
                    <a:pt x="9058" y="4725"/>
                  </a:lnTo>
                  <a:lnTo>
                    <a:pt x="7665" y="8100"/>
                  </a:lnTo>
                  <a:lnTo>
                    <a:pt x="10103" y="6412"/>
                  </a:lnTo>
                  <a:lnTo>
                    <a:pt x="10103" y="9450"/>
                  </a:lnTo>
                  <a:lnTo>
                    <a:pt x="12542" y="8100"/>
                  </a:lnTo>
                  <a:lnTo>
                    <a:pt x="12542" y="12825"/>
                  </a:lnTo>
                  <a:lnTo>
                    <a:pt x="14981" y="11137"/>
                  </a:lnTo>
                  <a:lnTo>
                    <a:pt x="14284" y="14175"/>
                  </a:lnTo>
                  <a:lnTo>
                    <a:pt x="16723" y="12825"/>
                  </a:lnTo>
                  <a:lnTo>
                    <a:pt x="14284" y="15187"/>
                  </a:lnTo>
                  <a:lnTo>
                    <a:pt x="16723" y="13500"/>
                  </a:lnTo>
                  <a:lnTo>
                    <a:pt x="17419" y="19913"/>
                  </a:lnTo>
                  <a:lnTo>
                    <a:pt x="20903" y="18225"/>
                  </a:lnTo>
                  <a:lnTo>
                    <a:pt x="19161" y="21600"/>
                  </a:lnTo>
                  <a:lnTo>
                    <a:pt x="21600" y="19913"/>
                  </a:lnTo>
                </a:path>
              </a:pathLst>
            </a:custGeom>
            <a:noFill/>
            <a:ln w="3175" cap="rnd">
              <a:solidFill>
                <a:srgbClr val="E7E6E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19" name="Freeform 96"/>
            <p:cNvSpPr/>
            <p:nvPr/>
          </p:nvSpPr>
          <p:spPr>
            <a:xfrm rot="21434235">
              <a:off x="287427" y="25354"/>
              <a:ext cx="96000" cy="93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5622"/>
                  </a:moveTo>
                  <a:lnTo>
                    <a:pt x="8640" y="0"/>
                  </a:lnTo>
                  <a:lnTo>
                    <a:pt x="6624" y="5622"/>
                  </a:lnTo>
                  <a:lnTo>
                    <a:pt x="8640" y="4142"/>
                  </a:lnTo>
                  <a:lnTo>
                    <a:pt x="7488" y="5622"/>
                  </a:lnTo>
                  <a:lnTo>
                    <a:pt x="9504" y="5030"/>
                  </a:lnTo>
                  <a:lnTo>
                    <a:pt x="12096" y="10652"/>
                  </a:lnTo>
                  <a:lnTo>
                    <a:pt x="14112" y="9173"/>
                  </a:lnTo>
                  <a:lnTo>
                    <a:pt x="12960" y="11244"/>
                  </a:lnTo>
                  <a:lnTo>
                    <a:pt x="14976" y="9764"/>
                  </a:lnTo>
                  <a:lnTo>
                    <a:pt x="13536" y="12723"/>
                  </a:lnTo>
                  <a:lnTo>
                    <a:pt x="15552" y="11244"/>
                  </a:lnTo>
                  <a:lnTo>
                    <a:pt x="16992" y="16866"/>
                  </a:lnTo>
                  <a:lnTo>
                    <a:pt x="19008" y="16274"/>
                  </a:lnTo>
                  <a:lnTo>
                    <a:pt x="17568" y="18937"/>
                  </a:lnTo>
                  <a:lnTo>
                    <a:pt x="19584" y="17458"/>
                  </a:lnTo>
                  <a:lnTo>
                    <a:pt x="17568" y="18937"/>
                  </a:lnTo>
                  <a:lnTo>
                    <a:pt x="19584" y="17458"/>
                  </a:lnTo>
                  <a:lnTo>
                    <a:pt x="19584" y="21600"/>
                  </a:lnTo>
                  <a:lnTo>
                    <a:pt x="21600" y="20416"/>
                  </a:lnTo>
                </a:path>
              </a:pathLst>
            </a:custGeom>
            <a:noFill/>
            <a:ln w="3175" cap="rnd">
              <a:solidFill>
                <a:srgbClr val="E7E6E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20" name="Freeform 97"/>
            <p:cNvSpPr/>
            <p:nvPr/>
          </p:nvSpPr>
          <p:spPr>
            <a:xfrm rot="21434235">
              <a:off x="325148" y="114798"/>
              <a:ext cx="84480" cy="97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5400"/>
                  </a:moveTo>
                  <a:lnTo>
                    <a:pt x="7527" y="1989"/>
                  </a:lnTo>
                  <a:lnTo>
                    <a:pt x="5236" y="4832"/>
                  </a:lnTo>
                  <a:lnTo>
                    <a:pt x="13091" y="568"/>
                  </a:lnTo>
                  <a:lnTo>
                    <a:pt x="6873" y="3979"/>
                  </a:lnTo>
                  <a:lnTo>
                    <a:pt x="16036" y="0"/>
                  </a:lnTo>
                  <a:lnTo>
                    <a:pt x="15382" y="5400"/>
                  </a:lnTo>
                  <a:lnTo>
                    <a:pt x="17673" y="3979"/>
                  </a:lnTo>
                  <a:lnTo>
                    <a:pt x="17018" y="7958"/>
                  </a:lnTo>
                  <a:lnTo>
                    <a:pt x="19309" y="6821"/>
                  </a:lnTo>
                  <a:lnTo>
                    <a:pt x="17673" y="13358"/>
                  </a:lnTo>
                  <a:lnTo>
                    <a:pt x="20945" y="12221"/>
                  </a:lnTo>
                  <a:lnTo>
                    <a:pt x="18327" y="18189"/>
                  </a:lnTo>
                  <a:lnTo>
                    <a:pt x="20945" y="16768"/>
                  </a:lnTo>
                  <a:lnTo>
                    <a:pt x="18327" y="18189"/>
                  </a:lnTo>
                  <a:lnTo>
                    <a:pt x="20945" y="16768"/>
                  </a:lnTo>
                  <a:lnTo>
                    <a:pt x="18327" y="21600"/>
                  </a:lnTo>
                  <a:lnTo>
                    <a:pt x="21600" y="20179"/>
                  </a:lnTo>
                </a:path>
              </a:pathLst>
            </a:custGeom>
            <a:noFill/>
            <a:ln w="3175" cap="rnd">
              <a:solidFill>
                <a:srgbClr val="E7E6E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21" name="Freeform 98"/>
            <p:cNvSpPr/>
            <p:nvPr/>
          </p:nvSpPr>
          <p:spPr>
            <a:xfrm rot="21434235">
              <a:off x="332792" y="223473"/>
              <a:ext cx="79359" cy="90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651"/>
                  </a:moveTo>
                  <a:lnTo>
                    <a:pt x="7316" y="0"/>
                  </a:lnTo>
                  <a:lnTo>
                    <a:pt x="697" y="3651"/>
                  </a:lnTo>
                  <a:lnTo>
                    <a:pt x="8361" y="0"/>
                  </a:lnTo>
                  <a:lnTo>
                    <a:pt x="18813" y="2130"/>
                  </a:lnTo>
                  <a:lnTo>
                    <a:pt x="21600" y="913"/>
                  </a:lnTo>
                  <a:lnTo>
                    <a:pt x="18116" y="7301"/>
                  </a:lnTo>
                  <a:lnTo>
                    <a:pt x="21600" y="5780"/>
                  </a:lnTo>
                  <a:lnTo>
                    <a:pt x="15677" y="14603"/>
                  </a:lnTo>
                  <a:lnTo>
                    <a:pt x="18813" y="12169"/>
                  </a:lnTo>
                  <a:lnTo>
                    <a:pt x="13935" y="17341"/>
                  </a:lnTo>
                  <a:lnTo>
                    <a:pt x="18116" y="15211"/>
                  </a:lnTo>
                  <a:lnTo>
                    <a:pt x="11497" y="21600"/>
                  </a:lnTo>
                  <a:lnTo>
                    <a:pt x="15677" y="19470"/>
                  </a:lnTo>
                </a:path>
              </a:pathLst>
            </a:custGeom>
            <a:noFill/>
            <a:ln w="3175" cap="rnd">
              <a:solidFill>
                <a:srgbClr val="E7E6E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22" name="Freeform 99"/>
            <p:cNvSpPr/>
            <p:nvPr/>
          </p:nvSpPr>
          <p:spPr>
            <a:xfrm rot="21434235">
              <a:off x="310046" y="324693"/>
              <a:ext cx="71680" cy="61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71" y="5400"/>
                  </a:moveTo>
                  <a:lnTo>
                    <a:pt x="10029" y="0"/>
                  </a:lnTo>
                  <a:lnTo>
                    <a:pt x="14657" y="6750"/>
                  </a:lnTo>
                  <a:lnTo>
                    <a:pt x="21600" y="1350"/>
                  </a:lnTo>
                  <a:lnTo>
                    <a:pt x="0" y="21600"/>
                  </a:lnTo>
                  <a:lnTo>
                    <a:pt x="16200" y="10800"/>
                  </a:lnTo>
                </a:path>
              </a:pathLst>
            </a:custGeom>
            <a:noFill/>
            <a:ln w="3175" cap="rnd">
              <a:solidFill>
                <a:srgbClr val="E7E6E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23" name="Freeform 100"/>
            <p:cNvSpPr/>
            <p:nvPr/>
          </p:nvSpPr>
          <p:spPr>
            <a:xfrm rot="21434235">
              <a:off x="254223" y="7187"/>
              <a:ext cx="63999" cy="29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452"/>
                  </a:moveTo>
                  <a:lnTo>
                    <a:pt x="6048" y="0"/>
                  </a:lnTo>
                  <a:lnTo>
                    <a:pt x="11232" y="16904"/>
                  </a:lnTo>
                  <a:lnTo>
                    <a:pt x="18576" y="10330"/>
                  </a:lnTo>
                  <a:lnTo>
                    <a:pt x="14256" y="21600"/>
                  </a:lnTo>
                  <a:lnTo>
                    <a:pt x="21600" y="13148"/>
                  </a:lnTo>
                </a:path>
              </a:pathLst>
            </a:custGeom>
            <a:noFill/>
            <a:ln w="3175" cap="rnd">
              <a:solidFill>
                <a:srgbClr val="E7E6E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24" name="Freeform 101"/>
            <p:cNvSpPr/>
            <p:nvPr/>
          </p:nvSpPr>
          <p:spPr>
            <a:xfrm rot="21434235">
              <a:off x="227448" y="2544"/>
              <a:ext cx="44800" cy="44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5554"/>
                  </a:moveTo>
                  <a:lnTo>
                    <a:pt x="9874" y="0"/>
                  </a:lnTo>
                  <a:lnTo>
                    <a:pt x="9874" y="12960"/>
                  </a:lnTo>
                  <a:lnTo>
                    <a:pt x="14194" y="9874"/>
                  </a:lnTo>
                  <a:lnTo>
                    <a:pt x="16046" y="19131"/>
                  </a:lnTo>
                  <a:lnTo>
                    <a:pt x="20366" y="16046"/>
                  </a:lnTo>
                  <a:lnTo>
                    <a:pt x="17280" y="21600"/>
                  </a:lnTo>
                  <a:lnTo>
                    <a:pt x="21600" y="19131"/>
                  </a:lnTo>
                </a:path>
              </a:pathLst>
            </a:custGeom>
            <a:noFill/>
            <a:ln w="3175" cap="rnd">
              <a:solidFill>
                <a:srgbClr val="E7E6E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25" name="Freeform 102"/>
            <p:cNvSpPr/>
            <p:nvPr/>
          </p:nvSpPr>
          <p:spPr>
            <a:xfrm rot="21434235">
              <a:off x="230134" y="25626"/>
              <a:ext cx="93439" cy="108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7115"/>
                  </a:moveTo>
                  <a:lnTo>
                    <a:pt x="5622" y="4066"/>
                  </a:lnTo>
                  <a:lnTo>
                    <a:pt x="9764" y="5845"/>
                  </a:lnTo>
                  <a:lnTo>
                    <a:pt x="21600" y="0"/>
                  </a:lnTo>
                  <a:lnTo>
                    <a:pt x="10948" y="8386"/>
                  </a:lnTo>
                  <a:lnTo>
                    <a:pt x="13315" y="7115"/>
                  </a:lnTo>
                  <a:lnTo>
                    <a:pt x="11836" y="8894"/>
                  </a:lnTo>
                  <a:lnTo>
                    <a:pt x="13907" y="8386"/>
                  </a:lnTo>
                  <a:lnTo>
                    <a:pt x="14499" y="13722"/>
                  </a:lnTo>
                  <a:lnTo>
                    <a:pt x="16570" y="12452"/>
                  </a:lnTo>
                  <a:lnTo>
                    <a:pt x="15978" y="18042"/>
                  </a:lnTo>
                  <a:lnTo>
                    <a:pt x="18049" y="16772"/>
                  </a:lnTo>
                  <a:lnTo>
                    <a:pt x="16570" y="19821"/>
                  </a:lnTo>
                  <a:lnTo>
                    <a:pt x="18937" y="18551"/>
                  </a:lnTo>
                  <a:lnTo>
                    <a:pt x="16570" y="21092"/>
                  </a:lnTo>
                  <a:lnTo>
                    <a:pt x="18937" y="19821"/>
                  </a:lnTo>
                  <a:lnTo>
                    <a:pt x="16570" y="21600"/>
                  </a:lnTo>
                  <a:lnTo>
                    <a:pt x="19529" y="20329"/>
                  </a:lnTo>
                  <a:lnTo>
                    <a:pt x="16570" y="21600"/>
                  </a:lnTo>
                  <a:lnTo>
                    <a:pt x="19529" y="21092"/>
                  </a:lnTo>
                </a:path>
              </a:pathLst>
            </a:custGeom>
            <a:noFill/>
            <a:ln w="3175" cap="rnd">
              <a:solidFill>
                <a:srgbClr val="E7E6E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26" name="Freeform 103"/>
            <p:cNvSpPr/>
            <p:nvPr/>
          </p:nvSpPr>
          <p:spPr>
            <a:xfrm rot="21434235">
              <a:off x="235100" y="131744"/>
              <a:ext cx="93439" cy="102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4320"/>
                  </a:moveTo>
                  <a:lnTo>
                    <a:pt x="4734" y="1890"/>
                  </a:lnTo>
                  <a:lnTo>
                    <a:pt x="4734" y="4320"/>
                  </a:lnTo>
                  <a:lnTo>
                    <a:pt x="10356" y="1890"/>
                  </a:lnTo>
                  <a:lnTo>
                    <a:pt x="11836" y="3780"/>
                  </a:lnTo>
                  <a:lnTo>
                    <a:pt x="19529" y="0"/>
                  </a:lnTo>
                  <a:lnTo>
                    <a:pt x="18049" y="7560"/>
                  </a:lnTo>
                  <a:lnTo>
                    <a:pt x="20121" y="6210"/>
                  </a:lnTo>
                  <a:lnTo>
                    <a:pt x="18049" y="8910"/>
                  </a:lnTo>
                  <a:lnTo>
                    <a:pt x="20121" y="7560"/>
                  </a:lnTo>
                  <a:lnTo>
                    <a:pt x="18049" y="9450"/>
                  </a:lnTo>
                  <a:lnTo>
                    <a:pt x="21008" y="8100"/>
                  </a:lnTo>
                  <a:lnTo>
                    <a:pt x="18937" y="10800"/>
                  </a:lnTo>
                  <a:lnTo>
                    <a:pt x="21008" y="9990"/>
                  </a:lnTo>
                  <a:lnTo>
                    <a:pt x="18937" y="17820"/>
                  </a:lnTo>
                  <a:lnTo>
                    <a:pt x="21008" y="16470"/>
                  </a:lnTo>
                  <a:lnTo>
                    <a:pt x="18937" y="21600"/>
                  </a:lnTo>
                  <a:lnTo>
                    <a:pt x="21600" y="20250"/>
                  </a:lnTo>
                </a:path>
              </a:pathLst>
            </a:custGeom>
            <a:noFill/>
            <a:ln w="3175" cap="rnd">
              <a:solidFill>
                <a:srgbClr val="E7E6E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27" name="Freeform 104"/>
            <p:cNvSpPr/>
            <p:nvPr/>
          </p:nvSpPr>
          <p:spPr>
            <a:xfrm rot="21434235">
              <a:off x="239904" y="231095"/>
              <a:ext cx="108798" cy="102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780"/>
                  </a:moveTo>
                  <a:lnTo>
                    <a:pt x="4066" y="1890"/>
                  </a:lnTo>
                  <a:lnTo>
                    <a:pt x="1779" y="3780"/>
                  </a:lnTo>
                  <a:lnTo>
                    <a:pt x="5336" y="1080"/>
                  </a:lnTo>
                  <a:lnTo>
                    <a:pt x="5845" y="3780"/>
                  </a:lnTo>
                  <a:lnTo>
                    <a:pt x="10165" y="1080"/>
                  </a:lnTo>
                  <a:lnTo>
                    <a:pt x="15501" y="2970"/>
                  </a:lnTo>
                  <a:lnTo>
                    <a:pt x="21600" y="0"/>
                  </a:lnTo>
                  <a:lnTo>
                    <a:pt x="14993" y="7020"/>
                  </a:lnTo>
                  <a:lnTo>
                    <a:pt x="17280" y="5670"/>
                  </a:lnTo>
                  <a:lnTo>
                    <a:pt x="14231" y="12150"/>
                  </a:lnTo>
                  <a:lnTo>
                    <a:pt x="16772" y="9990"/>
                  </a:lnTo>
                  <a:lnTo>
                    <a:pt x="14231" y="12150"/>
                  </a:lnTo>
                  <a:lnTo>
                    <a:pt x="16772" y="10800"/>
                  </a:lnTo>
                  <a:lnTo>
                    <a:pt x="12452" y="19170"/>
                  </a:lnTo>
                  <a:lnTo>
                    <a:pt x="15501" y="17010"/>
                  </a:lnTo>
                  <a:lnTo>
                    <a:pt x="11944" y="21600"/>
                  </a:lnTo>
                  <a:lnTo>
                    <a:pt x="14993" y="19710"/>
                  </a:lnTo>
                </a:path>
              </a:pathLst>
            </a:custGeom>
            <a:noFill/>
            <a:ln w="3175" cap="rnd">
              <a:solidFill>
                <a:srgbClr val="E7E6E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28" name="Freeform 105"/>
            <p:cNvSpPr/>
            <p:nvPr/>
          </p:nvSpPr>
          <p:spPr>
            <a:xfrm rot="21434235">
              <a:off x="243677" y="327436"/>
              <a:ext cx="90879" cy="66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7062"/>
                  </a:moveTo>
                  <a:lnTo>
                    <a:pt x="4868" y="2908"/>
                  </a:lnTo>
                  <a:lnTo>
                    <a:pt x="12169" y="7892"/>
                  </a:lnTo>
                  <a:lnTo>
                    <a:pt x="21600" y="0"/>
                  </a:lnTo>
                  <a:lnTo>
                    <a:pt x="10648" y="12877"/>
                  </a:lnTo>
                  <a:lnTo>
                    <a:pt x="14299" y="9138"/>
                  </a:lnTo>
                  <a:lnTo>
                    <a:pt x="4868" y="21600"/>
                  </a:lnTo>
                  <a:lnTo>
                    <a:pt x="11256" y="17031"/>
                  </a:lnTo>
                </a:path>
              </a:pathLst>
            </a:custGeom>
            <a:noFill/>
            <a:ln w="3175" cap="rnd">
              <a:solidFill>
                <a:srgbClr val="E7E6E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29" name="Freeform 106"/>
            <p:cNvSpPr/>
            <p:nvPr/>
          </p:nvSpPr>
          <p:spPr>
            <a:xfrm rot="21434235">
              <a:off x="214766" y="3653"/>
              <a:ext cx="24321" cy="48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6821"/>
                  </a:moveTo>
                  <a:lnTo>
                    <a:pt x="21600" y="0"/>
                  </a:lnTo>
                  <a:lnTo>
                    <a:pt x="0" y="18758"/>
                  </a:lnTo>
                  <a:lnTo>
                    <a:pt x="11368" y="15916"/>
                  </a:lnTo>
                  <a:lnTo>
                    <a:pt x="0" y="21600"/>
                  </a:lnTo>
                  <a:lnTo>
                    <a:pt x="11368" y="18758"/>
                  </a:lnTo>
                </a:path>
              </a:pathLst>
            </a:custGeom>
            <a:noFill/>
            <a:ln w="3175" cap="rnd">
              <a:solidFill>
                <a:srgbClr val="E7E6E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30" name="Freeform 107"/>
            <p:cNvSpPr/>
            <p:nvPr/>
          </p:nvSpPr>
          <p:spPr>
            <a:xfrm rot="21434235">
              <a:off x="175922" y="53506"/>
              <a:ext cx="55039" cy="90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738"/>
                  </a:moveTo>
                  <a:lnTo>
                    <a:pt x="7033" y="0"/>
                  </a:lnTo>
                  <a:lnTo>
                    <a:pt x="14065" y="2738"/>
                  </a:lnTo>
                  <a:lnTo>
                    <a:pt x="21600" y="0"/>
                  </a:lnTo>
                  <a:lnTo>
                    <a:pt x="16577" y="8518"/>
                  </a:lnTo>
                  <a:lnTo>
                    <a:pt x="20093" y="6997"/>
                  </a:lnTo>
                  <a:lnTo>
                    <a:pt x="16577" y="12169"/>
                  </a:lnTo>
                  <a:lnTo>
                    <a:pt x="20093" y="10039"/>
                  </a:lnTo>
                  <a:lnTo>
                    <a:pt x="16577" y="17037"/>
                  </a:lnTo>
                  <a:lnTo>
                    <a:pt x="20093" y="15820"/>
                  </a:lnTo>
                  <a:lnTo>
                    <a:pt x="16577" y="17037"/>
                  </a:lnTo>
                  <a:lnTo>
                    <a:pt x="21600" y="15820"/>
                  </a:lnTo>
                  <a:lnTo>
                    <a:pt x="16577" y="21600"/>
                  </a:lnTo>
                  <a:lnTo>
                    <a:pt x="21600" y="20079"/>
                  </a:lnTo>
                </a:path>
              </a:pathLst>
            </a:custGeom>
            <a:noFill/>
            <a:ln w="3175" cap="rnd">
              <a:solidFill>
                <a:srgbClr val="E7E6E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31" name="Freeform 108"/>
            <p:cNvSpPr/>
            <p:nvPr/>
          </p:nvSpPr>
          <p:spPr>
            <a:xfrm rot="21434235">
              <a:off x="149721" y="144893"/>
              <a:ext cx="90879" cy="96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016"/>
                  </a:moveTo>
                  <a:lnTo>
                    <a:pt x="3651" y="0"/>
                  </a:lnTo>
                  <a:lnTo>
                    <a:pt x="5172" y="2016"/>
                  </a:lnTo>
                  <a:lnTo>
                    <a:pt x="8823" y="0"/>
                  </a:lnTo>
                  <a:lnTo>
                    <a:pt x="15211" y="2592"/>
                  </a:lnTo>
                  <a:lnTo>
                    <a:pt x="20383" y="0"/>
                  </a:lnTo>
                  <a:lnTo>
                    <a:pt x="17341" y="3168"/>
                  </a:lnTo>
                  <a:lnTo>
                    <a:pt x="21600" y="576"/>
                  </a:lnTo>
                  <a:lnTo>
                    <a:pt x="17341" y="10080"/>
                  </a:lnTo>
                  <a:lnTo>
                    <a:pt x="19470" y="8640"/>
                  </a:lnTo>
                  <a:lnTo>
                    <a:pt x="17341" y="14112"/>
                  </a:lnTo>
                  <a:lnTo>
                    <a:pt x="19470" y="12960"/>
                  </a:lnTo>
                  <a:lnTo>
                    <a:pt x="17341" y="20448"/>
                  </a:lnTo>
                  <a:lnTo>
                    <a:pt x="20383" y="19008"/>
                  </a:lnTo>
                  <a:lnTo>
                    <a:pt x="17341" y="21600"/>
                  </a:lnTo>
                  <a:lnTo>
                    <a:pt x="20383" y="20448"/>
                  </a:lnTo>
                </a:path>
              </a:pathLst>
            </a:custGeom>
            <a:noFill/>
            <a:ln w="3175" cap="rnd">
              <a:solidFill>
                <a:srgbClr val="E7E6E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32" name="Freeform 109"/>
            <p:cNvSpPr/>
            <p:nvPr/>
          </p:nvSpPr>
          <p:spPr>
            <a:xfrm rot="21434235">
              <a:off x="149265" y="238464"/>
              <a:ext cx="90879" cy="102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90"/>
                  </a:moveTo>
                  <a:lnTo>
                    <a:pt x="4259" y="0"/>
                  </a:lnTo>
                  <a:lnTo>
                    <a:pt x="2738" y="1890"/>
                  </a:lnTo>
                  <a:lnTo>
                    <a:pt x="6389" y="540"/>
                  </a:lnTo>
                  <a:lnTo>
                    <a:pt x="11256" y="3240"/>
                  </a:lnTo>
                  <a:lnTo>
                    <a:pt x="15820" y="540"/>
                  </a:lnTo>
                  <a:lnTo>
                    <a:pt x="18558" y="6480"/>
                  </a:lnTo>
                  <a:lnTo>
                    <a:pt x="20687" y="5130"/>
                  </a:lnTo>
                  <a:lnTo>
                    <a:pt x="18558" y="8370"/>
                  </a:lnTo>
                  <a:lnTo>
                    <a:pt x="20687" y="7020"/>
                  </a:lnTo>
                  <a:lnTo>
                    <a:pt x="18558" y="8370"/>
                  </a:lnTo>
                  <a:lnTo>
                    <a:pt x="20687" y="7020"/>
                  </a:lnTo>
                  <a:lnTo>
                    <a:pt x="18558" y="12690"/>
                  </a:lnTo>
                  <a:lnTo>
                    <a:pt x="20687" y="11610"/>
                  </a:lnTo>
                  <a:lnTo>
                    <a:pt x="18558" y="17820"/>
                  </a:lnTo>
                  <a:lnTo>
                    <a:pt x="21600" y="16470"/>
                  </a:lnTo>
                  <a:lnTo>
                    <a:pt x="18558" y="21600"/>
                  </a:lnTo>
                  <a:lnTo>
                    <a:pt x="21600" y="20520"/>
                  </a:lnTo>
                </a:path>
              </a:pathLst>
            </a:custGeom>
            <a:noFill/>
            <a:ln w="3175" cap="rnd">
              <a:solidFill>
                <a:srgbClr val="E7E6E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33" name="Freeform 110"/>
            <p:cNvSpPr/>
            <p:nvPr/>
          </p:nvSpPr>
          <p:spPr>
            <a:xfrm rot="21434235">
              <a:off x="180070" y="339842"/>
              <a:ext cx="75519" cy="61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4500"/>
                  </a:moveTo>
                  <a:lnTo>
                    <a:pt x="5125" y="0"/>
                  </a:lnTo>
                  <a:lnTo>
                    <a:pt x="14644" y="5400"/>
                  </a:lnTo>
                  <a:lnTo>
                    <a:pt x="21600" y="0"/>
                  </a:lnTo>
                  <a:lnTo>
                    <a:pt x="14644" y="13950"/>
                  </a:lnTo>
                  <a:lnTo>
                    <a:pt x="17207" y="11700"/>
                  </a:lnTo>
                  <a:lnTo>
                    <a:pt x="14644" y="21600"/>
                  </a:lnTo>
                  <a:lnTo>
                    <a:pt x="18305" y="19350"/>
                  </a:lnTo>
                </a:path>
              </a:pathLst>
            </a:custGeom>
            <a:noFill/>
            <a:ln w="3175" cap="rnd">
              <a:solidFill>
                <a:srgbClr val="E7E6E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34" name="Freeform 111"/>
            <p:cNvSpPr/>
            <p:nvPr/>
          </p:nvSpPr>
          <p:spPr>
            <a:xfrm rot="21434235">
              <a:off x="163421" y="1421"/>
              <a:ext cx="60160" cy="48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298" y="12505"/>
                  </a:moveTo>
                  <a:lnTo>
                    <a:pt x="18383" y="0"/>
                  </a:lnTo>
                  <a:lnTo>
                    <a:pt x="9651" y="9663"/>
                  </a:lnTo>
                  <a:lnTo>
                    <a:pt x="21600" y="0"/>
                  </a:lnTo>
                  <a:lnTo>
                    <a:pt x="2298" y="20463"/>
                  </a:lnTo>
                  <a:lnTo>
                    <a:pt x="11949" y="13642"/>
                  </a:lnTo>
                  <a:lnTo>
                    <a:pt x="0" y="21600"/>
                  </a:lnTo>
                  <a:lnTo>
                    <a:pt x="9651" y="16484"/>
                  </a:lnTo>
                </a:path>
              </a:pathLst>
            </a:custGeom>
            <a:noFill/>
            <a:ln w="3175" cap="rnd">
              <a:solidFill>
                <a:srgbClr val="E7E6E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35" name="Freeform 112"/>
            <p:cNvSpPr/>
            <p:nvPr/>
          </p:nvSpPr>
          <p:spPr>
            <a:xfrm rot="21434235">
              <a:off x="127097" y="52232"/>
              <a:ext cx="46080" cy="88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91"/>
                  </a:moveTo>
                  <a:lnTo>
                    <a:pt x="7200" y="0"/>
                  </a:lnTo>
                  <a:lnTo>
                    <a:pt x="12600" y="5948"/>
                  </a:lnTo>
                  <a:lnTo>
                    <a:pt x="21600" y="3757"/>
                  </a:lnTo>
                  <a:lnTo>
                    <a:pt x="10200" y="9078"/>
                  </a:lnTo>
                  <a:lnTo>
                    <a:pt x="18600" y="6887"/>
                  </a:lnTo>
                  <a:lnTo>
                    <a:pt x="6000" y="17217"/>
                  </a:lnTo>
                  <a:lnTo>
                    <a:pt x="11400" y="15652"/>
                  </a:lnTo>
                  <a:lnTo>
                    <a:pt x="6000" y="18470"/>
                  </a:lnTo>
                  <a:lnTo>
                    <a:pt x="11400" y="16278"/>
                  </a:lnTo>
                  <a:lnTo>
                    <a:pt x="3000" y="21600"/>
                  </a:lnTo>
                  <a:lnTo>
                    <a:pt x="10200" y="19409"/>
                  </a:lnTo>
                </a:path>
              </a:pathLst>
            </a:custGeom>
            <a:noFill/>
            <a:ln w="3175" cap="rnd">
              <a:solidFill>
                <a:srgbClr val="E7E6E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36" name="Freeform 113"/>
            <p:cNvSpPr/>
            <p:nvPr/>
          </p:nvSpPr>
          <p:spPr>
            <a:xfrm rot="21434235">
              <a:off x="76268" y="129501"/>
              <a:ext cx="79359" cy="1100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009"/>
                  </a:moveTo>
                  <a:lnTo>
                    <a:pt x="3484" y="0"/>
                  </a:lnTo>
                  <a:lnTo>
                    <a:pt x="7665" y="3767"/>
                  </a:lnTo>
                  <a:lnTo>
                    <a:pt x="11845" y="2009"/>
                  </a:lnTo>
                  <a:lnTo>
                    <a:pt x="10103" y="3767"/>
                  </a:lnTo>
                  <a:lnTo>
                    <a:pt x="14284" y="2512"/>
                  </a:lnTo>
                  <a:lnTo>
                    <a:pt x="15677" y="5526"/>
                  </a:lnTo>
                  <a:lnTo>
                    <a:pt x="21600" y="3014"/>
                  </a:lnTo>
                  <a:lnTo>
                    <a:pt x="15677" y="8540"/>
                  </a:lnTo>
                  <a:lnTo>
                    <a:pt x="19161" y="7284"/>
                  </a:lnTo>
                  <a:lnTo>
                    <a:pt x="14981" y="11302"/>
                  </a:lnTo>
                  <a:lnTo>
                    <a:pt x="18465" y="10298"/>
                  </a:lnTo>
                  <a:lnTo>
                    <a:pt x="14981" y="15070"/>
                  </a:lnTo>
                  <a:lnTo>
                    <a:pt x="18465" y="13814"/>
                  </a:lnTo>
                  <a:lnTo>
                    <a:pt x="14981" y="15572"/>
                  </a:lnTo>
                  <a:lnTo>
                    <a:pt x="18465" y="13814"/>
                  </a:lnTo>
                  <a:lnTo>
                    <a:pt x="14981" y="16828"/>
                  </a:lnTo>
                  <a:lnTo>
                    <a:pt x="17419" y="15572"/>
                  </a:lnTo>
                  <a:lnTo>
                    <a:pt x="14981" y="20344"/>
                  </a:lnTo>
                  <a:lnTo>
                    <a:pt x="17419" y="19088"/>
                  </a:lnTo>
                  <a:lnTo>
                    <a:pt x="14981" y="21600"/>
                  </a:lnTo>
                  <a:lnTo>
                    <a:pt x="18465" y="20344"/>
                  </a:lnTo>
                </a:path>
              </a:pathLst>
            </a:custGeom>
            <a:noFill/>
            <a:ln w="3175" cap="rnd">
              <a:solidFill>
                <a:srgbClr val="E7E6E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37" name="Freeform 114"/>
            <p:cNvSpPr/>
            <p:nvPr/>
          </p:nvSpPr>
          <p:spPr>
            <a:xfrm rot="21434235">
              <a:off x="67005" y="226848"/>
              <a:ext cx="99839" cy="115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200"/>
                  </a:moveTo>
                  <a:lnTo>
                    <a:pt x="2492" y="0"/>
                  </a:lnTo>
                  <a:lnTo>
                    <a:pt x="4431" y="2400"/>
                  </a:lnTo>
                  <a:lnTo>
                    <a:pt x="7200" y="720"/>
                  </a:lnTo>
                  <a:lnTo>
                    <a:pt x="5815" y="2880"/>
                  </a:lnTo>
                  <a:lnTo>
                    <a:pt x="8308" y="1200"/>
                  </a:lnTo>
                  <a:lnTo>
                    <a:pt x="9692" y="3360"/>
                  </a:lnTo>
                  <a:lnTo>
                    <a:pt x="12462" y="1680"/>
                  </a:lnTo>
                  <a:lnTo>
                    <a:pt x="14954" y="5040"/>
                  </a:lnTo>
                  <a:lnTo>
                    <a:pt x="19662" y="2880"/>
                  </a:lnTo>
                  <a:lnTo>
                    <a:pt x="16338" y="10320"/>
                  </a:lnTo>
                  <a:lnTo>
                    <a:pt x="18277" y="9120"/>
                  </a:lnTo>
                  <a:lnTo>
                    <a:pt x="16338" y="12480"/>
                  </a:lnTo>
                  <a:lnTo>
                    <a:pt x="18831" y="11280"/>
                  </a:lnTo>
                  <a:lnTo>
                    <a:pt x="17723" y="17040"/>
                  </a:lnTo>
                  <a:lnTo>
                    <a:pt x="19662" y="15840"/>
                  </a:lnTo>
                  <a:lnTo>
                    <a:pt x="17723" y="17040"/>
                  </a:lnTo>
                  <a:lnTo>
                    <a:pt x="20215" y="15840"/>
                  </a:lnTo>
                  <a:lnTo>
                    <a:pt x="17723" y="17040"/>
                  </a:lnTo>
                  <a:lnTo>
                    <a:pt x="20215" y="16560"/>
                  </a:lnTo>
                  <a:lnTo>
                    <a:pt x="18831" y="20400"/>
                  </a:lnTo>
                  <a:lnTo>
                    <a:pt x="20769" y="19440"/>
                  </a:lnTo>
                  <a:lnTo>
                    <a:pt x="19662" y="21600"/>
                  </a:lnTo>
                  <a:lnTo>
                    <a:pt x="21600" y="20400"/>
                  </a:lnTo>
                </a:path>
              </a:pathLst>
            </a:custGeom>
            <a:noFill/>
            <a:ln w="3175" cap="rnd">
              <a:solidFill>
                <a:srgbClr val="E7E6E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38" name="Freeform 115"/>
            <p:cNvSpPr/>
            <p:nvPr/>
          </p:nvSpPr>
          <p:spPr>
            <a:xfrm rot="21434235">
              <a:off x="109433" y="333759"/>
              <a:ext cx="97279" cy="66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908"/>
                  </a:moveTo>
                  <a:lnTo>
                    <a:pt x="3411" y="0"/>
                  </a:lnTo>
                  <a:lnTo>
                    <a:pt x="2842" y="4154"/>
                  </a:lnTo>
                  <a:lnTo>
                    <a:pt x="6253" y="1246"/>
                  </a:lnTo>
                  <a:lnTo>
                    <a:pt x="3411" y="4154"/>
                  </a:lnTo>
                  <a:lnTo>
                    <a:pt x="6821" y="1246"/>
                  </a:lnTo>
                  <a:lnTo>
                    <a:pt x="5400" y="4985"/>
                  </a:lnTo>
                  <a:lnTo>
                    <a:pt x="8811" y="2077"/>
                  </a:lnTo>
                  <a:lnTo>
                    <a:pt x="5400" y="4985"/>
                  </a:lnTo>
                  <a:lnTo>
                    <a:pt x="8811" y="2077"/>
                  </a:lnTo>
                  <a:lnTo>
                    <a:pt x="9663" y="6231"/>
                  </a:lnTo>
                  <a:lnTo>
                    <a:pt x="14211" y="2077"/>
                  </a:lnTo>
                  <a:lnTo>
                    <a:pt x="12221" y="6231"/>
                  </a:lnTo>
                  <a:lnTo>
                    <a:pt x="15632" y="2908"/>
                  </a:lnTo>
                  <a:lnTo>
                    <a:pt x="14211" y="10800"/>
                  </a:lnTo>
                  <a:lnTo>
                    <a:pt x="16200" y="9138"/>
                  </a:lnTo>
                  <a:lnTo>
                    <a:pt x="17053" y="17862"/>
                  </a:lnTo>
                  <a:lnTo>
                    <a:pt x="19042" y="15785"/>
                  </a:lnTo>
                  <a:lnTo>
                    <a:pt x="19042" y="21600"/>
                  </a:lnTo>
                  <a:lnTo>
                    <a:pt x="21032" y="19938"/>
                  </a:lnTo>
                  <a:lnTo>
                    <a:pt x="19042" y="21600"/>
                  </a:lnTo>
                  <a:lnTo>
                    <a:pt x="21600" y="19938"/>
                  </a:lnTo>
                </a:path>
              </a:pathLst>
            </a:custGeom>
            <a:noFill/>
            <a:ln w="3175" cap="rnd">
              <a:solidFill>
                <a:srgbClr val="E7E6E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39" name="Freeform 116"/>
            <p:cNvSpPr/>
            <p:nvPr/>
          </p:nvSpPr>
          <p:spPr>
            <a:xfrm rot="21434235">
              <a:off x="168849" y="396325"/>
              <a:ext cx="39680" cy="15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6200"/>
                  </a:moveTo>
                  <a:lnTo>
                    <a:pt x="8361" y="3600"/>
                  </a:lnTo>
                  <a:lnTo>
                    <a:pt x="2090" y="16200"/>
                  </a:lnTo>
                  <a:lnTo>
                    <a:pt x="10452" y="3600"/>
                  </a:lnTo>
                  <a:lnTo>
                    <a:pt x="2090" y="16200"/>
                  </a:lnTo>
                  <a:lnTo>
                    <a:pt x="10452" y="3600"/>
                  </a:lnTo>
                  <a:lnTo>
                    <a:pt x="6968" y="21600"/>
                  </a:lnTo>
                  <a:lnTo>
                    <a:pt x="21600" y="0"/>
                  </a:lnTo>
                </a:path>
              </a:pathLst>
            </a:custGeom>
            <a:noFill/>
            <a:ln w="3175" cap="rnd">
              <a:solidFill>
                <a:srgbClr val="E7E6E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40" name="Freeform 117"/>
            <p:cNvSpPr/>
            <p:nvPr/>
          </p:nvSpPr>
          <p:spPr>
            <a:xfrm rot="21434235">
              <a:off x="126004" y="6966"/>
              <a:ext cx="63999" cy="26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5552" y="0"/>
                  </a:lnTo>
                  <a:lnTo>
                    <a:pt x="12528" y="12343"/>
                  </a:lnTo>
                  <a:lnTo>
                    <a:pt x="21600" y="0"/>
                  </a:lnTo>
                </a:path>
              </a:pathLst>
            </a:custGeom>
            <a:noFill/>
            <a:ln w="3175" cap="rnd">
              <a:solidFill>
                <a:srgbClr val="E7E6E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41" name="Freeform 118"/>
            <p:cNvSpPr/>
            <p:nvPr/>
          </p:nvSpPr>
          <p:spPr>
            <a:xfrm rot="21434235">
              <a:off x="123752" y="6928"/>
              <a:ext cx="70401" cy="39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13" y="16026"/>
                  </a:moveTo>
                  <a:lnTo>
                    <a:pt x="20422" y="0"/>
                  </a:lnTo>
                  <a:lnTo>
                    <a:pt x="0" y="21600"/>
                  </a:lnTo>
                  <a:lnTo>
                    <a:pt x="21600" y="0"/>
                  </a:lnTo>
                </a:path>
              </a:pathLst>
            </a:custGeom>
            <a:noFill/>
            <a:ln w="3175" cap="rnd">
              <a:solidFill>
                <a:srgbClr val="E7E6E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42" name="Freeform 119"/>
            <p:cNvSpPr/>
            <p:nvPr/>
          </p:nvSpPr>
          <p:spPr>
            <a:xfrm rot="21434235">
              <a:off x="66447" y="49748"/>
              <a:ext cx="57600" cy="75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40" y="2563"/>
                  </a:moveTo>
                  <a:lnTo>
                    <a:pt x="16800" y="0"/>
                  </a:lnTo>
                  <a:lnTo>
                    <a:pt x="11040" y="2563"/>
                  </a:lnTo>
                  <a:lnTo>
                    <a:pt x="16800" y="0"/>
                  </a:lnTo>
                  <a:lnTo>
                    <a:pt x="10080" y="9519"/>
                  </a:lnTo>
                  <a:lnTo>
                    <a:pt x="21600" y="4027"/>
                  </a:lnTo>
                  <a:lnTo>
                    <a:pt x="0" y="21600"/>
                  </a:lnTo>
                  <a:lnTo>
                    <a:pt x="6720" y="17939"/>
                  </a:lnTo>
                </a:path>
              </a:pathLst>
            </a:custGeom>
            <a:noFill/>
            <a:ln w="3175" cap="rnd">
              <a:solidFill>
                <a:srgbClr val="E7E6E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43" name="Freeform 120"/>
            <p:cNvSpPr/>
            <p:nvPr/>
          </p:nvSpPr>
          <p:spPr>
            <a:xfrm rot="21434235">
              <a:off x="42248" y="120561"/>
              <a:ext cx="39679" cy="99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385"/>
                  </a:moveTo>
                  <a:lnTo>
                    <a:pt x="4877" y="0"/>
                  </a:lnTo>
                  <a:lnTo>
                    <a:pt x="10452" y="5262"/>
                  </a:lnTo>
                  <a:lnTo>
                    <a:pt x="21600" y="2492"/>
                  </a:lnTo>
                  <a:lnTo>
                    <a:pt x="6968" y="10523"/>
                  </a:lnTo>
                  <a:lnTo>
                    <a:pt x="13239" y="8585"/>
                  </a:lnTo>
                  <a:lnTo>
                    <a:pt x="3484" y="17169"/>
                  </a:lnTo>
                  <a:lnTo>
                    <a:pt x="10452" y="15785"/>
                  </a:lnTo>
                  <a:lnTo>
                    <a:pt x="3484" y="18277"/>
                  </a:lnTo>
                  <a:lnTo>
                    <a:pt x="10452" y="17169"/>
                  </a:lnTo>
                  <a:lnTo>
                    <a:pt x="2090" y="21600"/>
                  </a:lnTo>
                  <a:lnTo>
                    <a:pt x="8361" y="20215"/>
                  </a:lnTo>
                </a:path>
              </a:pathLst>
            </a:custGeom>
            <a:noFill/>
            <a:ln w="3175" cap="rnd">
              <a:solidFill>
                <a:srgbClr val="E7E6E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44" name="Freeform 121"/>
            <p:cNvSpPr/>
            <p:nvPr/>
          </p:nvSpPr>
          <p:spPr>
            <a:xfrm rot="21434235">
              <a:off x="22848" y="218308"/>
              <a:ext cx="63999" cy="108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16"/>
                  </a:moveTo>
                  <a:lnTo>
                    <a:pt x="4320" y="0"/>
                  </a:lnTo>
                  <a:lnTo>
                    <a:pt x="7344" y="2287"/>
                  </a:lnTo>
                  <a:lnTo>
                    <a:pt x="13392" y="508"/>
                  </a:lnTo>
                  <a:lnTo>
                    <a:pt x="10368" y="5336"/>
                  </a:lnTo>
                  <a:lnTo>
                    <a:pt x="13392" y="4066"/>
                  </a:lnTo>
                  <a:lnTo>
                    <a:pt x="11232" y="8894"/>
                  </a:lnTo>
                  <a:lnTo>
                    <a:pt x="14688" y="7624"/>
                  </a:lnTo>
                  <a:lnTo>
                    <a:pt x="12528" y="11944"/>
                  </a:lnTo>
                  <a:lnTo>
                    <a:pt x="15552" y="10673"/>
                  </a:lnTo>
                  <a:lnTo>
                    <a:pt x="13392" y="13722"/>
                  </a:lnTo>
                  <a:lnTo>
                    <a:pt x="16416" y="12452"/>
                  </a:lnTo>
                  <a:lnTo>
                    <a:pt x="16416" y="19059"/>
                  </a:lnTo>
                  <a:lnTo>
                    <a:pt x="19440" y="18042"/>
                  </a:lnTo>
                  <a:lnTo>
                    <a:pt x="18576" y="21600"/>
                  </a:lnTo>
                  <a:lnTo>
                    <a:pt x="21600" y="20838"/>
                  </a:lnTo>
                </a:path>
              </a:pathLst>
            </a:custGeom>
            <a:noFill/>
            <a:ln w="3175" cap="rnd">
              <a:solidFill>
                <a:srgbClr val="E7E6E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45" name="Freeform 122"/>
            <p:cNvSpPr/>
            <p:nvPr/>
          </p:nvSpPr>
          <p:spPr>
            <a:xfrm rot="21434235">
              <a:off x="57798" y="320817"/>
              <a:ext cx="99839" cy="76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00"/>
                  </a:moveTo>
                  <a:lnTo>
                    <a:pt x="2769" y="0"/>
                  </a:lnTo>
                  <a:lnTo>
                    <a:pt x="2769" y="3600"/>
                  </a:lnTo>
                  <a:lnTo>
                    <a:pt x="7200" y="0"/>
                  </a:lnTo>
                  <a:lnTo>
                    <a:pt x="6646" y="5400"/>
                  </a:lnTo>
                  <a:lnTo>
                    <a:pt x="9138" y="2880"/>
                  </a:lnTo>
                  <a:lnTo>
                    <a:pt x="8585" y="7920"/>
                  </a:lnTo>
                  <a:lnTo>
                    <a:pt x="13015" y="4320"/>
                  </a:lnTo>
                  <a:lnTo>
                    <a:pt x="11908" y="12960"/>
                  </a:lnTo>
                  <a:lnTo>
                    <a:pt x="13846" y="11160"/>
                  </a:lnTo>
                  <a:lnTo>
                    <a:pt x="15785" y="17280"/>
                  </a:lnTo>
                  <a:lnTo>
                    <a:pt x="17723" y="16200"/>
                  </a:lnTo>
                  <a:lnTo>
                    <a:pt x="19108" y="21600"/>
                  </a:lnTo>
                  <a:lnTo>
                    <a:pt x="21600" y="19800"/>
                  </a:lnTo>
                </a:path>
              </a:pathLst>
            </a:custGeom>
            <a:noFill/>
            <a:ln w="3175" cap="rnd">
              <a:solidFill>
                <a:srgbClr val="E7E6E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46" name="Freeform 123"/>
            <p:cNvSpPr/>
            <p:nvPr/>
          </p:nvSpPr>
          <p:spPr>
            <a:xfrm rot="21434235">
              <a:off x="9425" y="30426"/>
              <a:ext cx="343034" cy="399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448" y="138"/>
                  </a:moveTo>
                  <a:lnTo>
                    <a:pt x="6851" y="0"/>
                  </a:lnTo>
                  <a:lnTo>
                    <a:pt x="2257" y="3600"/>
                  </a:lnTo>
                  <a:lnTo>
                    <a:pt x="3788" y="2908"/>
                  </a:lnTo>
                  <a:lnTo>
                    <a:pt x="1693" y="4431"/>
                  </a:lnTo>
                  <a:lnTo>
                    <a:pt x="3063" y="3738"/>
                  </a:lnTo>
                  <a:lnTo>
                    <a:pt x="725" y="6369"/>
                  </a:lnTo>
                  <a:lnTo>
                    <a:pt x="1531" y="6023"/>
                  </a:lnTo>
                  <a:lnTo>
                    <a:pt x="161" y="8031"/>
                  </a:lnTo>
                  <a:lnTo>
                    <a:pt x="967" y="7685"/>
                  </a:lnTo>
                  <a:lnTo>
                    <a:pt x="161" y="8515"/>
                  </a:lnTo>
                  <a:lnTo>
                    <a:pt x="967" y="8169"/>
                  </a:lnTo>
                  <a:lnTo>
                    <a:pt x="0" y="9138"/>
                  </a:lnTo>
                  <a:lnTo>
                    <a:pt x="725" y="8654"/>
                  </a:lnTo>
                  <a:lnTo>
                    <a:pt x="0" y="10662"/>
                  </a:lnTo>
                  <a:lnTo>
                    <a:pt x="564" y="10315"/>
                  </a:lnTo>
                  <a:lnTo>
                    <a:pt x="0" y="10938"/>
                  </a:lnTo>
                  <a:lnTo>
                    <a:pt x="725" y="10662"/>
                  </a:lnTo>
                  <a:lnTo>
                    <a:pt x="161" y="12254"/>
                  </a:lnTo>
                  <a:lnTo>
                    <a:pt x="725" y="11908"/>
                  </a:lnTo>
                  <a:lnTo>
                    <a:pt x="403" y="12462"/>
                  </a:lnTo>
                  <a:lnTo>
                    <a:pt x="967" y="12115"/>
                  </a:lnTo>
                  <a:lnTo>
                    <a:pt x="403" y="12600"/>
                  </a:lnTo>
                  <a:lnTo>
                    <a:pt x="967" y="12254"/>
                  </a:lnTo>
                  <a:lnTo>
                    <a:pt x="725" y="13708"/>
                  </a:lnTo>
                  <a:lnTo>
                    <a:pt x="1370" y="13569"/>
                  </a:lnTo>
                  <a:lnTo>
                    <a:pt x="967" y="14262"/>
                  </a:lnTo>
                  <a:lnTo>
                    <a:pt x="1531" y="14054"/>
                  </a:lnTo>
                  <a:lnTo>
                    <a:pt x="1531" y="15508"/>
                  </a:lnTo>
                  <a:lnTo>
                    <a:pt x="2257" y="15023"/>
                  </a:lnTo>
                  <a:lnTo>
                    <a:pt x="2096" y="16200"/>
                  </a:lnTo>
                  <a:lnTo>
                    <a:pt x="2660" y="15854"/>
                  </a:lnTo>
                  <a:lnTo>
                    <a:pt x="2660" y="16823"/>
                  </a:lnTo>
                  <a:lnTo>
                    <a:pt x="3224" y="16546"/>
                  </a:lnTo>
                  <a:lnTo>
                    <a:pt x="3063" y="17377"/>
                  </a:lnTo>
                  <a:lnTo>
                    <a:pt x="3627" y="17031"/>
                  </a:lnTo>
                  <a:lnTo>
                    <a:pt x="4191" y="18346"/>
                  </a:lnTo>
                  <a:lnTo>
                    <a:pt x="4755" y="18138"/>
                  </a:lnTo>
                  <a:lnTo>
                    <a:pt x="4352" y="18623"/>
                  </a:lnTo>
                  <a:lnTo>
                    <a:pt x="4997" y="18346"/>
                  </a:lnTo>
                  <a:lnTo>
                    <a:pt x="4997" y="18969"/>
                  </a:lnTo>
                  <a:lnTo>
                    <a:pt x="5561" y="18623"/>
                  </a:lnTo>
                  <a:lnTo>
                    <a:pt x="5319" y="19177"/>
                  </a:lnTo>
                  <a:lnTo>
                    <a:pt x="5884" y="18969"/>
                  </a:lnTo>
                  <a:lnTo>
                    <a:pt x="5722" y="19454"/>
                  </a:lnTo>
                  <a:lnTo>
                    <a:pt x="6287" y="19177"/>
                  </a:lnTo>
                  <a:lnTo>
                    <a:pt x="5884" y="19662"/>
                  </a:lnTo>
                  <a:lnTo>
                    <a:pt x="6448" y="19315"/>
                  </a:lnTo>
                  <a:lnTo>
                    <a:pt x="6125" y="19662"/>
                  </a:lnTo>
                  <a:lnTo>
                    <a:pt x="6690" y="19454"/>
                  </a:lnTo>
                  <a:lnTo>
                    <a:pt x="7657" y="20423"/>
                  </a:lnTo>
                  <a:lnTo>
                    <a:pt x="9349" y="19662"/>
                  </a:lnTo>
                  <a:lnTo>
                    <a:pt x="8221" y="20769"/>
                  </a:lnTo>
                  <a:lnTo>
                    <a:pt x="9913" y="19938"/>
                  </a:lnTo>
                  <a:lnTo>
                    <a:pt x="9913" y="21115"/>
                  </a:lnTo>
                  <a:lnTo>
                    <a:pt x="12251" y="19938"/>
                  </a:lnTo>
                  <a:lnTo>
                    <a:pt x="10719" y="21462"/>
                  </a:lnTo>
                  <a:lnTo>
                    <a:pt x="13379" y="20146"/>
                  </a:lnTo>
                  <a:lnTo>
                    <a:pt x="12573" y="21600"/>
                  </a:lnTo>
                  <a:lnTo>
                    <a:pt x="17167" y="19315"/>
                  </a:lnTo>
                  <a:lnTo>
                    <a:pt x="13379" y="21600"/>
                  </a:lnTo>
                  <a:lnTo>
                    <a:pt x="16764" y="19938"/>
                  </a:lnTo>
                  <a:lnTo>
                    <a:pt x="14669" y="21600"/>
                  </a:lnTo>
                  <a:lnTo>
                    <a:pt x="21600" y="18138"/>
                  </a:lnTo>
                  <a:lnTo>
                    <a:pt x="19504" y="20423"/>
                  </a:lnTo>
                  <a:lnTo>
                    <a:pt x="20069" y="20146"/>
                  </a:lnTo>
                </a:path>
              </a:pathLst>
            </a:custGeom>
            <a:noFill/>
            <a:ln w="3175" cap="rnd">
              <a:solidFill>
                <a:srgbClr val="E7E6E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648" name="图片 6026" descr="图片 602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75738" y="3294005"/>
            <a:ext cx="1615581" cy="10607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54" name="组合 5980"/>
          <p:cNvGrpSpPr/>
          <p:nvPr/>
        </p:nvGrpSpPr>
        <p:grpSpPr>
          <a:xfrm>
            <a:off x="6739501" y="3654589"/>
            <a:ext cx="488307" cy="332527"/>
            <a:chOff x="0" y="0"/>
            <a:chExt cx="488306" cy="332525"/>
          </a:xfrm>
        </p:grpSpPr>
        <p:sp>
          <p:nvSpPr>
            <p:cNvPr id="649" name="Freeform 244"/>
            <p:cNvSpPr/>
            <p:nvPr/>
          </p:nvSpPr>
          <p:spPr>
            <a:xfrm rot="21434235">
              <a:off x="200329" y="243855"/>
              <a:ext cx="86633" cy="86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733" y="2133"/>
                  </a:moveTo>
                  <a:lnTo>
                    <a:pt x="5867" y="800"/>
                  </a:lnTo>
                  <a:lnTo>
                    <a:pt x="2667" y="4000"/>
                  </a:lnTo>
                  <a:lnTo>
                    <a:pt x="8800" y="0"/>
                  </a:lnTo>
                  <a:lnTo>
                    <a:pt x="800" y="6933"/>
                  </a:lnTo>
                  <a:lnTo>
                    <a:pt x="13333" y="0"/>
                  </a:lnTo>
                  <a:lnTo>
                    <a:pt x="0" y="12000"/>
                  </a:lnTo>
                  <a:lnTo>
                    <a:pt x="17067" y="2133"/>
                  </a:lnTo>
                  <a:lnTo>
                    <a:pt x="800" y="14133"/>
                  </a:lnTo>
                  <a:lnTo>
                    <a:pt x="18400" y="3200"/>
                  </a:lnTo>
                  <a:lnTo>
                    <a:pt x="1333" y="16000"/>
                  </a:lnTo>
                  <a:lnTo>
                    <a:pt x="20267" y="5067"/>
                  </a:lnTo>
                  <a:lnTo>
                    <a:pt x="3733" y="18933"/>
                  </a:lnTo>
                  <a:lnTo>
                    <a:pt x="21600" y="9067"/>
                  </a:lnTo>
                  <a:lnTo>
                    <a:pt x="6400" y="20267"/>
                  </a:lnTo>
                  <a:lnTo>
                    <a:pt x="21600" y="11467"/>
                  </a:lnTo>
                  <a:lnTo>
                    <a:pt x="10667" y="21600"/>
                  </a:lnTo>
                  <a:lnTo>
                    <a:pt x="19733" y="16000"/>
                  </a:lnTo>
                  <a:lnTo>
                    <a:pt x="15733" y="20267"/>
                  </a:lnTo>
                  <a:lnTo>
                    <a:pt x="17067" y="18933"/>
                  </a:lnTo>
                </a:path>
              </a:pathLst>
            </a:custGeom>
            <a:noFill/>
            <a:ln w="3175" cap="rnd">
              <a:solidFill>
                <a:schemeClr val="accent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0" name="Freeform 245"/>
            <p:cNvSpPr/>
            <p:nvPr/>
          </p:nvSpPr>
          <p:spPr>
            <a:xfrm rot="21434235">
              <a:off x="151719" y="105897"/>
              <a:ext cx="266314" cy="118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4595"/>
                  </a:moveTo>
                  <a:lnTo>
                    <a:pt x="11104" y="0"/>
                  </a:lnTo>
                  <a:lnTo>
                    <a:pt x="6940" y="10119"/>
                  </a:lnTo>
                  <a:lnTo>
                    <a:pt x="13533" y="1751"/>
                  </a:lnTo>
                  <a:lnTo>
                    <a:pt x="7981" y="10508"/>
                  </a:lnTo>
                  <a:lnTo>
                    <a:pt x="14140" y="2335"/>
                  </a:lnTo>
                  <a:lnTo>
                    <a:pt x="9455" y="10508"/>
                  </a:lnTo>
                  <a:lnTo>
                    <a:pt x="15181" y="3114"/>
                  </a:lnTo>
                  <a:lnTo>
                    <a:pt x="11104" y="11481"/>
                  </a:lnTo>
                  <a:lnTo>
                    <a:pt x="16395" y="4476"/>
                  </a:lnTo>
                  <a:lnTo>
                    <a:pt x="13186" y="13232"/>
                  </a:lnTo>
                  <a:lnTo>
                    <a:pt x="18043" y="6811"/>
                  </a:lnTo>
                  <a:lnTo>
                    <a:pt x="14140" y="14595"/>
                  </a:lnTo>
                  <a:lnTo>
                    <a:pt x="18911" y="8173"/>
                  </a:lnTo>
                  <a:lnTo>
                    <a:pt x="14573" y="15178"/>
                  </a:lnTo>
                  <a:lnTo>
                    <a:pt x="19345" y="9146"/>
                  </a:lnTo>
                  <a:lnTo>
                    <a:pt x="15007" y="16151"/>
                  </a:lnTo>
                  <a:lnTo>
                    <a:pt x="19692" y="9535"/>
                  </a:lnTo>
                  <a:lnTo>
                    <a:pt x="16655" y="18876"/>
                  </a:lnTo>
                  <a:lnTo>
                    <a:pt x="21166" y="12843"/>
                  </a:lnTo>
                  <a:lnTo>
                    <a:pt x="17870" y="21211"/>
                  </a:lnTo>
                  <a:lnTo>
                    <a:pt x="21600" y="16151"/>
                  </a:lnTo>
                  <a:lnTo>
                    <a:pt x="19952" y="21600"/>
                  </a:lnTo>
                  <a:lnTo>
                    <a:pt x="20733" y="20627"/>
                  </a:lnTo>
                </a:path>
              </a:pathLst>
            </a:custGeom>
            <a:noFill/>
            <a:ln w="3175" cap="rnd">
              <a:solidFill>
                <a:schemeClr val="accent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1" name="Freeform 246"/>
            <p:cNvSpPr/>
            <p:nvPr/>
          </p:nvSpPr>
          <p:spPr>
            <a:xfrm rot="21434235">
              <a:off x="70173" y="105714"/>
              <a:ext cx="214976" cy="113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869" y="7743"/>
                  </a:moveTo>
                  <a:lnTo>
                    <a:pt x="5373" y="5706"/>
                  </a:lnTo>
                  <a:lnTo>
                    <a:pt x="0" y="15487"/>
                  </a:lnTo>
                  <a:lnTo>
                    <a:pt x="13755" y="408"/>
                  </a:lnTo>
                  <a:lnTo>
                    <a:pt x="0" y="16302"/>
                  </a:lnTo>
                  <a:lnTo>
                    <a:pt x="15045" y="0"/>
                  </a:lnTo>
                  <a:lnTo>
                    <a:pt x="0" y="17932"/>
                  </a:lnTo>
                  <a:lnTo>
                    <a:pt x="16012" y="0"/>
                  </a:lnTo>
                  <a:lnTo>
                    <a:pt x="1504" y="21192"/>
                  </a:lnTo>
                  <a:lnTo>
                    <a:pt x="20096" y="408"/>
                  </a:lnTo>
                  <a:lnTo>
                    <a:pt x="2579" y="21600"/>
                  </a:lnTo>
                  <a:lnTo>
                    <a:pt x="21600" y="1019"/>
                  </a:lnTo>
                  <a:lnTo>
                    <a:pt x="4084" y="21600"/>
                  </a:lnTo>
                  <a:lnTo>
                    <a:pt x="5158" y="20785"/>
                  </a:lnTo>
                </a:path>
              </a:pathLst>
            </a:custGeom>
            <a:noFill/>
            <a:ln w="3175" cap="rnd">
              <a:solidFill>
                <a:schemeClr val="accent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2" name="Freeform 247"/>
            <p:cNvSpPr/>
            <p:nvPr/>
          </p:nvSpPr>
          <p:spPr>
            <a:xfrm rot="21434235">
              <a:off x="101925" y="9138"/>
              <a:ext cx="382892" cy="154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3500"/>
                  </a:moveTo>
                  <a:lnTo>
                    <a:pt x="9292" y="0"/>
                  </a:lnTo>
                  <a:lnTo>
                    <a:pt x="4163" y="9150"/>
                  </a:lnTo>
                  <a:lnTo>
                    <a:pt x="10438" y="300"/>
                  </a:lnTo>
                  <a:lnTo>
                    <a:pt x="4706" y="8850"/>
                  </a:lnTo>
                  <a:lnTo>
                    <a:pt x="10740" y="300"/>
                  </a:lnTo>
                  <a:lnTo>
                    <a:pt x="4706" y="8850"/>
                  </a:lnTo>
                  <a:lnTo>
                    <a:pt x="10740" y="300"/>
                  </a:lnTo>
                  <a:lnTo>
                    <a:pt x="5611" y="8550"/>
                  </a:lnTo>
                  <a:lnTo>
                    <a:pt x="11162" y="750"/>
                  </a:lnTo>
                  <a:lnTo>
                    <a:pt x="8145" y="8100"/>
                  </a:lnTo>
                  <a:lnTo>
                    <a:pt x="12851" y="1350"/>
                  </a:lnTo>
                  <a:lnTo>
                    <a:pt x="8447" y="8550"/>
                  </a:lnTo>
                  <a:lnTo>
                    <a:pt x="13032" y="1800"/>
                  </a:lnTo>
                  <a:lnTo>
                    <a:pt x="10136" y="8850"/>
                  </a:lnTo>
                  <a:lnTo>
                    <a:pt x="14299" y="2850"/>
                  </a:lnTo>
                  <a:lnTo>
                    <a:pt x="11886" y="9900"/>
                  </a:lnTo>
                  <a:lnTo>
                    <a:pt x="15747" y="4650"/>
                  </a:lnTo>
                  <a:lnTo>
                    <a:pt x="13455" y="11400"/>
                  </a:lnTo>
                  <a:lnTo>
                    <a:pt x="17015" y="6300"/>
                  </a:lnTo>
                  <a:lnTo>
                    <a:pt x="14722" y="13050"/>
                  </a:lnTo>
                  <a:lnTo>
                    <a:pt x="18161" y="8100"/>
                  </a:lnTo>
                  <a:lnTo>
                    <a:pt x="16170" y="14850"/>
                  </a:lnTo>
                  <a:lnTo>
                    <a:pt x="19428" y="10200"/>
                  </a:lnTo>
                  <a:lnTo>
                    <a:pt x="16472" y="15600"/>
                  </a:lnTo>
                  <a:lnTo>
                    <a:pt x="19730" y="10950"/>
                  </a:lnTo>
                  <a:lnTo>
                    <a:pt x="17437" y="17700"/>
                  </a:lnTo>
                  <a:lnTo>
                    <a:pt x="20574" y="13050"/>
                  </a:lnTo>
                  <a:lnTo>
                    <a:pt x="18282" y="19500"/>
                  </a:lnTo>
                  <a:lnTo>
                    <a:pt x="21298" y="15300"/>
                  </a:lnTo>
                  <a:lnTo>
                    <a:pt x="18885" y="20850"/>
                  </a:lnTo>
                  <a:lnTo>
                    <a:pt x="21600" y="16950"/>
                  </a:lnTo>
                  <a:lnTo>
                    <a:pt x="20031" y="21600"/>
                  </a:lnTo>
                  <a:lnTo>
                    <a:pt x="21178" y="19800"/>
                  </a:lnTo>
                  <a:lnTo>
                    <a:pt x="20333" y="21300"/>
                  </a:lnTo>
                  <a:lnTo>
                    <a:pt x="20876" y="20550"/>
                  </a:lnTo>
                </a:path>
              </a:pathLst>
            </a:custGeom>
            <a:noFill/>
            <a:ln w="3175" cap="rnd">
              <a:solidFill>
                <a:schemeClr val="accent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3" name="Freeform 248"/>
            <p:cNvSpPr/>
            <p:nvPr/>
          </p:nvSpPr>
          <p:spPr>
            <a:xfrm rot="21434235">
              <a:off x="3236" y="14112"/>
              <a:ext cx="240646" cy="140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144" y="6760"/>
                  </a:moveTo>
                  <a:lnTo>
                    <a:pt x="7488" y="5606"/>
                  </a:lnTo>
                  <a:lnTo>
                    <a:pt x="1344" y="12531"/>
                  </a:lnTo>
                  <a:lnTo>
                    <a:pt x="11328" y="2803"/>
                  </a:lnTo>
                  <a:lnTo>
                    <a:pt x="672" y="13685"/>
                  </a:lnTo>
                  <a:lnTo>
                    <a:pt x="12000" y="2473"/>
                  </a:lnTo>
                  <a:lnTo>
                    <a:pt x="0" y="17973"/>
                  </a:lnTo>
                  <a:lnTo>
                    <a:pt x="17760" y="495"/>
                  </a:lnTo>
                  <a:lnTo>
                    <a:pt x="480" y="19951"/>
                  </a:lnTo>
                  <a:lnTo>
                    <a:pt x="20256" y="0"/>
                  </a:lnTo>
                  <a:lnTo>
                    <a:pt x="864" y="20776"/>
                  </a:lnTo>
                  <a:lnTo>
                    <a:pt x="21600" y="0"/>
                  </a:lnTo>
                  <a:lnTo>
                    <a:pt x="3360" y="21600"/>
                  </a:lnTo>
                  <a:lnTo>
                    <a:pt x="4320" y="20776"/>
                  </a:lnTo>
                </a:path>
              </a:pathLst>
            </a:custGeom>
            <a:noFill/>
            <a:ln w="3175" cap="rnd">
              <a:solidFill>
                <a:schemeClr val="accent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655" name="图片 6025" descr="图片 602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75738" y="1797456"/>
            <a:ext cx="1615581" cy="10607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71" name="组合 5986"/>
          <p:cNvGrpSpPr/>
          <p:nvPr/>
        </p:nvGrpSpPr>
        <p:grpSpPr>
          <a:xfrm>
            <a:off x="6829699" y="2063984"/>
            <a:ext cx="301413" cy="529396"/>
            <a:chOff x="0" y="0"/>
            <a:chExt cx="301412" cy="529395"/>
          </a:xfrm>
        </p:grpSpPr>
        <p:sp>
          <p:nvSpPr>
            <p:cNvPr id="656" name="Freeform 257"/>
            <p:cNvSpPr/>
            <p:nvPr/>
          </p:nvSpPr>
          <p:spPr>
            <a:xfrm rot="21434235">
              <a:off x="190184" y="104754"/>
              <a:ext cx="22373" cy="21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724" y="0"/>
                  </a:moveTo>
                  <a:lnTo>
                    <a:pt x="5214" y="0"/>
                  </a:lnTo>
                  <a:lnTo>
                    <a:pt x="0" y="16200"/>
                  </a:lnTo>
                  <a:lnTo>
                    <a:pt x="19366" y="3086"/>
                  </a:lnTo>
                  <a:lnTo>
                    <a:pt x="5214" y="21600"/>
                  </a:lnTo>
                  <a:lnTo>
                    <a:pt x="21600" y="12343"/>
                  </a:lnTo>
                  <a:lnTo>
                    <a:pt x="16386" y="21600"/>
                  </a:lnTo>
                  <a:lnTo>
                    <a:pt x="16386" y="20057"/>
                  </a:lnTo>
                </a:path>
              </a:pathLst>
            </a:custGeom>
            <a:noFill/>
            <a:ln w="3175" cap="rnd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7" name="Freeform 258"/>
            <p:cNvSpPr/>
            <p:nvPr/>
          </p:nvSpPr>
          <p:spPr>
            <a:xfrm rot="21434235">
              <a:off x="148575" y="106724"/>
              <a:ext cx="23915" cy="21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877" y="0"/>
                  </a:moveTo>
                  <a:lnTo>
                    <a:pt x="6271" y="0"/>
                  </a:lnTo>
                  <a:lnTo>
                    <a:pt x="0" y="12343"/>
                  </a:lnTo>
                  <a:lnTo>
                    <a:pt x="18116" y="1543"/>
                  </a:lnTo>
                  <a:lnTo>
                    <a:pt x="3484" y="17743"/>
                  </a:lnTo>
                  <a:lnTo>
                    <a:pt x="21600" y="6943"/>
                  </a:lnTo>
                  <a:lnTo>
                    <a:pt x="16723" y="21600"/>
                  </a:lnTo>
                  <a:lnTo>
                    <a:pt x="18116" y="20057"/>
                  </a:lnTo>
                </a:path>
              </a:pathLst>
            </a:custGeom>
            <a:noFill/>
            <a:ln w="3175" cap="rnd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8" name="Freeform 259"/>
            <p:cNvSpPr/>
            <p:nvPr/>
          </p:nvSpPr>
          <p:spPr>
            <a:xfrm rot="21434235">
              <a:off x="168551" y="72551"/>
              <a:ext cx="23915" cy="21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877" y="1543"/>
                  </a:moveTo>
                  <a:lnTo>
                    <a:pt x="6968" y="0"/>
                  </a:lnTo>
                  <a:lnTo>
                    <a:pt x="0" y="9257"/>
                  </a:lnTo>
                  <a:lnTo>
                    <a:pt x="15329" y="0"/>
                  </a:lnTo>
                  <a:lnTo>
                    <a:pt x="0" y="14657"/>
                  </a:lnTo>
                  <a:lnTo>
                    <a:pt x="18116" y="3857"/>
                  </a:lnTo>
                  <a:lnTo>
                    <a:pt x="6968" y="21600"/>
                  </a:lnTo>
                  <a:lnTo>
                    <a:pt x="21600" y="13114"/>
                  </a:lnTo>
                  <a:lnTo>
                    <a:pt x="16723" y="21600"/>
                  </a:lnTo>
                </a:path>
              </a:pathLst>
            </a:custGeom>
            <a:noFill/>
            <a:ln w="3175" cap="rnd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59" name="Freeform 260"/>
            <p:cNvSpPr/>
            <p:nvPr/>
          </p:nvSpPr>
          <p:spPr>
            <a:xfrm rot="21434235">
              <a:off x="111591" y="108583"/>
              <a:ext cx="20830" cy="21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000" y="0"/>
                  </a:moveTo>
                  <a:lnTo>
                    <a:pt x="6400" y="0"/>
                  </a:lnTo>
                  <a:lnTo>
                    <a:pt x="4000" y="1543"/>
                  </a:lnTo>
                  <a:lnTo>
                    <a:pt x="8000" y="0"/>
                  </a:lnTo>
                  <a:lnTo>
                    <a:pt x="0" y="9257"/>
                  </a:lnTo>
                  <a:lnTo>
                    <a:pt x="15200" y="0"/>
                  </a:lnTo>
                  <a:lnTo>
                    <a:pt x="0" y="14657"/>
                  </a:lnTo>
                  <a:lnTo>
                    <a:pt x="21600" y="3086"/>
                  </a:lnTo>
                  <a:lnTo>
                    <a:pt x="17600" y="21600"/>
                  </a:lnTo>
                  <a:lnTo>
                    <a:pt x="19200" y="20057"/>
                  </a:lnTo>
                </a:path>
              </a:pathLst>
            </a:custGeom>
            <a:noFill/>
            <a:ln w="3175" cap="rnd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60" name="Freeform 261"/>
            <p:cNvSpPr/>
            <p:nvPr/>
          </p:nvSpPr>
          <p:spPr>
            <a:xfrm rot="21434235">
              <a:off x="132394" y="74390"/>
              <a:ext cx="20058" cy="23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2" y="1394"/>
                  </a:moveTo>
                  <a:lnTo>
                    <a:pt x="4154" y="0"/>
                  </a:lnTo>
                  <a:lnTo>
                    <a:pt x="0" y="18116"/>
                  </a:lnTo>
                  <a:lnTo>
                    <a:pt x="21600" y="6968"/>
                  </a:lnTo>
                  <a:lnTo>
                    <a:pt x="1662" y="19510"/>
                  </a:lnTo>
                  <a:lnTo>
                    <a:pt x="21600" y="9755"/>
                  </a:lnTo>
                  <a:lnTo>
                    <a:pt x="4154" y="21600"/>
                  </a:lnTo>
                  <a:lnTo>
                    <a:pt x="21600" y="11845"/>
                  </a:lnTo>
                  <a:lnTo>
                    <a:pt x="13292" y="21600"/>
                  </a:lnTo>
                  <a:lnTo>
                    <a:pt x="15785" y="19510"/>
                  </a:lnTo>
                </a:path>
              </a:pathLst>
            </a:custGeom>
            <a:noFill/>
            <a:ln w="3175" cap="rnd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61" name="Freeform 262"/>
            <p:cNvSpPr/>
            <p:nvPr/>
          </p:nvSpPr>
          <p:spPr>
            <a:xfrm rot="21434235">
              <a:off x="73835" y="110387"/>
              <a:ext cx="21601" cy="21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400" y="0"/>
                  </a:moveTo>
                  <a:lnTo>
                    <a:pt x="0" y="16200"/>
                  </a:lnTo>
                  <a:lnTo>
                    <a:pt x="21600" y="3086"/>
                  </a:lnTo>
                  <a:lnTo>
                    <a:pt x="0" y="16200"/>
                  </a:lnTo>
                  <a:lnTo>
                    <a:pt x="21600" y="5400"/>
                  </a:lnTo>
                  <a:lnTo>
                    <a:pt x="16200" y="21600"/>
                  </a:lnTo>
                  <a:lnTo>
                    <a:pt x="17743" y="20057"/>
                  </a:lnTo>
                </a:path>
              </a:pathLst>
            </a:custGeom>
            <a:noFill/>
            <a:ln w="3175" cap="rnd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62" name="Freeform 263"/>
            <p:cNvSpPr/>
            <p:nvPr/>
          </p:nvSpPr>
          <p:spPr>
            <a:xfrm rot="21434235">
              <a:off x="26004" y="451865"/>
              <a:ext cx="273857" cy="7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52" y="6104"/>
                  </a:moveTo>
                  <a:lnTo>
                    <a:pt x="1095" y="5400"/>
                  </a:lnTo>
                  <a:lnTo>
                    <a:pt x="0" y="10565"/>
                  </a:lnTo>
                  <a:lnTo>
                    <a:pt x="2738" y="4461"/>
                  </a:lnTo>
                  <a:lnTo>
                    <a:pt x="0" y="10565"/>
                  </a:lnTo>
                  <a:lnTo>
                    <a:pt x="2738" y="4461"/>
                  </a:lnTo>
                  <a:lnTo>
                    <a:pt x="0" y="15026"/>
                  </a:lnTo>
                  <a:lnTo>
                    <a:pt x="4868" y="4461"/>
                  </a:lnTo>
                  <a:lnTo>
                    <a:pt x="669" y="19487"/>
                  </a:lnTo>
                  <a:lnTo>
                    <a:pt x="7301" y="4461"/>
                  </a:lnTo>
                  <a:lnTo>
                    <a:pt x="1704" y="21130"/>
                  </a:lnTo>
                  <a:lnTo>
                    <a:pt x="9188" y="4461"/>
                  </a:lnTo>
                  <a:lnTo>
                    <a:pt x="2251" y="21600"/>
                  </a:lnTo>
                  <a:lnTo>
                    <a:pt x="11804" y="0"/>
                  </a:lnTo>
                  <a:lnTo>
                    <a:pt x="4442" y="21600"/>
                  </a:lnTo>
                  <a:lnTo>
                    <a:pt x="12230" y="4461"/>
                  </a:lnTo>
                  <a:lnTo>
                    <a:pt x="5719" y="21600"/>
                  </a:lnTo>
                  <a:lnTo>
                    <a:pt x="13386" y="4461"/>
                  </a:lnTo>
                  <a:lnTo>
                    <a:pt x="6571" y="21600"/>
                  </a:lnTo>
                  <a:lnTo>
                    <a:pt x="14359" y="4461"/>
                  </a:lnTo>
                  <a:lnTo>
                    <a:pt x="7180" y="21600"/>
                  </a:lnTo>
                  <a:lnTo>
                    <a:pt x="14785" y="4461"/>
                  </a:lnTo>
                  <a:lnTo>
                    <a:pt x="9918" y="21600"/>
                  </a:lnTo>
                  <a:lnTo>
                    <a:pt x="17523" y="4461"/>
                  </a:lnTo>
                  <a:lnTo>
                    <a:pt x="12230" y="21600"/>
                  </a:lnTo>
                  <a:lnTo>
                    <a:pt x="19714" y="4461"/>
                  </a:lnTo>
                  <a:lnTo>
                    <a:pt x="14359" y="21600"/>
                  </a:lnTo>
                  <a:lnTo>
                    <a:pt x="20992" y="6574"/>
                  </a:lnTo>
                  <a:lnTo>
                    <a:pt x="15820" y="21600"/>
                  </a:lnTo>
                  <a:lnTo>
                    <a:pt x="21417" y="9391"/>
                  </a:lnTo>
                  <a:lnTo>
                    <a:pt x="16550" y="21600"/>
                  </a:lnTo>
                  <a:lnTo>
                    <a:pt x="21600" y="10565"/>
                  </a:lnTo>
                  <a:lnTo>
                    <a:pt x="17097" y="21600"/>
                  </a:lnTo>
                  <a:lnTo>
                    <a:pt x="21600" y="11504"/>
                  </a:lnTo>
                  <a:lnTo>
                    <a:pt x="18984" y="21600"/>
                  </a:lnTo>
                  <a:lnTo>
                    <a:pt x="21417" y="15965"/>
                  </a:lnTo>
                  <a:lnTo>
                    <a:pt x="20444" y="20426"/>
                  </a:lnTo>
                  <a:lnTo>
                    <a:pt x="20870" y="19487"/>
                  </a:lnTo>
                </a:path>
              </a:pathLst>
            </a:custGeom>
            <a:noFill/>
            <a:ln w="3175" cap="rnd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63" name="Freeform 264"/>
            <p:cNvSpPr/>
            <p:nvPr/>
          </p:nvSpPr>
          <p:spPr>
            <a:xfrm rot="21434235">
              <a:off x="171588" y="340895"/>
              <a:ext cx="100286" cy="570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0"/>
                  </a:lnTo>
                  <a:lnTo>
                    <a:pt x="1994" y="20724"/>
                  </a:lnTo>
                  <a:lnTo>
                    <a:pt x="20437" y="2043"/>
                  </a:lnTo>
                  <a:lnTo>
                    <a:pt x="9471" y="16638"/>
                  </a:lnTo>
                  <a:lnTo>
                    <a:pt x="14123" y="12551"/>
                  </a:lnTo>
                </a:path>
              </a:pathLst>
            </a:custGeom>
            <a:noFill/>
            <a:ln w="3175" cap="rnd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64" name="Freeform 265"/>
            <p:cNvSpPr/>
            <p:nvPr/>
          </p:nvSpPr>
          <p:spPr>
            <a:xfrm rot="21434235">
              <a:off x="211036" y="131760"/>
              <a:ext cx="82544" cy="222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938" y="0"/>
                  </a:moveTo>
                  <a:lnTo>
                    <a:pt x="14938" y="1950"/>
                  </a:lnTo>
                  <a:lnTo>
                    <a:pt x="21600" y="525"/>
                  </a:lnTo>
                  <a:lnTo>
                    <a:pt x="14938" y="3675"/>
                  </a:lnTo>
                  <a:lnTo>
                    <a:pt x="21600" y="2250"/>
                  </a:lnTo>
                  <a:lnTo>
                    <a:pt x="14938" y="4425"/>
                  </a:lnTo>
                  <a:lnTo>
                    <a:pt x="21600" y="3000"/>
                  </a:lnTo>
                  <a:lnTo>
                    <a:pt x="14938" y="5475"/>
                  </a:lnTo>
                  <a:lnTo>
                    <a:pt x="21600" y="3900"/>
                  </a:lnTo>
                  <a:lnTo>
                    <a:pt x="14938" y="6675"/>
                  </a:lnTo>
                  <a:lnTo>
                    <a:pt x="21600" y="5250"/>
                  </a:lnTo>
                  <a:lnTo>
                    <a:pt x="14938" y="8625"/>
                  </a:lnTo>
                  <a:lnTo>
                    <a:pt x="21600" y="7275"/>
                  </a:lnTo>
                  <a:lnTo>
                    <a:pt x="14938" y="9375"/>
                  </a:lnTo>
                  <a:lnTo>
                    <a:pt x="21600" y="7800"/>
                  </a:lnTo>
                  <a:lnTo>
                    <a:pt x="14938" y="11325"/>
                  </a:lnTo>
                  <a:lnTo>
                    <a:pt x="21600" y="9900"/>
                  </a:lnTo>
                  <a:lnTo>
                    <a:pt x="14938" y="12000"/>
                  </a:lnTo>
                  <a:lnTo>
                    <a:pt x="21600" y="10575"/>
                  </a:lnTo>
                  <a:lnTo>
                    <a:pt x="14333" y="12750"/>
                  </a:lnTo>
                  <a:lnTo>
                    <a:pt x="21600" y="11175"/>
                  </a:lnTo>
                  <a:lnTo>
                    <a:pt x="14333" y="12750"/>
                  </a:lnTo>
                  <a:lnTo>
                    <a:pt x="21600" y="11175"/>
                  </a:lnTo>
                  <a:lnTo>
                    <a:pt x="14333" y="12750"/>
                  </a:lnTo>
                  <a:lnTo>
                    <a:pt x="21600" y="11175"/>
                  </a:lnTo>
                  <a:lnTo>
                    <a:pt x="14333" y="13650"/>
                  </a:lnTo>
                  <a:lnTo>
                    <a:pt x="21600" y="12000"/>
                  </a:lnTo>
                  <a:lnTo>
                    <a:pt x="13525" y="14850"/>
                  </a:lnTo>
                  <a:lnTo>
                    <a:pt x="21600" y="13125"/>
                  </a:lnTo>
                  <a:lnTo>
                    <a:pt x="12920" y="15600"/>
                  </a:lnTo>
                  <a:lnTo>
                    <a:pt x="20994" y="13800"/>
                  </a:lnTo>
                  <a:lnTo>
                    <a:pt x="11910" y="16500"/>
                  </a:lnTo>
                  <a:lnTo>
                    <a:pt x="20994" y="14550"/>
                  </a:lnTo>
                  <a:lnTo>
                    <a:pt x="11910" y="16650"/>
                  </a:lnTo>
                  <a:lnTo>
                    <a:pt x="20591" y="14700"/>
                  </a:lnTo>
                  <a:lnTo>
                    <a:pt x="5249" y="20025"/>
                  </a:lnTo>
                  <a:lnTo>
                    <a:pt x="18774" y="17025"/>
                  </a:lnTo>
                  <a:lnTo>
                    <a:pt x="0" y="21600"/>
                  </a:lnTo>
                  <a:lnTo>
                    <a:pt x="18168" y="17700"/>
                  </a:lnTo>
                </a:path>
              </a:pathLst>
            </a:custGeom>
            <a:noFill/>
            <a:ln w="3175" cap="rnd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65" name="Freeform 266"/>
            <p:cNvSpPr/>
            <p:nvPr/>
          </p:nvSpPr>
          <p:spPr>
            <a:xfrm rot="21434235">
              <a:off x="7798" y="137052"/>
              <a:ext cx="272314" cy="330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060"/>
                  </a:lnTo>
                  <a:lnTo>
                    <a:pt x="2019" y="101"/>
                  </a:lnTo>
                  <a:lnTo>
                    <a:pt x="0" y="2120"/>
                  </a:lnTo>
                  <a:lnTo>
                    <a:pt x="2019" y="1161"/>
                  </a:lnTo>
                  <a:lnTo>
                    <a:pt x="0" y="2372"/>
                  </a:lnTo>
                  <a:lnTo>
                    <a:pt x="2019" y="1312"/>
                  </a:lnTo>
                  <a:lnTo>
                    <a:pt x="0" y="3432"/>
                  </a:lnTo>
                  <a:lnTo>
                    <a:pt x="2019" y="2372"/>
                  </a:lnTo>
                  <a:lnTo>
                    <a:pt x="0" y="3533"/>
                  </a:lnTo>
                  <a:lnTo>
                    <a:pt x="2019" y="2624"/>
                  </a:lnTo>
                  <a:lnTo>
                    <a:pt x="0" y="4643"/>
                  </a:lnTo>
                  <a:lnTo>
                    <a:pt x="2019" y="3684"/>
                  </a:lnTo>
                  <a:lnTo>
                    <a:pt x="0" y="4744"/>
                  </a:lnTo>
                  <a:lnTo>
                    <a:pt x="2019" y="3785"/>
                  </a:lnTo>
                  <a:lnTo>
                    <a:pt x="0" y="5804"/>
                  </a:lnTo>
                  <a:lnTo>
                    <a:pt x="2019" y="4895"/>
                  </a:lnTo>
                  <a:lnTo>
                    <a:pt x="0" y="7015"/>
                  </a:lnTo>
                  <a:lnTo>
                    <a:pt x="2019" y="6056"/>
                  </a:lnTo>
                  <a:lnTo>
                    <a:pt x="0" y="7520"/>
                  </a:lnTo>
                  <a:lnTo>
                    <a:pt x="2019" y="6561"/>
                  </a:lnTo>
                  <a:lnTo>
                    <a:pt x="0" y="7621"/>
                  </a:lnTo>
                  <a:lnTo>
                    <a:pt x="2019" y="6561"/>
                  </a:lnTo>
                  <a:lnTo>
                    <a:pt x="0" y="8428"/>
                  </a:lnTo>
                  <a:lnTo>
                    <a:pt x="2019" y="7368"/>
                  </a:lnTo>
                  <a:lnTo>
                    <a:pt x="122" y="9286"/>
                  </a:lnTo>
                  <a:lnTo>
                    <a:pt x="2142" y="8327"/>
                  </a:lnTo>
                  <a:lnTo>
                    <a:pt x="245" y="9993"/>
                  </a:lnTo>
                  <a:lnTo>
                    <a:pt x="2142" y="9034"/>
                  </a:lnTo>
                  <a:lnTo>
                    <a:pt x="551" y="11103"/>
                  </a:lnTo>
                  <a:lnTo>
                    <a:pt x="2448" y="10144"/>
                  </a:lnTo>
                  <a:lnTo>
                    <a:pt x="1163" y="12011"/>
                  </a:lnTo>
                  <a:lnTo>
                    <a:pt x="2998" y="11103"/>
                  </a:lnTo>
                  <a:lnTo>
                    <a:pt x="1591" y="12768"/>
                  </a:lnTo>
                  <a:lnTo>
                    <a:pt x="3488" y="11809"/>
                  </a:lnTo>
                  <a:lnTo>
                    <a:pt x="1713" y="12970"/>
                  </a:lnTo>
                  <a:lnTo>
                    <a:pt x="3610" y="12011"/>
                  </a:lnTo>
                  <a:lnTo>
                    <a:pt x="2325" y="13576"/>
                  </a:lnTo>
                  <a:lnTo>
                    <a:pt x="4161" y="12768"/>
                  </a:lnTo>
                  <a:lnTo>
                    <a:pt x="2998" y="14181"/>
                  </a:lnTo>
                  <a:lnTo>
                    <a:pt x="4773" y="13323"/>
                  </a:lnTo>
                  <a:lnTo>
                    <a:pt x="2998" y="14282"/>
                  </a:lnTo>
                  <a:lnTo>
                    <a:pt x="4895" y="13475"/>
                  </a:lnTo>
                  <a:lnTo>
                    <a:pt x="3488" y="14686"/>
                  </a:lnTo>
                  <a:lnTo>
                    <a:pt x="5324" y="13727"/>
                  </a:lnTo>
                  <a:lnTo>
                    <a:pt x="4467" y="15393"/>
                  </a:lnTo>
                  <a:lnTo>
                    <a:pt x="6486" y="14434"/>
                  </a:lnTo>
                  <a:lnTo>
                    <a:pt x="5752" y="16099"/>
                  </a:lnTo>
                  <a:lnTo>
                    <a:pt x="7955" y="15039"/>
                  </a:lnTo>
                  <a:lnTo>
                    <a:pt x="6670" y="16452"/>
                  </a:lnTo>
                  <a:lnTo>
                    <a:pt x="9117" y="15393"/>
                  </a:lnTo>
                  <a:lnTo>
                    <a:pt x="8077" y="16907"/>
                  </a:lnTo>
                  <a:lnTo>
                    <a:pt x="10831" y="15594"/>
                  </a:lnTo>
                  <a:lnTo>
                    <a:pt x="9240" y="17159"/>
                  </a:lnTo>
                  <a:lnTo>
                    <a:pt x="12727" y="15493"/>
                  </a:lnTo>
                  <a:lnTo>
                    <a:pt x="10586" y="17664"/>
                  </a:lnTo>
                  <a:lnTo>
                    <a:pt x="21600" y="12415"/>
                  </a:lnTo>
                  <a:lnTo>
                    <a:pt x="10586" y="18976"/>
                  </a:lnTo>
                  <a:lnTo>
                    <a:pt x="12605" y="18017"/>
                  </a:lnTo>
                  <a:lnTo>
                    <a:pt x="10586" y="19430"/>
                  </a:lnTo>
                  <a:lnTo>
                    <a:pt x="12605" y="18471"/>
                  </a:lnTo>
                  <a:lnTo>
                    <a:pt x="10586" y="20389"/>
                  </a:lnTo>
                  <a:lnTo>
                    <a:pt x="12605" y="19329"/>
                  </a:lnTo>
                  <a:lnTo>
                    <a:pt x="10586" y="21600"/>
                  </a:lnTo>
                  <a:lnTo>
                    <a:pt x="12605" y="20490"/>
                  </a:lnTo>
                </a:path>
              </a:pathLst>
            </a:custGeom>
            <a:noFill/>
            <a:ln w="3175" cap="rnd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66" name="Freeform 267"/>
            <p:cNvSpPr/>
            <p:nvPr/>
          </p:nvSpPr>
          <p:spPr>
            <a:xfrm rot="21434235">
              <a:off x="147086" y="42732"/>
              <a:ext cx="22373" cy="23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724" y="1394"/>
                  </a:moveTo>
                  <a:lnTo>
                    <a:pt x="5214" y="0"/>
                  </a:lnTo>
                  <a:lnTo>
                    <a:pt x="0" y="13239"/>
                  </a:lnTo>
                  <a:lnTo>
                    <a:pt x="19366" y="3484"/>
                  </a:lnTo>
                  <a:lnTo>
                    <a:pt x="10428" y="21600"/>
                  </a:lnTo>
                  <a:lnTo>
                    <a:pt x="21600" y="16723"/>
                  </a:lnTo>
                  <a:lnTo>
                    <a:pt x="16386" y="19510"/>
                  </a:lnTo>
                  <a:lnTo>
                    <a:pt x="17876" y="19510"/>
                  </a:lnTo>
                </a:path>
              </a:pathLst>
            </a:custGeom>
            <a:noFill/>
            <a:ln w="3175" cap="rnd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67" name="Freeform 268"/>
            <p:cNvSpPr/>
            <p:nvPr/>
          </p:nvSpPr>
          <p:spPr>
            <a:xfrm rot="21434235">
              <a:off x="88416" y="76418"/>
              <a:ext cx="23915" cy="21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877" y="1543"/>
                  </a:moveTo>
                  <a:lnTo>
                    <a:pt x="6968" y="0"/>
                  </a:lnTo>
                  <a:lnTo>
                    <a:pt x="0" y="10800"/>
                  </a:lnTo>
                  <a:lnTo>
                    <a:pt x="16723" y="0"/>
                  </a:lnTo>
                  <a:lnTo>
                    <a:pt x="4877" y="21600"/>
                  </a:lnTo>
                  <a:lnTo>
                    <a:pt x="21600" y="10800"/>
                  </a:lnTo>
                  <a:lnTo>
                    <a:pt x="16723" y="21600"/>
                  </a:lnTo>
                </a:path>
              </a:pathLst>
            </a:custGeom>
            <a:noFill/>
            <a:ln w="3175" cap="rnd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68" name="Freeform 269"/>
            <p:cNvSpPr/>
            <p:nvPr/>
          </p:nvSpPr>
          <p:spPr>
            <a:xfrm rot="21434235">
              <a:off x="108560" y="44591"/>
              <a:ext cx="22373" cy="23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724" y="1394"/>
                  </a:moveTo>
                  <a:lnTo>
                    <a:pt x="5959" y="0"/>
                  </a:lnTo>
                  <a:lnTo>
                    <a:pt x="0" y="4877"/>
                  </a:lnTo>
                  <a:lnTo>
                    <a:pt x="11172" y="0"/>
                  </a:lnTo>
                  <a:lnTo>
                    <a:pt x="0" y="16723"/>
                  </a:lnTo>
                  <a:lnTo>
                    <a:pt x="21600" y="4877"/>
                  </a:lnTo>
                  <a:lnTo>
                    <a:pt x="11172" y="21600"/>
                  </a:lnTo>
                  <a:lnTo>
                    <a:pt x="21600" y="14632"/>
                  </a:lnTo>
                  <a:lnTo>
                    <a:pt x="16386" y="19510"/>
                  </a:lnTo>
                  <a:lnTo>
                    <a:pt x="17876" y="19510"/>
                  </a:lnTo>
                </a:path>
              </a:pathLst>
            </a:custGeom>
            <a:noFill/>
            <a:ln w="3175" cap="rnd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69" name="Freeform 270"/>
            <p:cNvSpPr/>
            <p:nvPr/>
          </p:nvSpPr>
          <p:spPr>
            <a:xfrm rot="21434235">
              <a:off x="111616" y="5489"/>
              <a:ext cx="137314" cy="226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580"/>
                  </a:moveTo>
                  <a:lnTo>
                    <a:pt x="7524" y="0"/>
                  </a:lnTo>
                  <a:lnTo>
                    <a:pt x="6674" y="2064"/>
                  </a:lnTo>
                  <a:lnTo>
                    <a:pt x="10921" y="516"/>
                  </a:lnTo>
                  <a:lnTo>
                    <a:pt x="8737" y="2433"/>
                  </a:lnTo>
                  <a:lnTo>
                    <a:pt x="12742" y="1032"/>
                  </a:lnTo>
                  <a:lnTo>
                    <a:pt x="10072" y="2580"/>
                  </a:lnTo>
                  <a:lnTo>
                    <a:pt x="13591" y="1327"/>
                  </a:lnTo>
                  <a:lnTo>
                    <a:pt x="10072" y="2580"/>
                  </a:lnTo>
                  <a:lnTo>
                    <a:pt x="13834" y="1327"/>
                  </a:lnTo>
                  <a:lnTo>
                    <a:pt x="10436" y="2728"/>
                  </a:lnTo>
                  <a:lnTo>
                    <a:pt x="13834" y="1327"/>
                  </a:lnTo>
                  <a:lnTo>
                    <a:pt x="10679" y="2728"/>
                  </a:lnTo>
                  <a:lnTo>
                    <a:pt x="14440" y="1548"/>
                  </a:lnTo>
                  <a:lnTo>
                    <a:pt x="11285" y="2949"/>
                  </a:lnTo>
                  <a:lnTo>
                    <a:pt x="14683" y="1696"/>
                  </a:lnTo>
                  <a:lnTo>
                    <a:pt x="13591" y="3981"/>
                  </a:lnTo>
                  <a:lnTo>
                    <a:pt x="16989" y="2949"/>
                  </a:lnTo>
                  <a:lnTo>
                    <a:pt x="15290" y="5234"/>
                  </a:lnTo>
                  <a:lnTo>
                    <a:pt x="18445" y="4128"/>
                  </a:lnTo>
                  <a:lnTo>
                    <a:pt x="16139" y="5898"/>
                  </a:lnTo>
                  <a:lnTo>
                    <a:pt x="19294" y="4866"/>
                  </a:lnTo>
                  <a:lnTo>
                    <a:pt x="16382" y="6414"/>
                  </a:lnTo>
                  <a:lnTo>
                    <a:pt x="19658" y="5234"/>
                  </a:lnTo>
                  <a:lnTo>
                    <a:pt x="16382" y="6414"/>
                  </a:lnTo>
                  <a:lnTo>
                    <a:pt x="19658" y="5234"/>
                  </a:lnTo>
                  <a:lnTo>
                    <a:pt x="17596" y="7962"/>
                  </a:lnTo>
                  <a:lnTo>
                    <a:pt x="20751" y="6782"/>
                  </a:lnTo>
                  <a:lnTo>
                    <a:pt x="17838" y="9068"/>
                  </a:lnTo>
                  <a:lnTo>
                    <a:pt x="21357" y="7814"/>
                  </a:lnTo>
                  <a:lnTo>
                    <a:pt x="17838" y="9215"/>
                  </a:lnTo>
                  <a:lnTo>
                    <a:pt x="21357" y="7962"/>
                  </a:lnTo>
                  <a:lnTo>
                    <a:pt x="17838" y="9362"/>
                  </a:lnTo>
                  <a:lnTo>
                    <a:pt x="21357" y="8183"/>
                  </a:lnTo>
                  <a:lnTo>
                    <a:pt x="17838" y="10100"/>
                  </a:lnTo>
                  <a:lnTo>
                    <a:pt x="21357" y="8846"/>
                  </a:lnTo>
                  <a:lnTo>
                    <a:pt x="17838" y="10468"/>
                  </a:lnTo>
                  <a:lnTo>
                    <a:pt x="21357" y="9215"/>
                  </a:lnTo>
                  <a:lnTo>
                    <a:pt x="17838" y="11648"/>
                  </a:lnTo>
                  <a:lnTo>
                    <a:pt x="21600" y="10468"/>
                  </a:lnTo>
                  <a:lnTo>
                    <a:pt x="17838" y="13048"/>
                  </a:lnTo>
                  <a:lnTo>
                    <a:pt x="21600" y="11795"/>
                  </a:lnTo>
                  <a:lnTo>
                    <a:pt x="17838" y="14081"/>
                  </a:lnTo>
                  <a:lnTo>
                    <a:pt x="21600" y="12901"/>
                  </a:lnTo>
                  <a:lnTo>
                    <a:pt x="17838" y="15629"/>
                  </a:lnTo>
                  <a:lnTo>
                    <a:pt x="21600" y="14302"/>
                  </a:lnTo>
                  <a:lnTo>
                    <a:pt x="17838" y="15629"/>
                  </a:lnTo>
                  <a:lnTo>
                    <a:pt x="21600" y="14449"/>
                  </a:lnTo>
                  <a:lnTo>
                    <a:pt x="17838" y="17545"/>
                  </a:lnTo>
                  <a:lnTo>
                    <a:pt x="21600" y="16218"/>
                  </a:lnTo>
                  <a:lnTo>
                    <a:pt x="17838" y="19167"/>
                  </a:lnTo>
                  <a:lnTo>
                    <a:pt x="21600" y="17767"/>
                  </a:lnTo>
                  <a:lnTo>
                    <a:pt x="17838" y="20715"/>
                  </a:lnTo>
                  <a:lnTo>
                    <a:pt x="21600" y="19315"/>
                  </a:lnTo>
                  <a:lnTo>
                    <a:pt x="17838" y="20863"/>
                  </a:lnTo>
                  <a:lnTo>
                    <a:pt x="21600" y="19536"/>
                  </a:lnTo>
                  <a:lnTo>
                    <a:pt x="17838" y="20863"/>
                  </a:lnTo>
                  <a:lnTo>
                    <a:pt x="21600" y="19683"/>
                  </a:lnTo>
                  <a:lnTo>
                    <a:pt x="17838" y="21231"/>
                  </a:lnTo>
                  <a:lnTo>
                    <a:pt x="21600" y="20052"/>
                  </a:lnTo>
                  <a:lnTo>
                    <a:pt x="17838" y="21600"/>
                  </a:lnTo>
                  <a:lnTo>
                    <a:pt x="21600" y="20199"/>
                  </a:lnTo>
                </a:path>
              </a:pathLst>
            </a:custGeom>
            <a:noFill/>
            <a:ln w="3175" cap="rnd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70" name="Freeform 271"/>
            <p:cNvSpPr/>
            <p:nvPr/>
          </p:nvSpPr>
          <p:spPr>
            <a:xfrm rot="21434235">
              <a:off x="39899" y="4904"/>
              <a:ext cx="212143" cy="357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13" y="1117"/>
                  </a:moveTo>
                  <a:lnTo>
                    <a:pt x="5577" y="884"/>
                  </a:lnTo>
                  <a:lnTo>
                    <a:pt x="1728" y="2979"/>
                  </a:lnTo>
                  <a:lnTo>
                    <a:pt x="10447" y="0"/>
                  </a:lnTo>
                  <a:lnTo>
                    <a:pt x="943" y="3864"/>
                  </a:lnTo>
                  <a:lnTo>
                    <a:pt x="11939" y="0"/>
                  </a:lnTo>
                  <a:lnTo>
                    <a:pt x="785" y="4097"/>
                  </a:lnTo>
                  <a:lnTo>
                    <a:pt x="5969" y="2328"/>
                  </a:lnTo>
                  <a:lnTo>
                    <a:pt x="628" y="4516"/>
                  </a:lnTo>
                  <a:lnTo>
                    <a:pt x="4320" y="3305"/>
                  </a:lnTo>
                  <a:lnTo>
                    <a:pt x="236" y="5400"/>
                  </a:lnTo>
                  <a:lnTo>
                    <a:pt x="3220" y="4422"/>
                  </a:lnTo>
                  <a:lnTo>
                    <a:pt x="0" y="6750"/>
                  </a:lnTo>
                  <a:lnTo>
                    <a:pt x="2671" y="5866"/>
                  </a:lnTo>
                  <a:lnTo>
                    <a:pt x="0" y="7821"/>
                  </a:lnTo>
                  <a:lnTo>
                    <a:pt x="2435" y="7076"/>
                  </a:lnTo>
                  <a:lnTo>
                    <a:pt x="0" y="8798"/>
                  </a:lnTo>
                  <a:lnTo>
                    <a:pt x="2435" y="7960"/>
                  </a:lnTo>
                  <a:lnTo>
                    <a:pt x="0" y="9264"/>
                  </a:lnTo>
                  <a:lnTo>
                    <a:pt x="2435" y="8472"/>
                  </a:lnTo>
                  <a:lnTo>
                    <a:pt x="0" y="10009"/>
                  </a:lnTo>
                  <a:lnTo>
                    <a:pt x="2435" y="9264"/>
                  </a:lnTo>
                  <a:lnTo>
                    <a:pt x="0" y="10381"/>
                  </a:lnTo>
                  <a:lnTo>
                    <a:pt x="2435" y="9590"/>
                  </a:lnTo>
                  <a:lnTo>
                    <a:pt x="0" y="11126"/>
                  </a:lnTo>
                  <a:lnTo>
                    <a:pt x="2435" y="10381"/>
                  </a:lnTo>
                  <a:lnTo>
                    <a:pt x="0" y="11591"/>
                  </a:lnTo>
                  <a:lnTo>
                    <a:pt x="2435" y="10707"/>
                  </a:lnTo>
                  <a:lnTo>
                    <a:pt x="0" y="12336"/>
                  </a:lnTo>
                  <a:lnTo>
                    <a:pt x="2435" y="11452"/>
                  </a:lnTo>
                  <a:lnTo>
                    <a:pt x="0" y="12988"/>
                  </a:lnTo>
                  <a:lnTo>
                    <a:pt x="2435" y="12243"/>
                  </a:lnTo>
                  <a:lnTo>
                    <a:pt x="0" y="14012"/>
                  </a:lnTo>
                  <a:lnTo>
                    <a:pt x="2435" y="13128"/>
                  </a:lnTo>
                  <a:lnTo>
                    <a:pt x="0" y="15222"/>
                  </a:lnTo>
                  <a:lnTo>
                    <a:pt x="4320" y="13779"/>
                  </a:lnTo>
                  <a:lnTo>
                    <a:pt x="236" y="15641"/>
                  </a:lnTo>
                  <a:lnTo>
                    <a:pt x="5812" y="13779"/>
                  </a:lnTo>
                  <a:lnTo>
                    <a:pt x="393" y="16526"/>
                  </a:lnTo>
                  <a:lnTo>
                    <a:pt x="8404" y="13779"/>
                  </a:lnTo>
                  <a:lnTo>
                    <a:pt x="785" y="17503"/>
                  </a:lnTo>
                  <a:lnTo>
                    <a:pt x="11782" y="13779"/>
                  </a:lnTo>
                  <a:lnTo>
                    <a:pt x="943" y="17643"/>
                  </a:lnTo>
                  <a:lnTo>
                    <a:pt x="12096" y="13779"/>
                  </a:lnTo>
                  <a:lnTo>
                    <a:pt x="1492" y="18388"/>
                  </a:lnTo>
                  <a:lnTo>
                    <a:pt x="15316" y="13779"/>
                  </a:lnTo>
                  <a:lnTo>
                    <a:pt x="1885" y="18714"/>
                  </a:lnTo>
                  <a:lnTo>
                    <a:pt x="16573" y="13779"/>
                  </a:lnTo>
                  <a:lnTo>
                    <a:pt x="2278" y="19040"/>
                  </a:lnTo>
                  <a:lnTo>
                    <a:pt x="17908" y="13779"/>
                  </a:lnTo>
                  <a:lnTo>
                    <a:pt x="2435" y="19179"/>
                  </a:lnTo>
                  <a:lnTo>
                    <a:pt x="18223" y="13779"/>
                  </a:lnTo>
                  <a:lnTo>
                    <a:pt x="2985" y="19598"/>
                  </a:lnTo>
                  <a:lnTo>
                    <a:pt x="21600" y="13314"/>
                  </a:lnTo>
                  <a:lnTo>
                    <a:pt x="4163" y="20157"/>
                  </a:lnTo>
                  <a:lnTo>
                    <a:pt x="21600" y="14198"/>
                  </a:lnTo>
                  <a:lnTo>
                    <a:pt x="4477" y="20390"/>
                  </a:lnTo>
                  <a:lnTo>
                    <a:pt x="21600" y="14524"/>
                  </a:lnTo>
                  <a:lnTo>
                    <a:pt x="5577" y="20716"/>
                  </a:lnTo>
                  <a:lnTo>
                    <a:pt x="21600" y="15316"/>
                  </a:lnTo>
                  <a:lnTo>
                    <a:pt x="6912" y="21134"/>
                  </a:lnTo>
                  <a:lnTo>
                    <a:pt x="21443" y="16200"/>
                  </a:lnTo>
                  <a:lnTo>
                    <a:pt x="7619" y="21274"/>
                  </a:lnTo>
                  <a:lnTo>
                    <a:pt x="21207" y="16619"/>
                  </a:lnTo>
                  <a:lnTo>
                    <a:pt x="7619" y="21274"/>
                  </a:lnTo>
                  <a:lnTo>
                    <a:pt x="21207" y="16619"/>
                  </a:lnTo>
                  <a:lnTo>
                    <a:pt x="8247" y="21367"/>
                  </a:lnTo>
                  <a:lnTo>
                    <a:pt x="21050" y="16991"/>
                  </a:lnTo>
                  <a:lnTo>
                    <a:pt x="10289" y="21600"/>
                  </a:lnTo>
                  <a:lnTo>
                    <a:pt x="20500" y="18062"/>
                  </a:lnTo>
                  <a:lnTo>
                    <a:pt x="12881" y="21507"/>
                  </a:lnTo>
                  <a:lnTo>
                    <a:pt x="18851" y="19505"/>
                  </a:lnTo>
                  <a:lnTo>
                    <a:pt x="13039" y="21507"/>
                  </a:lnTo>
                  <a:lnTo>
                    <a:pt x="18851" y="19505"/>
                  </a:lnTo>
                  <a:lnTo>
                    <a:pt x="14688" y="21134"/>
                  </a:lnTo>
                  <a:lnTo>
                    <a:pt x="17516" y="20157"/>
                  </a:lnTo>
                  <a:lnTo>
                    <a:pt x="16180" y="20716"/>
                  </a:lnTo>
                  <a:lnTo>
                    <a:pt x="16966" y="20483"/>
                  </a:lnTo>
                </a:path>
              </a:pathLst>
            </a:custGeom>
            <a:noFill/>
            <a:ln w="3175" cap="rnd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672" name="图片 6028" descr="图片 602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86624" y="4791423"/>
            <a:ext cx="1615581" cy="10607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78" name="组合 6002"/>
          <p:cNvGrpSpPr/>
          <p:nvPr/>
        </p:nvGrpSpPr>
        <p:grpSpPr>
          <a:xfrm>
            <a:off x="1815749" y="5147922"/>
            <a:ext cx="357333" cy="347800"/>
            <a:chOff x="0" y="0"/>
            <a:chExt cx="357332" cy="347798"/>
          </a:xfrm>
        </p:grpSpPr>
        <p:sp>
          <p:nvSpPr>
            <p:cNvPr id="673" name="Freeform 232"/>
            <p:cNvSpPr/>
            <p:nvPr/>
          </p:nvSpPr>
          <p:spPr>
            <a:xfrm rot="21434235">
              <a:off x="69215" y="16424"/>
              <a:ext cx="219085" cy="1427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4945"/>
                  </a:moveTo>
                  <a:lnTo>
                    <a:pt x="16732" y="0"/>
                  </a:lnTo>
                  <a:lnTo>
                    <a:pt x="1597" y="14945"/>
                  </a:lnTo>
                  <a:lnTo>
                    <a:pt x="17797" y="584"/>
                  </a:lnTo>
                  <a:lnTo>
                    <a:pt x="2358" y="15529"/>
                  </a:lnTo>
                  <a:lnTo>
                    <a:pt x="18558" y="1168"/>
                  </a:lnTo>
                  <a:lnTo>
                    <a:pt x="2890" y="16346"/>
                  </a:lnTo>
                  <a:lnTo>
                    <a:pt x="19470" y="1751"/>
                  </a:lnTo>
                  <a:lnTo>
                    <a:pt x="2890" y="16346"/>
                  </a:lnTo>
                  <a:lnTo>
                    <a:pt x="19470" y="1751"/>
                  </a:lnTo>
                  <a:lnTo>
                    <a:pt x="3270" y="18798"/>
                  </a:lnTo>
                  <a:lnTo>
                    <a:pt x="21068" y="3036"/>
                  </a:lnTo>
                  <a:lnTo>
                    <a:pt x="3042" y="19382"/>
                  </a:lnTo>
                  <a:lnTo>
                    <a:pt x="21220" y="3386"/>
                  </a:lnTo>
                  <a:lnTo>
                    <a:pt x="3042" y="20199"/>
                  </a:lnTo>
                  <a:lnTo>
                    <a:pt x="21600" y="3619"/>
                  </a:lnTo>
                  <a:lnTo>
                    <a:pt x="1977" y="21600"/>
                  </a:lnTo>
                  <a:lnTo>
                    <a:pt x="8975" y="15178"/>
                  </a:lnTo>
                </a:path>
              </a:pathLst>
            </a:custGeom>
            <a:noFill/>
            <a:ln w="3175" cap="rnd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677" name="组合 6004"/>
            <p:cNvGrpSpPr/>
            <p:nvPr/>
          </p:nvGrpSpPr>
          <p:grpSpPr>
            <a:xfrm>
              <a:off x="0" y="0"/>
              <a:ext cx="357333" cy="347799"/>
              <a:chOff x="0" y="0"/>
              <a:chExt cx="357332" cy="347798"/>
            </a:xfrm>
          </p:grpSpPr>
          <p:sp>
            <p:nvSpPr>
              <p:cNvPr id="674" name="Freeform 230"/>
              <p:cNvSpPr/>
              <p:nvPr/>
            </p:nvSpPr>
            <p:spPr>
              <a:xfrm rot="21434235">
                <a:off x="264203" y="72831"/>
                <a:ext cx="82544" cy="802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9762"/>
                    </a:moveTo>
                    <a:lnTo>
                      <a:pt x="16755" y="0"/>
                    </a:lnTo>
                    <a:lnTo>
                      <a:pt x="6258" y="10800"/>
                    </a:lnTo>
                    <a:lnTo>
                      <a:pt x="19178" y="3323"/>
                    </a:lnTo>
                    <a:lnTo>
                      <a:pt x="7671" y="12669"/>
                    </a:lnTo>
                    <a:lnTo>
                      <a:pt x="19581" y="5400"/>
                    </a:lnTo>
                    <a:lnTo>
                      <a:pt x="8075" y="17238"/>
                    </a:lnTo>
                    <a:lnTo>
                      <a:pt x="20994" y="9762"/>
                    </a:lnTo>
                    <a:lnTo>
                      <a:pt x="7065" y="20146"/>
                    </a:lnTo>
                    <a:lnTo>
                      <a:pt x="21600" y="11838"/>
                    </a:lnTo>
                    <a:lnTo>
                      <a:pt x="5249" y="21600"/>
                    </a:lnTo>
                    <a:lnTo>
                      <a:pt x="21600" y="11838"/>
                    </a:lnTo>
                  </a:path>
                </a:pathLst>
              </a:custGeom>
              <a:noFill/>
              <a:ln w="3175" cap="rnd">
                <a:solidFill>
                  <a:schemeClr val="accent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75" name="Freeform 231"/>
              <p:cNvSpPr/>
              <p:nvPr/>
            </p:nvSpPr>
            <p:spPr>
              <a:xfrm rot="21434235">
                <a:off x="166180" y="38669"/>
                <a:ext cx="158914" cy="1172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3500"/>
                    </a:moveTo>
                    <a:lnTo>
                      <a:pt x="17196" y="0"/>
                    </a:lnTo>
                    <a:lnTo>
                      <a:pt x="2726" y="13784"/>
                    </a:lnTo>
                    <a:lnTo>
                      <a:pt x="18664" y="1705"/>
                    </a:lnTo>
                    <a:lnTo>
                      <a:pt x="3775" y="14921"/>
                    </a:lnTo>
                    <a:lnTo>
                      <a:pt x="19398" y="2416"/>
                    </a:lnTo>
                    <a:lnTo>
                      <a:pt x="4299" y="16484"/>
                    </a:lnTo>
                    <a:lnTo>
                      <a:pt x="20447" y="4121"/>
                    </a:lnTo>
                    <a:lnTo>
                      <a:pt x="4299" y="19611"/>
                    </a:lnTo>
                    <a:lnTo>
                      <a:pt x="21600" y="5826"/>
                    </a:lnTo>
                    <a:lnTo>
                      <a:pt x="2726" y="21600"/>
                    </a:lnTo>
                    <a:lnTo>
                      <a:pt x="12478" y="13784"/>
                    </a:lnTo>
                  </a:path>
                </a:pathLst>
              </a:custGeom>
              <a:noFill/>
              <a:ln w="3175" cap="rnd">
                <a:solidFill>
                  <a:schemeClr val="accent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76" name="Freeform 233"/>
              <p:cNvSpPr/>
              <p:nvPr/>
            </p:nvSpPr>
            <p:spPr>
              <a:xfrm rot="21434235">
                <a:off x="7795" y="8043"/>
                <a:ext cx="341742" cy="3317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144" y="1758"/>
                    </a:moveTo>
                    <a:lnTo>
                      <a:pt x="4486" y="1507"/>
                    </a:lnTo>
                    <a:lnTo>
                      <a:pt x="2292" y="3165"/>
                    </a:lnTo>
                    <a:lnTo>
                      <a:pt x="6582" y="703"/>
                    </a:lnTo>
                    <a:lnTo>
                      <a:pt x="1609" y="3918"/>
                    </a:lnTo>
                    <a:lnTo>
                      <a:pt x="7606" y="352"/>
                    </a:lnTo>
                    <a:lnTo>
                      <a:pt x="1121" y="4471"/>
                    </a:lnTo>
                    <a:lnTo>
                      <a:pt x="8533" y="201"/>
                    </a:lnTo>
                    <a:lnTo>
                      <a:pt x="780" y="5224"/>
                    </a:lnTo>
                    <a:lnTo>
                      <a:pt x="9459" y="100"/>
                    </a:lnTo>
                    <a:lnTo>
                      <a:pt x="439" y="5927"/>
                    </a:lnTo>
                    <a:lnTo>
                      <a:pt x="10386" y="0"/>
                    </a:lnTo>
                    <a:lnTo>
                      <a:pt x="439" y="5927"/>
                    </a:lnTo>
                    <a:lnTo>
                      <a:pt x="10386" y="0"/>
                    </a:lnTo>
                    <a:lnTo>
                      <a:pt x="0" y="7485"/>
                    </a:lnTo>
                    <a:lnTo>
                      <a:pt x="12433" y="100"/>
                    </a:lnTo>
                    <a:lnTo>
                      <a:pt x="0" y="7937"/>
                    </a:lnTo>
                    <a:lnTo>
                      <a:pt x="13019" y="201"/>
                    </a:lnTo>
                    <a:lnTo>
                      <a:pt x="0" y="8891"/>
                    </a:lnTo>
                    <a:lnTo>
                      <a:pt x="14189" y="352"/>
                    </a:lnTo>
                    <a:lnTo>
                      <a:pt x="98" y="10097"/>
                    </a:lnTo>
                    <a:lnTo>
                      <a:pt x="3218" y="8288"/>
                    </a:lnTo>
                    <a:lnTo>
                      <a:pt x="439" y="11152"/>
                    </a:lnTo>
                    <a:lnTo>
                      <a:pt x="3462" y="9343"/>
                    </a:lnTo>
                    <a:lnTo>
                      <a:pt x="926" y="11955"/>
                    </a:lnTo>
                    <a:lnTo>
                      <a:pt x="4388" y="9946"/>
                    </a:lnTo>
                    <a:lnTo>
                      <a:pt x="1024" y="12106"/>
                    </a:lnTo>
                    <a:lnTo>
                      <a:pt x="4486" y="10097"/>
                    </a:lnTo>
                    <a:lnTo>
                      <a:pt x="1365" y="12709"/>
                    </a:lnTo>
                    <a:lnTo>
                      <a:pt x="9313" y="7836"/>
                    </a:lnTo>
                    <a:lnTo>
                      <a:pt x="1609" y="12910"/>
                    </a:lnTo>
                    <a:lnTo>
                      <a:pt x="9215" y="8288"/>
                    </a:lnTo>
                    <a:lnTo>
                      <a:pt x="1609" y="13060"/>
                    </a:lnTo>
                    <a:lnTo>
                      <a:pt x="9215" y="8540"/>
                    </a:lnTo>
                    <a:lnTo>
                      <a:pt x="1853" y="13312"/>
                    </a:lnTo>
                    <a:lnTo>
                      <a:pt x="9313" y="8791"/>
                    </a:lnTo>
                    <a:lnTo>
                      <a:pt x="2389" y="13864"/>
                    </a:lnTo>
                    <a:lnTo>
                      <a:pt x="9703" y="9494"/>
                    </a:lnTo>
                    <a:lnTo>
                      <a:pt x="2779" y="14115"/>
                    </a:lnTo>
                    <a:lnTo>
                      <a:pt x="10044" y="9846"/>
                    </a:lnTo>
                    <a:lnTo>
                      <a:pt x="3316" y="14618"/>
                    </a:lnTo>
                    <a:lnTo>
                      <a:pt x="10971" y="10097"/>
                    </a:lnTo>
                    <a:lnTo>
                      <a:pt x="3901" y="15070"/>
                    </a:lnTo>
                    <a:lnTo>
                      <a:pt x="15456" y="8188"/>
                    </a:lnTo>
                    <a:lnTo>
                      <a:pt x="4925" y="15522"/>
                    </a:lnTo>
                    <a:lnTo>
                      <a:pt x="15554" y="9243"/>
                    </a:lnTo>
                    <a:lnTo>
                      <a:pt x="6095" y="16125"/>
                    </a:lnTo>
                    <a:lnTo>
                      <a:pt x="16383" y="9946"/>
                    </a:lnTo>
                    <a:lnTo>
                      <a:pt x="6339" y="16125"/>
                    </a:lnTo>
                    <a:lnTo>
                      <a:pt x="16724" y="10097"/>
                    </a:lnTo>
                    <a:lnTo>
                      <a:pt x="7119" y="16476"/>
                    </a:lnTo>
                    <a:lnTo>
                      <a:pt x="21600" y="7836"/>
                    </a:lnTo>
                    <a:lnTo>
                      <a:pt x="7363" y="16476"/>
                    </a:lnTo>
                    <a:lnTo>
                      <a:pt x="21600" y="8037"/>
                    </a:lnTo>
                    <a:lnTo>
                      <a:pt x="8874" y="16828"/>
                    </a:lnTo>
                    <a:lnTo>
                      <a:pt x="21600" y="9243"/>
                    </a:lnTo>
                    <a:lnTo>
                      <a:pt x="10727" y="16979"/>
                    </a:lnTo>
                    <a:lnTo>
                      <a:pt x="21210" y="10649"/>
                    </a:lnTo>
                    <a:lnTo>
                      <a:pt x="11166" y="16979"/>
                    </a:lnTo>
                    <a:lnTo>
                      <a:pt x="21112" y="11051"/>
                    </a:lnTo>
                    <a:lnTo>
                      <a:pt x="13847" y="16627"/>
                    </a:lnTo>
                    <a:lnTo>
                      <a:pt x="20186" y="12809"/>
                    </a:lnTo>
                    <a:lnTo>
                      <a:pt x="15895" y="16125"/>
                    </a:lnTo>
                    <a:lnTo>
                      <a:pt x="19503" y="14015"/>
                    </a:lnTo>
                    <a:lnTo>
                      <a:pt x="15798" y="16275"/>
                    </a:lnTo>
                    <a:lnTo>
                      <a:pt x="19406" y="14216"/>
                    </a:lnTo>
                    <a:lnTo>
                      <a:pt x="15798" y="16828"/>
                    </a:lnTo>
                    <a:lnTo>
                      <a:pt x="18918" y="15070"/>
                    </a:lnTo>
                    <a:lnTo>
                      <a:pt x="15456" y="18285"/>
                    </a:lnTo>
                    <a:lnTo>
                      <a:pt x="17651" y="16979"/>
                    </a:lnTo>
                    <a:lnTo>
                      <a:pt x="15456" y="18737"/>
                    </a:lnTo>
                    <a:lnTo>
                      <a:pt x="17309" y="17682"/>
                    </a:lnTo>
                    <a:lnTo>
                      <a:pt x="15213" y="19842"/>
                    </a:lnTo>
                    <a:lnTo>
                      <a:pt x="16383" y="19088"/>
                    </a:lnTo>
                    <a:lnTo>
                      <a:pt x="15213" y="19842"/>
                    </a:lnTo>
                    <a:lnTo>
                      <a:pt x="16383" y="19088"/>
                    </a:lnTo>
                    <a:lnTo>
                      <a:pt x="15115" y="20294"/>
                    </a:lnTo>
                    <a:lnTo>
                      <a:pt x="16042" y="19842"/>
                    </a:lnTo>
                    <a:lnTo>
                      <a:pt x="15018" y="20897"/>
                    </a:lnTo>
                    <a:lnTo>
                      <a:pt x="15554" y="20545"/>
                    </a:lnTo>
                    <a:lnTo>
                      <a:pt x="14871" y="21600"/>
                    </a:lnTo>
                  </a:path>
                </a:pathLst>
              </a:custGeom>
              <a:noFill/>
              <a:ln w="3175" cap="rnd">
                <a:solidFill>
                  <a:schemeClr val="accent4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pic>
        <p:nvPicPr>
          <p:cNvPr id="679" name="图片 6027" descr="图片 602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86624" y="3294005"/>
            <a:ext cx="1615581" cy="10607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91" name="组合 6008"/>
          <p:cNvGrpSpPr/>
          <p:nvPr/>
        </p:nvGrpSpPr>
        <p:grpSpPr>
          <a:xfrm>
            <a:off x="1806368" y="3641397"/>
            <a:ext cx="375688" cy="370761"/>
            <a:chOff x="0" y="0"/>
            <a:chExt cx="375687" cy="370759"/>
          </a:xfrm>
        </p:grpSpPr>
        <p:sp>
          <p:nvSpPr>
            <p:cNvPr id="680" name="Freeform 304"/>
            <p:cNvSpPr/>
            <p:nvPr/>
          </p:nvSpPr>
          <p:spPr>
            <a:xfrm rot="21434235">
              <a:off x="109537" y="108238"/>
              <a:ext cx="157371" cy="1573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506" y="1482"/>
                  </a:moveTo>
                  <a:lnTo>
                    <a:pt x="6353" y="1059"/>
                  </a:lnTo>
                  <a:lnTo>
                    <a:pt x="1271" y="5824"/>
                  </a:lnTo>
                  <a:lnTo>
                    <a:pt x="11329" y="0"/>
                  </a:lnTo>
                  <a:lnTo>
                    <a:pt x="1059" y="6247"/>
                  </a:lnTo>
                  <a:lnTo>
                    <a:pt x="11859" y="318"/>
                  </a:lnTo>
                  <a:lnTo>
                    <a:pt x="318" y="9000"/>
                  </a:lnTo>
                  <a:lnTo>
                    <a:pt x="14294" y="741"/>
                  </a:lnTo>
                  <a:lnTo>
                    <a:pt x="0" y="10588"/>
                  </a:lnTo>
                  <a:lnTo>
                    <a:pt x="15882" y="1271"/>
                  </a:lnTo>
                  <a:lnTo>
                    <a:pt x="0" y="12282"/>
                  </a:lnTo>
                  <a:lnTo>
                    <a:pt x="17365" y="2329"/>
                  </a:lnTo>
                  <a:lnTo>
                    <a:pt x="318" y="13341"/>
                  </a:lnTo>
                  <a:lnTo>
                    <a:pt x="18106" y="3071"/>
                  </a:lnTo>
                  <a:lnTo>
                    <a:pt x="529" y="14082"/>
                  </a:lnTo>
                  <a:lnTo>
                    <a:pt x="18635" y="3494"/>
                  </a:lnTo>
                  <a:lnTo>
                    <a:pt x="1271" y="16094"/>
                  </a:lnTo>
                  <a:lnTo>
                    <a:pt x="20118" y="5294"/>
                  </a:lnTo>
                  <a:lnTo>
                    <a:pt x="2541" y="18106"/>
                  </a:lnTo>
                  <a:lnTo>
                    <a:pt x="21071" y="7306"/>
                  </a:lnTo>
                  <a:lnTo>
                    <a:pt x="3600" y="19059"/>
                  </a:lnTo>
                  <a:lnTo>
                    <a:pt x="21388" y="8788"/>
                  </a:lnTo>
                  <a:lnTo>
                    <a:pt x="4341" y="19588"/>
                  </a:lnTo>
                  <a:lnTo>
                    <a:pt x="21600" y="9847"/>
                  </a:lnTo>
                  <a:lnTo>
                    <a:pt x="5082" y="20118"/>
                  </a:lnTo>
                  <a:lnTo>
                    <a:pt x="21600" y="10588"/>
                  </a:lnTo>
                  <a:lnTo>
                    <a:pt x="5506" y="20329"/>
                  </a:lnTo>
                  <a:lnTo>
                    <a:pt x="21600" y="11012"/>
                  </a:lnTo>
                  <a:lnTo>
                    <a:pt x="6035" y="20541"/>
                  </a:lnTo>
                  <a:lnTo>
                    <a:pt x="21600" y="11753"/>
                  </a:lnTo>
                  <a:lnTo>
                    <a:pt x="7835" y="21282"/>
                  </a:lnTo>
                  <a:lnTo>
                    <a:pt x="21388" y="13341"/>
                  </a:lnTo>
                  <a:lnTo>
                    <a:pt x="9847" y="21600"/>
                  </a:lnTo>
                  <a:lnTo>
                    <a:pt x="20647" y="15353"/>
                  </a:lnTo>
                  <a:lnTo>
                    <a:pt x="12600" y="21600"/>
                  </a:lnTo>
                  <a:lnTo>
                    <a:pt x="19376" y="17788"/>
                  </a:lnTo>
                  <a:lnTo>
                    <a:pt x="15353" y="20859"/>
                  </a:lnTo>
                  <a:lnTo>
                    <a:pt x="16094" y="20329"/>
                  </a:lnTo>
                </a:path>
              </a:pathLst>
            </a:custGeom>
            <a:noFill/>
            <a:ln w="3175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81" name="Freeform 305"/>
            <p:cNvSpPr/>
            <p:nvPr/>
          </p:nvSpPr>
          <p:spPr>
            <a:xfrm rot="21434235">
              <a:off x="222076" y="276398"/>
              <a:ext cx="98743" cy="69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4640"/>
                  </a:moveTo>
                  <a:lnTo>
                    <a:pt x="17550" y="0"/>
                  </a:lnTo>
                  <a:lnTo>
                    <a:pt x="7088" y="11760"/>
                  </a:lnTo>
                  <a:lnTo>
                    <a:pt x="17213" y="3360"/>
                  </a:lnTo>
                  <a:lnTo>
                    <a:pt x="7088" y="11760"/>
                  </a:lnTo>
                  <a:lnTo>
                    <a:pt x="17550" y="3360"/>
                  </a:lnTo>
                  <a:lnTo>
                    <a:pt x="8269" y="14160"/>
                  </a:lnTo>
                  <a:lnTo>
                    <a:pt x="18731" y="6240"/>
                  </a:lnTo>
                  <a:lnTo>
                    <a:pt x="10294" y="18000"/>
                  </a:lnTo>
                  <a:lnTo>
                    <a:pt x="20756" y="9600"/>
                  </a:lnTo>
                  <a:lnTo>
                    <a:pt x="10800" y="18720"/>
                  </a:lnTo>
                  <a:lnTo>
                    <a:pt x="20756" y="10080"/>
                  </a:lnTo>
                  <a:lnTo>
                    <a:pt x="11137" y="19680"/>
                  </a:lnTo>
                  <a:lnTo>
                    <a:pt x="21600" y="11280"/>
                  </a:lnTo>
                  <a:lnTo>
                    <a:pt x="11137" y="19680"/>
                  </a:lnTo>
                  <a:lnTo>
                    <a:pt x="21600" y="11280"/>
                  </a:lnTo>
                  <a:lnTo>
                    <a:pt x="11981" y="21600"/>
                  </a:lnTo>
                  <a:lnTo>
                    <a:pt x="13163" y="20400"/>
                  </a:lnTo>
                </a:path>
              </a:pathLst>
            </a:custGeom>
            <a:noFill/>
            <a:ln w="3175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82" name="Freeform 306"/>
            <p:cNvSpPr/>
            <p:nvPr/>
          </p:nvSpPr>
          <p:spPr>
            <a:xfrm rot="21434235">
              <a:off x="315239" y="219658"/>
              <a:ext cx="54772" cy="43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5158"/>
                  </a:moveTo>
                  <a:lnTo>
                    <a:pt x="21600" y="0"/>
                  </a:lnTo>
                  <a:lnTo>
                    <a:pt x="2130" y="16295"/>
                  </a:lnTo>
                  <a:lnTo>
                    <a:pt x="20992" y="2653"/>
                  </a:lnTo>
                  <a:lnTo>
                    <a:pt x="10952" y="19705"/>
                  </a:lnTo>
                  <a:lnTo>
                    <a:pt x="17341" y="15158"/>
                  </a:lnTo>
                  <a:lnTo>
                    <a:pt x="14603" y="21600"/>
                  </a:lnTo>
                  <a:lnTo>
                    <a:pt x="15820" y="20463"/>
                  </a:lnTo>
                  <a:lnTo>
                    <a:pt x="15211" y="21600"/>
                  </a:lnTo>
                </a:path>
              </a:pathLst>
            </a:custGeom>
            <a:noFill/>
            <a:ln w="3175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83" name="Freeform 307"/>
            <p:cNvSpPr/>
            <p:nvPr/>
          </p:nvSpPr>
          <p:spPr>
            <a:xfrm rot="21434235">
              <a:off x="331099" y="144355"/>
              <a:ext cx="38572" cy="20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0736" y="0"/>
                  </a:lnTo>
                  <a:lnTo>
                    <a:pt x="1296" y="21600"/>
                  </a:lnTo>
                  <a:lnTo>
                    <a:pt x="20736" y="0"/>
                  </a:lnTo>
                  <a:lnTo>
                    <a:pt x="21600" y="11631"/>
                  </a:lnTo>
                  <a:lnTo>
                    <a:pt x="21600" y="9969"/>
                  </a:lnTo>
                </a:path>
              </a:pathLst>
            </a:custGeom>
            <a:noFill/>
            <a:ln w="3175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84" name="Freeform 308"/>
            <p:cNvSpPr/>
            <p:nvPr/>
          </p:nvSpPr>
          <p:spPr>
            <a:xfrm rot="21434235">
              <a:off x="252870" y="22303"/>
              <a:ext cx="36258" cy="308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787" y="0"/>
                  </a:moveTo>
                  <a:lnTo>
                    <a:pt x="0" y="21600"/>
                  </a:lnTo>
                  <a:lnTo>
                    <a:pt x="21600" y="6480"/>
                  </a:lnTo>
                </a:path>
              </a:pathLst>
            </a:custGeom>
            <a:noFill/>
            <a:ln w="3175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85" name="Freeform 309"/>
            <p:cNvSpPr/>
            <p:nvPr/>
          </p:nvSpPr>
          <p:spPr>
            <a:xfrm rot="21434235">
              <a:off x="147932" y="33867"/>
              <a:ext cx="219857" cy="231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5472"/>
                  </a:moveTo>
                  <a:lnTo>
                    <a:pt x="8261" y="864"/>
                  </a:lnTo>
                  <a:lnTo>
                    <a:pt x="3411" y="4752"/>
                  </a:lnTo>
                  <a:lnTo>
                    <a:pt x="9549" y="1368"/>
                  </a:lnTo>
                  <a:lnTo>
                    <a:pt x="5760" y="4968"/>
                  </a:lnTo>
                  <a:lnTo>
                    <a:pt x="14779" y="0"/>
                  </a:lnTo>
                  <a:lnTo>
                    <a:pt x="7579" y="5472"/>
                  </a:lnTo>
                  <a:lnTo>
                    <a:pt x="15840" y="1008"/>
                  </a:lnTo>
                  <a:lnTo>
                    <a:pt x="7579" y="5472"/>
                  </a:lnTo>
                  <a:lnTo>
                    <a:pt x="15840" y="1008"/>
                  </a:lnTo>
                  <a:lnTo>
                    <a:pt x="7731" y="5616"/>
                  </a:lnTo>
                  <a:lnTo>
                    <a:pt x="15992" y="1008"/>
                  </a:lnTo>
                  <a:lnTo>
                    <a:pt x="8792" y="6120"/>
                  </a:lnTo>
                  <a:lnTo>
                    <a:pt x="16901" y="1872"/>
                  </a:lnTo>
                  <a:lnTo>
                    <a:pt x="9019" y="6336"/>
                  </a:lnTo>
                  <a:lnTo>
                    <a:pt x="16901" y="1872"/>
                  </a:lnTo>
                  <a:lnTo>
                    <a:pt x="10232" y="7128"/>
                  </a:lnTo>
                  <a:lnTo>
                    <a:pt x="15309" y="4464"/>
                  </a:lnTo>
                  <a:lnTo>
                    <a:pt x="10989" y="7848"/>
                  </a:lnTo>
                  <a:lnTo>
                    <a:pt x="15082" y="5472"/>
                  </a:lnTo>
                  <a:lnTo>
                    <a:pt x="11899" y="8856"/>
                  </a:lnTo>
                  <a:lnTo>
                    <a:pt x="15840" y="6624"/>
                  </a:lnTo>
                  <a:lnTo>
                    <a:pt x="12429" y="9720"/>
                  </a:lnTo>
                  <a:lnTo>
                    <a:pt x="16371" y="7488"/>
                  </a:lnTo>
                  <a:lnTo>
                    <a:pt x="12581" y="10224"/>
                  </a:lnTo>
                  <a:lnTo>
                    <a:pt x="17280" y="7632"/>
                  </a:lnTo>
                  <a:lnTo>
                    <a:pt x="13112" y="11448"/>
                  </a:lnTo>
                  <a:lnTo>
                    <a:pt x="20463" y="7344"/>
                  </a:lnTo>
                  <a:lnTo>
                    <a:pt x="13339" y="11952"/>
                  </a:lnTo>
                  <a:lnTo>
                    <a:pt x="20691" y="7848"/>
                  </a:lnTo>
                  <a:lnTo>
                    <a:pt x="13339" y="12240"/>
                  </a:lnTo>
                  <a:lnTo>
                    <a:pt x="20842" y="8208"/>
                  </a:lnTo>
                  <a:lnTo>
                    <a:pt x="13491" y="12960"/>
                  </a:lnTo>
                  <a:lnTo>
                    <a:pt x="21069" y="8856"/>
                  </a:lnTo>
                  <a:lnTo>
                    <a:pt x="13491" y="14616"/>
                  </a:lnTo>
                  <a:lnTo>
                    <a:pt x="21373" y="10224"/>
                  </a:lnTo>
                  <a:lnTo>
                    <a:pt x="13491" y="14832"/>
                  </a:lnTo>
                  <a:lnTo>
                    <a:pt x="21600" y="10368"/>
                  </a:lnTo>
                  <a:lnTo>
                    <a:pt x="13339" y="16200"/>
                  </a:lnTo>
                  <a:lnTo>
                    <a:pt x="17962" y="13608"/>
                  </a:lnTo>
                  <a:lnTo>
                    <a:pt x="12808" y="17856"/>
                  </a:lnTo>
                  <a:lnTo>
                    <a:pt x="17962" y="14976"/>
                  </a:lnTo>
                  <a:lnTo>
                    <a:pt x="11899" y="19224"/>
                  </a:lnTo>
                  <a:lnTo>
                    <a:pt x="17962" y="15984"/>
                  </a:lnTo>
                  <a:lnTo>
                    <a:pt x="11520" y="19728"/>
                  </a:lnTo>
                  <a:lnTo>
                    <a:pt x="18341" y="15984"/>
                  </a:lnTo>
                  <a:lnTo>
                    <a:pt x="9398" y="21600"/>
                  </a:lnTo>
                  <a:lnTo>
                    <a:pt x="19251" y="16344"/>
                  </a:lnTo>
                </a:path>
              </a:pathLst>
            </a:custGeom>
            <a:noFill/>
            <a:ln w="3175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86" name="Freeform 310"/>
            <p:cNvSpPr/>
            <p:nvPr/>
          </p:nvSpPr>
          <p:spPr>
            <a:xfrm rot="21434235">
              <a:off x="119840" y="209713"/>
              <a:ext cx="252257" cy="155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3755"/>
                  </a:moveTo>
                  <a:lnTo>
                    <a:pt x="4095" y="9887"/>
                  </a:lnTo>
                  <a:lnTo>
                    <a:pt x="793" y="14293"/>
                  </a:lnTo>
                  <a:lnTo>
                    <a:pt x="5020" y="10209"/>
                  </a:lnTo>
                  <a:lnTo>
                    <a:pt x="1916" y="15045"/>
                  </a:lnTo>
                  <a:lnTo>
                    <a:pt x="7068" y="10424"/>
                  </a:lnTo>
                  <a:lnTo>
                    <a:pt x="3171" y="15475"/>
                  </a:lnTo>
                  <a:lnTo>
                    <a:pt x="19750" y="0"/>
                  </a:lnTo>
                  <a:lnTo>
                    <a:pt x="3963" y="16012"/>
                  </a:lnTo>
                  <a:lnTo>
                    <a:pt x="20543" y="537"/>
                  </a:lnTo>
                  <a:lnTo>
                    <a:pt x="3963" y="17516"/>
                  </a:lnTo>
                  <a:lnTo>
                    <a:pt x="21600" y="1075"/>
                  </a:lnTo>
                  <a:lnTo>
                    <a:pt x="3963" y="18806"/>
                  </a:lnTo>
                  <a:lnTo>
                    <a:pt x="16778" y="6878"/>
                  </a:lnTo>
                  <a:lnTo>
                    <a:pt x="3963" y="21385"/>
                  </a:lnTo>
                  <a:lnTo>
                    <a:pt x="8455" y="17087"/>
                  </a:lnTo>
                  <a:lnTo>
                    <a:pt x="5483" y="21600"/>
                  </a:lnTo>
                  <a:lnTo>
                    <a:pt x="8455" y="18806"/>
                  </a:lnTo>
                  <a:lnTo>
                    <a:pt x="8455" y="21385"/>
                  </a:lnTo>
                </a:path>
              </a:pathLst>
            </a:custGeom>
            <a:noFill/>
            <a:ln w="3175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87" name="Freeform 311"/>
            <p:cNvSpPr/>
            <p:nvPr/>
          </p:nvSpPr>
          <p:spPr>
            <a:xfrm rot="21434235">
              <a:off x="7321" y="177279"/>
              <a:ext cx="157371" cy="168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4261"/>
                  </a:moveTo>
                  <a:lnTo>
                    <a:pt x="0" y="4657"/>
                  </a:lnTo>
                  <a:lnTo>
                    <a:pt x="1800" y="3765"/>
                  </a:lnTo>
                  <a:lnTo>
                    <a:pt x="529" y="6143"/>
                  </a:lnTo>
                  <a:lnTo>
                    <a:pt x="11753" y="0"/>
                  </a:lnTo>
                  <a:lnTo>
                    <a:pt x="529" y="7035"/>
                  </a:lnTo>
                  <a:lnTo>
                    <a:pt x="11753" y="991"/>
                  </a:lnTo>
                  <a:lnTo>
                    <a:pt x="953" y="8422"/>
                  </a:lnTo>
                  <a:lnTo>
                    <a:pt x="11753" y="2774"/>
                  </a:lnTo>
                  <a:lnTo>
                    <a:pt x="953" y="8719"/>
                  </a:lnTo>
                  <a:lnTo>
                    <a:pt x="11753" y="3072"/>
                  </a:lnTo>
                  <a:lnTo>
                    <a:pt x="1271" y="9413"/>
                  </a:lnTo>
                  <a:lnTo>
                    <a:pt x="11753" y="3765"/>
                  </a:lnTo>
                  <a:lnTo>
                    <a:pt x="1800" y="10800"/>
                  </a:lnTo>
                  <a:lnTo>
                    <a:pt x="12071" y="5152"/>
                  </a:lnTo>
                  <a:lnTo>
                    <a:pt x="4976" y="10106"/>
                  </a:lnTo>
                  <a:lnTo>
                    <a:pt x="12494" y="6143"/>
                  </a:lnTo>
                  <a:lnTo>
                    <a:pt x="7518" y="10106"/>
                  </a:lnTo>
                  <a:lnTo>
                    <a:pt x="12812" y="7233"/>
                  </a:lnTo>
                  <a:lnTo>
                    <a:pt x="8576" y="11989"/>
                  </a:lnTo>
                  <a:lnTo>
                    <a:pt x="13765" y="9116"/>
                  </a:lnTo>
                  <a:lnTo>
                    <a:pt x="9529" y="13178"/>
                  </a:lnTo>
                  <a:lnTo>
                    <a:pt x="15035" y="10305"/>
                  </a:lnTo>
                  <a:lnTo>
                    <a:pt x="7729" y="15457"/>
                  </a:lnTo>
                  <a:lnTo>
                    <a:pt x="15776" y="11295"/>
                  </a:lnTo>
                  <a:lnTo>
                    <a:pt x="6565" y="17637"/>
                  </a:lnTo>
                  <a:lnTo>
                    <a:pt x="16835" y="11989"/>
                  </a:lnTo>
                  <a:lnTo>
                    <a:pt x="6988" y="17835"/>
                  </a:lnTo>
                  <a:lnTo>
                    <a:pt x="17259" y="12385"/>
                  </a:lnTo>
                  <a:lnTo>
                    <a:pt x="7518" y="18528"/>
                  </a:lnTo>
                  <a:lnTo>
                    <a:pt x="18106" y="12881"/>
                  </a:lnTo>
                  <a:lnTo>
                    <a:pt x="8576" y="19222"/>
                  </a:lnTo>
                  <a:lnTo>
                    <a:pt x="19271" y="13574"/>
                  </a:lnTo>
                  <a:lnTo>
                    <a:pt x="8788" y="19717"/>
                  </a:lnTo>
                  <a:lnTo>
                    <a:pt x="19800" y="13574"/>
                  </a:lnTo>
                  <a:lnTo>
                    <a:pt x="10059" y="20411"/>
                  </a:lnTo>
                  <a:lnTo>
                    <a:pt x="21600" y="14268"/>
                  </a:lnTo>
                  <a:lnTo>
                    <a:pt x="11541" y="21303"/>
                  </a:lnTo>
                  <a:lnTo>
                    <a:pt x="12812" y="20609"/>
                  </a:lnTo>
                  <a:lnTo>
                    <a:pt x="11753" y="21600"/>
                  </a:lnTo>
                  <a:lnTo>
                    <a:pt x="12071" y="21600"/>
                  </a:lnTo>
                </a:path>
              </a:pathLst>
            </a:custGeom>
            <a:noFill/>
            <a:ln w="3175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88" name="Freeform 312"/>
            <p:cNvSpPr/>
            <p:nvPr/>
          </p:nvSpPr>
          <p:spPr>
            <a:xfrm rot="21434235">
              <a:off x="3996" y="25992"/>
              <a:ext cx="224486" cy="171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59" y="9243"/>
                  </a:moveTo>
                  <a:lnTo>
                    <a:pt x="1707" y="9243"/>
                  </a:lnTo>
                  <a:lnTo>
                    <a:pt x="520" y="12649"/>
                  </a:lnTo>
                  <a:lnTo>
                    <a:pt x="3637" y="10119"/>
                  </a:lnTo>
                  <a:lnTo>
                    <a:pt x="148" y="14497"/>
                  </a:lnTo>
                  <a:lnTo>
                    <a:pt x="4899" y="10800"/>
                  </a:lnTo>
                  <a:lnTo>
                    <a:pt x="0" y="14984"/>
                  </a:lnTo>
                  <a:lnTo>
                    <a:pt x="19819" y="0"/>
                  </a:lnTo>
                  <a:lnTo>
                    <a:pt x="1559" y="16346"/>
                  </a:lnTo>
                  <a:lnTo>
                    <a:pt x="20041" y="2335"/>
                  </a:lnTo>
                  <a:lnTo>
                    <a:pt x="2598" y="17027"/>
                  </a:lnTo>
                  <a:lnTo>
                    <a:pt x="21229" y="2724"/>
                  </a:lnTo>
                  <a:lnTo>
                    <a:pt x="2969" y="17027"/>
                  </a:lnTo>
                  <a:lnTo>
                    <a:pt x="21600" y="3016"/>
                  </a:lnTo>
                  <a:lnTo>
                    <a:pt x="3489" y="17708"/>
                  </a:lnTo>
                  <a:lnTo>
                    <a:pt x="10169" y="12649"/>
                  </a:lnTo>
                  <a:lnTo>
                    <a:pt x="3489" y="18195"/>
                  </a:lnTo>
                  <a:lnTo>
                    <a:pt x="9501" y="13622"/>
                  </a:lnTo>
                  <a:lnTo>
                    <a:pt x="3340" y="18195"/>
                  </a:lnTo>
                  <a:lnTo>
                    <a:pt x="9501" y="13816"/>
                  </a:lnTo>
                  <a:lnTo>
                    <a:pt x="3340" y="20724"/>
                  </a:lnTo>
                  <a:lnTo>
                    <a:pt x="8239" y="17027"/>
                  </a:lnTo>
                  <a:lnTo>
                    <a:pt x="3340" y="21600"/>
                  </a:lnTo>
                  <a:lnTo>
                    <a:pt x="8091" y="18195"/>
                  </a:lnTo>
                </a:path>
              </a:pathLst>
            </a:custGeom>
            <a:noFill/>
            <a:ln w="3175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89" name="Freeform 313"/>
            <p:cNvSpPr/>
            <p:nvPr/>
          </p:nvSpPr>
          <p:spPr>
            <a:xfrm rot="21434235">
              <a:off x="153229" y="1240"/>
              <a:ext cx="52458" cy="40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31"/>
                  </a:moveTo>
                  <a:lnTo>
                    <a:pt x="0" y="0"/>
                  </a:lnTo>
                  <a:lnTo>
                    <a:pt x="0" y="8723"/>
                  </a:lnTo>
                  <a:lnTo>
                    <a:pt x="12071" y="0"/>
                  </a:lnTo>
                  <a:lnTo>
                    <a:pt x="0" y="14538"/>
                  </a:lnTo>
                  <a:lnTo>
                    <a:pt x="18741" y="0"/>
                  </a:lnTo>
                  <a:lnTo>
                    <a:pt x="0" y="21600"/>
                  </a:lnTo>
                  <a:lnTo>
                    <a:pt x="21600" y="4985"/>
                  </a:lnTo>
                </a:path>
              </a:pathLst>
            </a:custGeom>
            <a:noFill/>
            <a:ln w="3175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90" name="Freeform 314"/>
            <p:cNvSpPr/>
            <p:nvPr/>
          </p:nvSpPr>
          <p:spPr>
            <a:xfrm rot="21434235">
              <a:off x="56515" y="18229"/>
              <a:ext cx="151200" cy="92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188" y="2880"/>
                  </a:moveTo>
                  <a:lnTo>
                    <a:pt x="5951" y="720"/>
                  </a:lnTo>
                  <a:lnTo>
                    <a:pt x="220" y="8820"/>
                  </a:lnTo>
                  <a:lnTo>
                    <a:pt x="7053" y="2880"/>
                  </a:lnTo>
                  <a:lnTo>
                    <a:pt x="771" y="10620"/>
                  </a:lnTo>
                  <a:lnTo>
                    <a:pt x="7494" y="4140"/>
                  </a:lnTo>
                  <a:lnTo>
                    <a:pt x="2094" y="13140"/>
                  </a:lnTo>
                  <a:lnTo>
                    <a:pt x="8596" y="6660"/>
                  </a:lnTo>
                  <a:lnTo>
                    <a:pt x="2865" y="15300"/>
                  </a:lnTo>
                  <a:lnTo>
                    <a:pt x="11461" y="7200"/>
                  </a:lnTo>
                  <a:lnTo>
                    <a:pt x="992" y="19080"/>
                  </a:lnTo>
                  <a:lnTo>
                    <a:pt x="21600" y="0"/>
                  </a:lnTo>
                  <a:lnTo>
                    <a:pt x="0" y="21600"/>
                  </a:lnTo>
                  <a:lnTo>
                    <a:pt x="21600" y="1260"/>
                  </a:lnTo>
                </a:path>
              </a:pathLst>
            </a:custGeom>
            <a:noFill/>
            <a:ln w="3175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pic>
        <p:nvPicPr>
          <p:cNvPr id="692" name="图片 6024" descr="图片 602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86624" y="1797456"/>
            <a:ext cx="1615581" cy="10607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96" name="组合 6020"/>
          <p:cNvGrpSpPr/>
          <p:nvPr/>
        </p:nvGrpSpPr>
        <p:grpSpPr>
          <a:xfrm>
            <a:off x="1820846" y="2098251"/>
            <a:ext cx="347139" cy="459207"/>
            <a:chOff x="0" y="0"/>
            <a:chExt cx="347138" cy="459205"/>
          </a:xfrm>
        </p:grpSpPr>
        <p:sp>
          <p:nvSpPr>
            <p:cNvPr id="693" name="Freeform 388"/>
            <p:cNvSpPr/>
            <p:nvPr/>
          </p:nvSpPr>
          <p:spPr>
            <a:xfrm>
              <a:off x="127101" y="-1"/>
              <a:ext cx="168104" cy="158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4283"/>
                  </a:moveTo>
                  <a:lnTo>
                    <a:pt x="7551" y="0"/>
                  </a:lnTo>
                  <a:lnTo>
                    <a:pt x="2459" y="3352"/>
                  </a:lnTo>
                  <a:lnTo>
                    <a:pt x="8254" y="0"/>
                  </a:lnTo>
                  <a:lnTo>
                    <a:pt x="10361" y="3352"/>
                  </a:lnTo>
                  <a:lnTo>
                    <a:pt x="14224" y="1303"/>
                  </a:lnTo>
                  <a:lnTo>
                    <a:pt x="14576" y="6145"/>
                  </a:lnTo>
                  <a:lnTo>
                    <a:pt x="17561" y="3910"/>
                  </a:lnTo>
                  <a:lnTo>
                    <a:pt x="16156" y="7821"/>
                  </a:lnTo>
                  <a:lnTo>
                    <a:pt x="19141" y="6145"/>
                  </a:lnTo>
                  <a:lnTo>
                    <a:pt x="17034" y="9683"/>
                  </a:lnTo>
                  <a:lnTo>
                    <a:pt x="20020" y="7821"/>
                  </a:lnTo>
                  <a:lnTo>
                    <a:pt x="17912" y="11359"/>
                  </a:lnTo>
                  <a:lnTo>
                    <a:pt x="20898" y="9683"/>
                  </a:lnTo>
                  <a:lnTo>
                    <a:pt x="18263" y="13966"/>
                  </a:lnTo>
                  <a:lnTo>
                    <a:pt x="21249" y="12290"/>
                  </a:lnTo>
                  <a:lnTo>
                    <a:pt x="18263" y="14524"/>
                  </a:lnTo>
                  <a:lnTo>
                    <a:pt x="21249" y="12662"/>
                  </a:lnTo>
                  <a:lnTo>
                    <a:pt x="18263" y="14897"/>
                  </a:lnTo>
                  <a:lnTo>
                    <a:pt x="21249" y="12662"/>
                  </a:lnTo>
                  <a:lnTo>
                    <a:pt x="18263" y="16200"/>
                  </a:lnTo>
                  <a:lnTo>
                    <a:pt x="21600" y="14524"/>
                  </a:lnTo>
                  <a:lnTo>
                    <a:pt x="18263" y="18807"/>
                  </a:lnTo>
                  <a:lnTo>
                    <a:pt x="21600" y="16759"/>
                  </a:lnTo>
                  <a:lnTo>
                    <a:pt x="18263" y="21600"/>
                  </a:lnTo>
                  <a:lnTo>
                    <a:pt x="21600" y="19366"/>
                  </a:lnTo>
                </a:path>
              </a:pathLst>
            </a:custGeom>
            <a:noFill/>
            <a:ln w="3175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94" name="Freeform 389"/>
            <p:cNvSpPr/>
            <p:nvPr/>
          </p:nvSpPr>
          <p:spPr>
            <a:xfrm>
              <a:off x="-1" y="158535"/>
              <a:ext cx="347140" cy="300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20" y="393"/>
                  </a:moveTo>
                  <a:lnTo>
                    <a:pt x="1446" y="196"/>
                  </a:lnTo>
                  <a:lnTo>
                    <a:pt x="0" y="3633"/>
                  </a:lnTo>
                  <a:lnTo>
                    <a:pt x="5272" y="0"/>
                  </a:lnTo>
                  <a:lnTo>
                    <a:pt x="0" y="5989"/>
                  </a:lnTo>
                  <a:lnTo>
                    <a:pt x="8929" y="0"/>
                  </a:lnTo>
                  <a:lnTo>
                    <a:pt x="0" y="8051"/>
                  </a:lnTo>
                  <a:lnTo>
                    <a:pt x="11906" y="0"/>
                  </a:lnTo>
                  <a:lnTo>
                    <a:pt x="0" y="10407"/>
                  </a:lnTo>
                  <a:lnTo>
                    <a:pt x="15562" y="0"/>
                  </a:lnTo>
                  <a:lnTo>
                    <a:pt x="0" y="12960"/>
                  </a:lnTo>
                  <a:lnTo>
                    <a:pt x="19389" y="196"/>
                  </a:lnTo>
                  <a:lnTo>
                    <a:pt x="0" y="13647"/>
                  </a:lnTo>
                  <a:lnTo>
                    <a:pt x="19984" y="196"/>
                  </a:lnTo>
                  <a:lnTo>
                    <a:pt x="0" y="14629"/>
                  </a:lnTo>
                  <a:lnTo>
                    <a:pt x="20835" y="884"/>
                  </a:lnTo>
                  <a:lnTo>
                    <a:pt x="0" y="16887"/>
                  </a:lnTo>
                  <a:lnTo>
                    <a:pt x="21600" y="2749"/>
                  </a:lnTo>
                  <a:lnTo>
                    <a:pt x="0" y="18360"/>
                  </a:lnTo>
                  <a:lnTo>
                    <a:pt x="21600" y="4124"/>
                  </a:lnTo>
                  <a:lnTo>
                    <a:pt x="0" y="19538"/>
                  </a:lnTo>
                  <a:lnTo>
                    <a:pt x="21600" y="5105"/>
                  </a:lnTo>
                  <a:lnTo>
                    <a:pt x="425" y="20618"/>
                  </a:lnTo>
                  <a:lnTo>
                    <a:pt x="21600" y="6480"/>
                  </a:lnTo>
                  <a:lnTo>
                    <a:pt x="765" y="20913"/>
                  </a:lnTo>
                  <a:lnTo>
                    <a:pt x="21600" y="7167"/>
                  </a:lnTo>
                  <a:lnTo>
                    <a:pt x="1020" y="21109"/>
                  </a:lnTo>
                  <a:lnTo>
                    <a:pt x="21600" y="7364"/>
                  </a:lnTo>
                  <a:lnTo>
                    <a:pt x="2806" y="21600"/>
                  </a:lnTo>
                  <a:lnTo>
                    <a:pt x="21600" y="9229"/>
                  </a:lnTo>
                  <a:lnTo>
                    <a:pt x="5868" y="21600"/>
                  </a:lnTo>
                  <a:lnTo>
                    <a:pt x="21600" y="11389"/>
                  </a:lnTo>
                  <a:lnTo>
                    <a:pt x="6463" y="21600"/>
                  </a:lnTo>
                  <a:lnTo>
                    <a:pt x="21600" y="11585"/>
                  </a:lnTo>
                  <a:lnTo>
                    <a:pt x="7313" y="21600"/>
                  </a:lnTo>
                  <a:lnTo>
                    <a:pt x="21600" y="12076"/>
                  </a:lnTo>
                  <a:lnTo>
                    <a:pt x="7909" y="21600"/>
                  </a:lnTo>
                  <a:lnTo>
                    <a:pt x="21600" y="12469"/>
                  </a:lnTo>
                  <a:lnTo>
                    <a:pt x="11310" y="21600"/>
                  </a:lnTo>
                  <a:lnTo>
                    <a:pt x="21600" y="14825"/>
                  </a:lnTo>
                  <a:lnTo>
                    <a:pt x="15137" y="21600"/>
                  </a:lnTo>
                  <a:lnTo>
                    <a:pt x="21600" y="17378"/>
                  </a:lnTo>
                  <a:lnTo>
                    <a:pt x="15987" y="21600"/>
                  </a:lnTo>
                  <a:lnTo>
                    <a:pt x="21600" y="18065"/>
                  </a:lnTo>
                  <a:lnTo>
                    <a:pt x="16413" y="21600"/>
                  </a:lnTo>
                  <a:lnTo>
                    <a:pt x="21600" y="18360"/>
                  </a:lnTo>
                  <a:lnTo>
                    <a:pt x="17603" y="21600"/>
                  </a:lnTo>
                  <a:lnTo>
                    <a:pt x="21600" y="19047"/>
                  </a:lnTo>
                  <a:lnTo>
                    <a:pt x="18794" y="21600"/>
                  </a:lnTo>
                  <a:lnTo>
                    <a:pt x="21430" y="19931"/>
                  </a:lnTo>
                  <a:lnTo>
                    <a:pt x="19984" y="21305"/>
                  </a:lnTo>
                  <a:lnTo>
                    <a:pt x="20409" y="21305"/>
                  </a:lnTo>
                </a:path>
              </a:pathLst>
            </a:custGeom>
            <a:noFill/>
            <a:ln w="3175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95" name="Freeform 390"/>
            <p:cNvSpPr/>
            <p:nvPr/>
          </p:nvSpPr>
          <p:spPr>
            <a:xfrm>
              <a:off x="51935" y="-1"/>
              <a:ext cx="127102" cy="1585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826" y="2048"/>
                  </a:moveTo>
                  <a:lnTo>
                    <a:pt x="9987" y="1676"/>
                  </a:lnTo>
                  <a:lnTo>
                    <a:pt x="1626" y="8752"/>
                  </a:lnTo>
                  <a:lnTo>
                    <a:pt x="21600" y="0"/>
                  </a:lnTo>
                  <a:lnTo>
                    <a:pt x="465" y="13593"/>
                  </a:lnTo>
                  <a:lnTo>
                    <a:pt x="4877" y="11359"/>
                  </a:lnTo>
                  <a:lnTo>
                    <a:pt x="0" y="16759"/>
                  </a:lnTo>
                  <a:lnTo>
                    <a:pt x="4413" y="14524"/>
                  </a:lnTo>
                  <a:lnTo>
                    <a:pt x="0" y="17503"/>
                  </a:lnTo>
                  <a:lnTo>
                    <a:pt x="4413" y="15269"/>
                  </a:lnTo>
                  <a:lnTo>
                    <a:pt x="0" y="20110"/>
                  </a:lnTo>
                  <a:lnTo>
                    <a:pt x="4413" y="18062"/>
                  </a:lnTo>
                  <a:lnTo>
                    <a:pt x="0" y="20110"/>
                  </a:lnTo>
                  <a:lnTo>
                    <a:pt x="4413" y="18062"/>
                  </a:lnTo>
                  <a:lnTo>
                    <a:pt x="0" y="21041"/>
                  </a:lnTo>
                  <a:lnTo>
                    <a:pt x="4413" y="19366"/>
                  </a:lnTo>
                  <a:lnTo>
                    <a:pt x="0" y="21600"/>
                  </a:lnTo>
                  <a:lnTo>
                    <a:pt x="4413" y="19366"/>
                  </a:lnTo>
                </a:path>
              </a:pathLst>
            </a:custGeom>
            <a:noFill/>
            <a:ln w="3175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706" name="组合 121"/>
          <p:cNvGrpSpPr/>
          <p:nvPr/>
        </p:nvGrpSpPr>
        <p:grpSpPr>
          <a:xfrm>
            <a:off x="1287294" y="520626"/>
            <a:ext cx="648511" cy="726918"/>
            <a:chOff x="0" y="0"/>
            <a:chExt cx="648509" cy="726916"/>
          </a:xfrm>
        </p:grpSpPr>
        <p:sp>
          <p:nvSpPr>
            <p:cNvPr id="697" name="Freeform 40217"/>
            <p:cNvSpPr/>
            <p:nvPr/>
          </p:nvSpPr>
          <p:spPr>
            <a:xfrm>
              <a:off x="74541" y="-1"/>
              <a:ext cx="573969" cy="581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77" fill="norm" stroke="1" extrusionOk="0">
                  <a:moveTo>
                    <a:pt x="10452" y="18713"/>
                  </a:moveTo>
                  <a:cubicBezTo>
                    <a:pt x="10800" y="18059"/>
                    <a:pt x="11148" y="17404"/>
                    <a:pt x="11497" y="16750"/>
                  </a:cubicBezTo>
                  <a:cubicBezTo>
                    <a:pt x="13239" y="14459"/>
                    <a:pt x="14284" y="11841"/>
                    <a:pt x="14632" y="9222"/>
                  </a:cubicBezTo>
                  <a:cubicBezTo>
                    <a:pt x="14632" y="8568"/>
                    <a:pt x="14632" y="8241"/>
                    <a:pt x="14284" y="7586"/>
                  </a:cubicBezTo>
                  <a:cubicBezTo>
                    <a:pt x="13935" y="5950"/>
                    <a:pt x="12542" y="5950"/>
                    <a:pt x="11497" y="7259"/>
                  </a:cubicBezTo>
                  <a:cubicBezTo>
                    <a:pt x="9406" y="9222"/>
                    <a:pt x="7665" y="11841"/>
                    <a:pt x="6619" y="14786"/>
                  </a:cubicBezTo>
                  <a:cubicBezTo>
                    <a:pt x="6271" y="15113"/>
                    <a:pt x="6271" y="15441"/>
                    <a:pt x="6271" y="15768"/>
                  </a:cubicBezTo>
                  <a:cubicBezTo>
                    <a:pt x="6271" y="16095"/>
                    <a:pt x="5923" y="16422"/>
                    <a:pt x="5923" y="16750"/>
                  </a:cubicBezTo>
                  <a:cubicBezTo>
                    <a:pt x="5226" y="16095"/>
                    <a:pt x="4529" y="16095"/>
                    <a:pt x="3832" y="16422"/>
                  </a:cubicBezTo>
                  <a:cubicBezTo>
                    <a:pt x="3135" y="15441"/>
                    <a:pt x="1394" y="15441"/>
                    <a:pt x="0" y="14786"/>
                  </a:cubicBezTo>
                  <a:cubicBezTo>
                    <a:pt x="348" y="13804"/>
                    <a:pt x="1045" y="12495"/>
                    <a:pt x="1394" y="11513"/>
                  </a:cubicBezTo>
                  <a:cubicBezTo>
                    <a:pt x="2090" y="10204"/>
                    <a:pt x="2787" y="8895"/>
                    <a:pt x="3484" y="7913"/>
                  </a:cubicBezTo>
                  <a:cubicBezTo>
                    <a:pt x="4529" y="5295"/>
                    <a:pt x="6619" y="3332"/>
                    <a:pt x="8710" y="1695"/>
                  </a:cubicBezTo>
                  <a:cubicBezTo>
                    <a:pt x="12194" y="-923"/>
                    <a:pt x="17419" y="-268"/>
                    <a:pt x="19858" y="2022"/>
                  </a:cubicBezTo>
                  <a:cubicBezTo>
                    <a:pt x="21252" y="3659"/>
                    <a:pt x="21600" y="5622"/>
                    <a:pt x="21600" y="7913"/>
                  </a:cubicBezTo>
                  <a:cubicBezTo>
                    <a:pt x="21600" y="10204"/>
                    <a:pt x="20903" y="12495"/>
                    <a:pt x="20206" y="14786"/>
                  </a:cubicBezTo>
                  <a:cubicBezTo>
                    <a:pt x="19510" y="16422"/>
                    <a:pt x="18465" y="17732"/>
                    <a:pt x="17768" y="19368"/>
                  </a:cubicBezTo>
                  <a:cubicBezTo>
                    <a:pt x="17768" y="19368"/>
                    <a:pt x="17768" y="19695"/>
                    <a:pt x="17768" y="19695"/>
                  </a:cubicBezTo>
                  <a:cubicBezTo>
                    <a:pt x="17768" y="20022"/>
                    <a:pt x="17419" y="20350"/>
                    <a:pt x="17419" y="20677"/>
                  </a:cubicBezTo>
                  <a:cubicBezTo>
                    <a:pt x="16374" y="20677"/>
                    <a:pt x="15329" y="20677"/>
                    <a:pt x="14632" y="20350"/>
                  </a:cubicBezTo>
                  <a:cubicBezTo>
                    <a:pt x="13935" y="19695"/>
                    <a:pt x="12890" y="19368"/>
                    <a:pt x="12194" y="19041"/>
                  </a:cubicBezTo>
                  <a:cubicBezTo>
                    <a:pt x="11497" y="19041"/>
                    <a:pt x="11148" y="18713"/>
                    <a:pt x="10452" y="18713"/>
                  </a:cubicBezTo>
                  <a:close/>
                  <a:moveTo>
                    <a:pt x="17071" y="15768"/>
                  </a:moveTo>
                  <a:cubicBezTo>
                    <a:pt x="17419" y="14132"/>
                    <a:pt x="18116" y="12495"/>
                    <a:pt x="18465" y="11186"/>
                  </a:cubicBezTo>
                  <a:cubicBezTo>
                    <a:pt x="19161" y="8895"/>
                    <a:pt x="19510" y="6932"/>
                    <a:pt x="19161" y="4641"/>
                  </a:cubicBezTo>
                  <a:cubicBezTo>
                    <a:pt x="19161" y="3332"/>
                    <a:pt x="18465" y="2022"/>
                    <a:pt x="17419" y="1368"/>
                  </a:cubicBezTo>
                  <a:cubicBezTo>
                    <a:pt x="14981" y="386"/>
                    <a:pt x="11497" y="59"/>
                    <a:pt x="9058" y="2022"/>
                  </a:cubicBezTo>
                  <a:cubicBezTo>
                    <a:pt x="6968" y="3659"/>
                    <a:pt x="5574" y="5295"/>
                    <a:pt x="4181" y="7586"/>
                  </a:cubicBezTo>
                  <a:cubicBezTo>
                    <a:pt x="3484" y="8568"/>
                    <a:pt x="3135" y="9550"/>
                    <a:pt x="2439" y="10859"/>
                  </a:cubicBezTo>
                  <a:cubicBezTo>
                    <a:pt x="3135" y="10859"/>
                    <a:pt x="3832" y="11186"/>
                    <a:pt x="4529" y="11513"/>
                  </a:cubicBezTo>
                  <a:cubicBezTo>
                    <a:pt x="5226" y="11841"/>
                    <a:pt x="5226" y="11186"/>
                    <a:pt x="5574" y="10859"/>
                  </a:cubicBezTo>
                  <a:cubicBezTo>
                    <a:pt x="6619" y="8568"/>
                    <a:pt x="8361" y="6932"/>
                    <a:pt x="10800" y="5622"/>
                  </a:cubicBezTo>
                  <a:cubicBezTo>
                    <a:pt x="12542" y="4968"/>
                    <a:pt x="14284" y="5295"/>
                    <a:pt x="14632" y="7259"/>
                  </a:cubicBezTo>
                  <a:cubicBezTo>
                    <a:pt x="14981" y="8568"/>
                    <a:pt x="14981" y="9877"/>
                    <a:pt x="14632" y="10859"/>
                  </a:cubicBezTo>
                  <a:cubicBezTo>
                    <a:pt x="14632" y="12168"/>
                    <a:pt x="14284" y="13150"/>
                    <a:pt x="13935" y="14459"/>
                  </a:cubicBezTo>
                  <a:cubicBezTo>
                    <a:pt x="14981" y="14786"/>
                    <a:pt x="16026" y="15441"/>
                    <a:pt x="17071" y="15768"/>
                  </a:cubicBezTo>
                  <a:close/>
                  <a:moveTo>
                    <a:pt x="19161" y="2350"/>
                  </a:moveTo>
                  <a:cubicBezTo>
                    <a:pt x="19161" y="3332"/>
                    <a:pt x="19858" y="4313"/>
                    <a:pt x="19858" y="5295"/>
                  </a:cubicBezTo>
                  <a:cubicBezTo>
                    <a:pt x="20206" y="7913"/>
                    <a:pt x="19510" y="10204"/>
                    <a:pt x="18813" y="12495"/>
                  </a:cubicBezTo>
                  <a:cubicBezTo>
                    <a:pt x="18465" y="13477"/>
                    <a:pt x="18116" y="14786"/>
                    <a:pt x="17768" y="15768"/>
                  </a:cubicBezTo>
                  <a:cubicBezTo>
                    <a:pt x="19161" y="16095"/>
                    <a:pt x="19510" y="15441"/>
                    <a:pt x="19858" y="14132"/>
                  </a:cubicBezTo>
                  <a:cubicBezTo>
                    <a:pt x="20555" y="11841"/>
                    <a:pt x="21252" y="9550"/>
                    <a:pt x="21252" y="6932"/>
                  </a:cubicBezTo>
                  <a:cubicBezTo>
                    <a:pt x="20903" y="4968"/>
                    <a:pt x="20555" y="3332"/>
                    <a:pt x="19161" y="2350"/>
                  </a:cubicBezTo>
                  <a:close/>
                  <a:moveTo>
                    <a:pt x="14981" y="19695"/>
                  </a:moveTo>
                  <a:cubicBezTo>
                    <a:pt x="15677" y="18713"/>
                    <a:pt x="16026" y="17732"/>
                    <a:pt x="16374" y="17077"/>
                  </a:cubicBezTo>
                  <a:cubicBezTo>
                    <a:pt x="16374" y="16750"/>
                    <a:pt x="16374" y="15768"/>
                    <a:pt x="15677" y="15768"/>
                  </a:cubicBezTo>
                  <a:cubicBezTo>
                    <a:pt x="15329" y="15441"/>
                    <a:pt x="14632" y="15113"/>
                    <a:pt x="14284" y="15113"/>
                  </a:cubicBezTo>
                  <a:cubicBezTo>
                    <a:pt x="13935" y="15113"/>
                    <a:pt x="13587" y="14786"/>
                    <a:pt x="13239" y="15113"/>
                  </a:cubicBezTo>
                  <a:cubicBezTo>
                    <a:pt x="12542" y="16422"/>
                    <a:pt x="12194" y="17404"/>
                    <a:pt x="11497" y="18386"/>
                  </a:cubicBezTo>
                  <a:cubicBezTo>
                    <a:pt x="12542" y="18713"/>
                    <a:pt x="13935" y="19041"/>
                    <a:pt x="14981" y="19695"/>
                  </a:cubicBezTo>
                  <a:close/>
                  <a:moveTo>
                    <a:pt x="697" y="14786"/>
                  </a:moveTo>
                  <a:cubicBezTo>
                    <a:pt x="1742" y="14786"/>
                    <a:pt x="2787" y="15113"/>
                    <a:pt x="3832" y="15441"/>
                  </a:cubicBezTo>
                  <a:cubicBezTo>
                    <a:pt x="4181" y="14459"/>
                    <a:pt x="4529" y="13477"/>
                    <a:pt x="4877" y="12495"/>
                  </a:cubicBezTo>
                  <a:cubicBezTo>
                    <a:pt x="4877" y="12495"/>
                    <a:pt x="4529" y="12168"/>
                    <a:pt x="4529" y="11841"/>
                  </a:cubicBezTo>
                  <a:cubicBezTo>
                    <a:pt x="3832" y="11841"/>
                    <a:pt x="3135" y="11841"/>
                    <a:pt x="2090" y="11513"/>
                  </a:cubicBezTo>
                  <a:cubicBezTo>
                    <a:pt x="2090" y="11513"/>
                    <a:pt x="2090" y="11841"/>
                    <a:pt x="1742" y="11841"/>
                  </a:cubicBezTo>
                  <a:cubicBezTo>
                    <a:pt x="1394" y="12822"/>
                    <a:pt x="1045" y="13477"/>
                    <a:pt x="697" y="14786"/>
                  </a:cubicBezTo>
                  <a:close/>
                  <a:moveTo>
                    <a:pt x="12194" y="5950"/>
                  </a:moveTo>
                  <a:cubicBezTo>
                    <a:pt x="10452" y="5950"/>
                    <a:pt x="6271" y="9222"/>
                    <a:pt x="5923" y="11841"/>
                  </a:cubicBezTo>
                  <a:cubicBezTo>
                    <a:pt x="6968" y="11841"/>
                    <a:pt x="7316" y="11841"/>
                    <a:pt x="8013" y="10859"/>
                  </a:cubicBezTo>
                  <a:cubicBezTo>
                    <a:pt x="9058" y="8895"/>
                    <a:pt x="10452" y="7259"/>
                    <a:pt x="12194" y="5950"/>
                  </a:cubicBezTo>
                  <a:close/>
                  <a:moveTo>
                    <a:pt x="15677" y="19695"/>
                  </a:moveTo>
                  <a:cubicBezTo>
                    <a:pt x="16723" y="20350"/>
                    <a:pt x="17071" y="20022"/>
                    <a:pt x="17419" y="19368"/>
                  </a:cubicBezTo>
                  <a:cubicBezTo>
                    <a:pt x="18116" y="18386"/>
                    <a:pt x="18465" y="17404"/>
                    <a:pt x="19161" y="16422"/>
                  </a:cubicBezTo>
                  <a:cubicBezTo>
                    <a:pt x="17768" y="16095"/>
                    <a:pt x="17071" y="16422"/>
                    <a:pt x="16723" y="17404"/>
                  </a:cubicBezTo>
                  <a:cubicBezTo>
                    <a:pt x="16374" y="18386"/>
                    <a:pt x="16026" y="19041"/>
                    <a:pt x="15677" y="19695"/>
                  </a:cubicBezTo>
                  <a:close/>
                  <a:moveTo>
                    <a:pt x="5574" y="15768"/>
                  </a:moveTo>
                  <a:cubicBezTo>
                    <a:pt x="6271" y="14459"/>
                    <a:pt x="6619" y="13477"/>
                    <a:pt x="7316" y="12168"/>
                  </a:cubicBezTo>
                  <a:cubicBezTo>
                    <a:pt x="6619" y="12168"/>
                    <a:pt x="5923" y="12168"/>
                    <a:pt x="5226" y="12168"/>
                  </a:cubicBezTo>
                  <a:cubicBezTo>
                    <a:pt x="4877" y="13477"/>
                    <a:pt x="4529" y="14459"/>
                    <a:pt x="4181" y="15441"/>
                  </a:cubicBezTo>
                  <a:cubicBezTo>
                    <a:pt x="4877" y="15441"/>
                    <a:pt x="5226" y="15441"/>
                    <a:pt x="5574" y="1576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98" name="Freeform 40218"/>
            <p:cNvSpPr/>
            <p:nvPr/>
          </p:nvSpPr>
          <p:spPr>
            <a:xfrm>
              <a:off x="0" y="488384"/>
              <a:ext cx="67088" cy="74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8514" y="10800"/>
                    <a:pt x="9257" y="21600"/>
                    <a:pt x="0" y="21600"/>
                  </a:cubicBezTo>
                  <a:cubicBezTo>
                    <a:pt x="6171" y="16200"/>
                    <a:pt x="12343" y="810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99" name="Freeform 40219"/>
            <p:cNvSpPr/>
            <p:nvPr/>
          </p:nvSpPr>
          <p:spPr>
            <a:xfrm>
              <a:off x="491973" y="615104"/>
              <a:ext cx="26091" cy="111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200" y="0"/>
                  </a:moveTo>
                  <a:cubicBezTo>
                    <a:pt x="14400" y="7200"/>
                    <a:pt x="14400" y="14400"/>
                    <a:pt x="21600" y="21600"/>
                  </a:cubicBezTo>
                  <a:cubicBezTo>
                    <a:pt x="7200" y="19800"/>
                    <a:pt x="7200" y="18000"/>
                    <a:pt x="0" y="0"/>
                  </a:cubicBezTo>
                  <a:cubicBezTo>
                    <a:pt x="7200" y="0"/>
                    <a:pt x="7200" y="0"/>
                    <a:pt x="72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0" name="Freeform 40220"/>
            <p:cNvSpPr/>
            <p:nvPr/>
          </p:nvSpPr>
          <p:spPr>
            <a:xfrm>
              <a:off x="72372" y="533108"/>
              <a:ext cx="20806" cy="93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225" h="21600" fill="norm" stroke="1" extrusionOk="0">
                  <a:moveTo>
                    <a:pt x="17225" y="0"/>
                  </a:moveTo>
                  <a:cubicBezTo>
                    <a:pt x="17225" y="6480"/>
                    <a:pt x="10025" y="12960"/>
                    <a:pt x="2825" y="21600"/>
                  </a:cubicBezTo>
                  <a:cubicBezTo>
                    <a:pt x="-4375" y="17280"/>
                    <a:pt x="2825" y="4320"/>
                    <a:pt x="1722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1" name="Freeform 40221"/>
            <p:cNvSpPr/>
            <p:nvPr/>
          </p:nvSpPr>
          <p:spPr>
            <a:xfrm>
              <a:off x="316802" y="626286"/>
              <a:ext cx="44725" cy="81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9200"/>
                    <a:pt x="0" y="16800"/>
                    <a:pt x="0" y="16800"/>
                  </a:cubicBezTo>
                  <a:cubicBezTo>
                    <a:pt x="4320" y="14400"/>
                    <a:pt x="4320" y="9600"/>
                    <a:pt x="8640" y="7200"/>
                  </a:cubicBezTo>
                  <a:cubicBezTo>
                    <a:pt x="12960" y="4800"/>
                    <a:pt x="17280" y="240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7280" y="7200"/>
                    <a:pt x="8640" y="14400"/>
                    <a:pt x="0" y="21600"/>
                  </a:cubicBezTo>
                  <a:cubicBezTo>
                    <a:pt x="0" y="2160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2" name="Freeform 40222"/>
            <p:cNvSpPr/>
            <p:nvPr/>
          </p:nvSpPr>
          <p:spPr>
            <a:xfrm>
              <a:off x="151412" y="533108"/>
              <a:ext cx="16308" cy="93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00" h="21600" fill="norm" stroke="1" extrusionOk="0">
                  <a:moveTo>
                    <a:pt x="8100" y="0"/>
                  </a:moveTo>
                  <a:cubicBezTo>
                    <a:pt x="8100" y="8640"/>
                    <a:pt x="8100" y="15120"/>
                    <a:pt x="18900" y="21600"/>
                  </a:cubicBezTo>
                  <a:cubicBezTo>
                    <a:pt x="8100" y="21600"/>
                    <a:pt x="8100" y="21600"/>
                    <a:pt x="8100" y="21600"/>
                  </a:cubicBezTo>
                  <a:cubicBezTo>
                    <a:pt x="-2700" y="15120"/>
                    <a:pt x="-2700" y="8640"/>
                    <a:pt x="81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3" name="Freeform 40223"/>
            <p:cNvSpPr/>
            <p:nvPr/>
          </p:nvSpPr>
          <p:spPr>
            <a:xfrm>
              <a:off x="242260" y="596470"/>
              <a:ext cx="63362" cy="55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000"/>
                  </a:moveTo>
                  <a:cubicBezTo>
                    <a:pt x="6171" y="10800"/>
                    <a:pt x="12343" y="7200"/>
                    <a:pt x="18514" y="0"/>
                  </a:cubicBezTo>
                  <a:cubicBezTo>
                    <a:pt x="18514" y="3600"/>
                    <a:pt x="21600" y="3600"/>
                    <a:pt x="21600" y="3600"/>
                  </a:cubicBezTo>
                  <a:cubicBezTo>
                    <a:pt x="15429" y="10800"/>
                    <a:pt x="9257" y="14400"/>
                    <a:pt x="6171" y="21600"/>
                  </a:cubicBezTo>
                  <a:cubicBezTo>
                    <a:pt x="3086" y="21600"/>
                    <a:pt x="3086" y="18000"/>
                    <a:pt x="0" y="18000"/>
                  </a:cubicBezTo>
                  <a:cubicBezTo>
                    <a:pt x="0" y="18000"/>
                    <a:pt x="0" y="18000"/>
                    <a:pt x="0" y="180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4" name="Freeform 40224"/>
            <p:cNvSpPr/>
            <p:nvPr/>
          </p:nvSpPr>
          <p:spPr>
            <a:xfrm>
              <a:off x="403145" y="633740"/>
              <a:ext cx="21744" cy="74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00" h="21600" fill="norm" stroke="1" extrusionOk="0">
                  <a:moveTo>
                    <a:pt x="10800" y="21600"/>
                  </a:moveTo>
                  <a:cubicBezTo>
                    <a:pt x="-3600" y="18900"/>
                    <a:pt x="-3600" y="18900"/>
                    <a:pt x="10800" y="0"/>
                  </a:cubicBezTo>
                  <a:cubicBezTo>
                    <a:pt x="10800" y="0"/>
                    <a:pt x="18000" y="0"/>
                    <a:pt x="18000" y="0"/>
                  </a:cubicBezTo>
                  <a:cubicBezTo>
                    <a:pt x="18000" y="5400"/>
                    <a:pt x="10800" y="135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5" name="Freeform 40225"/>
            <p:cNvSpPr/>
            <p:nvPr/>
          </p:nvSpPr>
          <p:spPr>
            <a:xfrm>
              <a:off x="212444" y="507020"/>
              <a:ext cx="18637" cy="81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10800" y="14400"/>
                    <a:pt x="10800" y="7200"/>
                    <a:pt x="0" y="0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10800" y="7200"/>
                    <a:pt x="21600" y="14400"/>
                    <a:pt x="21600" y="19200"/>
                  </a:cubicBezTo>
                  <a:cubicBezTo>
                    <a:pt x="21600" y="19200"/>
                    <a:pt x="10800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709" name="组合 131"/>
          <p:cNvGrpSpPr/>
          <p:nvPr/>
        </p:nvGrpSpPr>
        <p:grpSpPr>
          <a:xfrm>
            <a:off x="2159349" y="436220"/>
            <a:ext cx="5078030" cy="1221508"/>
            <a:chOff x="0" y="0"/>
            <a:chExt cx="5078028" cy="1221506"/>
          </a:xfrm>
        </p:grpSpPr>
        <p:sp>
          <p:nvSpPr>
            <p:cNvPr id="707" name="文本框 132"/>
            <p:cNvSpPr txBox="1"/>
            <p:nvPr/>
          </p:nvSpPr>
          <p:spPr>
            <a:xfrm>
              <a:off x="0" y="0"/>
              <a:ext cx="5078029" cy="561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800">
                  <a:solidFill>
                    <a:srgbClr val="FFFFFF"/>
                  </a:solidFill>
                </a:defRPr>
              </a:lvl1pPr>
            </a:lstStyle>
            <a:p>
              <a:pPr>
                <a:defRPr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r>
                <a:rPr>
                  <a:latin typeface="微软雅黑 Light"/>
                  <a:ea typeface="微软雅黑 Light"/>
                  <a:cs typeface="微软雅黑 Light"/>
                  <a:sym typeface="微软雅黑 Light"/>
                </a:rPr>
                <a:t>点击输入标题内容</a:t>
              </a:r>
            </a:p>
          </p:txBody>
        </p:sp>
        <p:sp>
          <p:nvSpPr>
            <p:cNvPr id="708" name="文本框 133"/>
            <p:cNvSpPr txBox="1"/>
            <p:nvPr/>
          </p:nvSpPr>
          <p:spPr>
            <a:xfrm>
              <a:off x="0" y="469666"/>
              <a:ext cx="5043516" cy="751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Romt stosut soutste kosot shet otsot somt 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 p14:dur="1200">
        <p14:prism dir="l" isContent="0" isInverted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9" presetID="15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Class="entr" nodeType="afterEffect" presetSubtype="9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Class="entr" nodeType="afterEffect" presetSubtype="9" presetID="15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Class="entr" nodeType="afterEffect" presetSubtype="9" presetID="15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Class="entr" nodeType="afterEffect" presetSubtype="9" presetID="15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Class="entr" nodeType="afterEffect" presetSubtype="9" presetID="15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Class="entr" nodeType="afterEffect" presetSubtype="9" presetID="15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Class="entr" nodeType="afterEffect" presetSubtype="9" presetID="15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Class="entr" nodeType="afterEffect" presetSubtype="9" presetID="15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000"/>
                            </p:stCondLst>
                            <p:childTnLst>
                              <p:par>
                                <p:cTn id="68" presetClass="entr" nodeType="afterEffect" presetSubtype="9" presetID="15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0"/>
                            </p:stCondLst>
                            <p:childTnLst>
                              <p:par>
                                <p:cTn id="75" presetClass="entr" nodeType="afterEffect" presetSubtype="9" presetID="15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1000"/>
                            </p:stCondLst>
                            <p:childTnLst>
                              <p:par>
                                <p:cTn id="82" presetClass="entr" nodeType="afterEffect" presetSubtype="9" presetID="15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000"/>
                            </p:stCondLst>
                            <p:childTnLst>
                              <p:par>
                                <p:cTn id="89" presetClass="entr" nodeType="afterEffect" presetSubtype="9" presetID="15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3000"/>
                            </p:stCondLst>
                            <p:childTnLst>
                              <p:par>
                                <p:cTn id="96" presetClass="entr" nodeType="afterEffect" presetSubtype="9" presetID="15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4000"/>
                            </p:stCondLst>
                            <p:childTnLst>
                              <p:par>
                                <p:cTn id="103" presetClass="entr" nodeType="afterEffect" presetSubtype="9" presetID="15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5000"/>
                            </p:stCondLst>
                            <p:childTnLst>
                              <p:par>
                                <p:cTn id="110" presetClass="entr" nodeType="afterEffect" presetSubtype="9" presetID="15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6000"/>
                            </p:stCondLst>
                            <p:childTnLst>
                              <p:par>
                                <p:cTn id="117" presetClass="entr" nodeType="afterEffect" presetSubtype="9" presetID="15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8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7000"/>
                            </p:stCondLst>
                            <p:childTnLst>
                              <p:par>
                                <p:cTn id="124" presetClass="entr" nodeType="afterEffect" presetSubtype="9" presetID="15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5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8000"/>
                            </p:stCondLst>
                            <p:childTnLst>
                              <p:par>
                                <p:cTn id="131" presetClass="entr" nodeType="afterEffect" presetSubtype="9" presetID="15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2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9000"/>
                            </p:stCondLst>
                            <p:childTnLst>
                              <p:par>
                                <p:cTn id="138" presetClass="entr" nodeType="afterEffect" presetSubtype="9" presetID="15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9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09" grpId="20"/>
      <p:bldP build="whole" bldLvl="1" animBg="1" rev="0" advAuto="0" spid="648" grpId="9"/>
      <p:bldP build="whole" bldLvl="1" animBg="1" rev="0" advAuto="0" spid="654" grpId="10"/>
      <p:bldP build="whole" bldLvl="1" animBg="1" rev="0" advAuto="0" spid="672" grpId="13"/>
      <p:bldP build="whole" bldLvl="1" animBg="1" rev="0" advAuto="0" spid="678" grpId="14"/>
      <p:bldP build="whole" bldLvl="1" animBg="1" rev="0" advAuto="0" spid="706" grpId="19"/>
      <p:bldP build="whole" bldLvl="1" animBg="1" rev="0" advAuto="0" spid="696" grpId="18"/>
      <p:bldP build="whole" bldLvl="1" animBg="1" rev="0" advAuto="0" spid="614" grpId="7"/>
      <p:bldP build="whole" bldLvl="1" animBg="1" rev="0" advAuto="0" spid="679" grpId="15"/>
      <p:bldP build="whole" bldLvl="1" animBg="1" rev="0" advAuto="0" spid="692" grpId="17"/>
      <p:bldP build="whole" bldLvl="1" animBg="1" rev="0" advAuto="0" spid="598" grpId="1"/>
      <p:bldP build="whole" bldLvl="1" animBg="1" rev="0" advAuto="0" spid="601" grpId="2"/>
      <p:bldP build="whole" bldLvl="1" animBg="1" rev="0" advAuto="0" spid="613" grpId="6"/>
      <p:bldP build="whole" bldLvl="1" animBg="1" rev="0" advAuto="0" spid="655" grpId="11"/>
      <p:bldP build="whole" bldLvl="1" animBg="1" rev="0" advAuto="0" spid="604" grpId="3"/>
      <p:bldP build="whole" bldLvl="1" animBg="1" rev="0" advAuto="0" spid="607" grpId="4"/>
      <p:bldP build="whole" bldLvl="1" animBg="1" rev="0" advAuto="0" spid="647" grpId="8"/>
      <p:bldP build="whole" bldLvl="1" animBg="1" rev="0" advAuto="0" spid="671" grpId="12"/>
      <p:bldP build="whole" bldLvl="1" animBg="1" rev="0" advAuto="0" spid="691" grpId="16"/>
      <p:bldP build="whole" bldLvl="1" animBg="1" rev="0" advAuto="0" spid="610" grpId="5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3" name="组合 3186"/>
          <p:cNvGrpSpPr/>
          <p:nvPr/>
        </p:nvGrpSpPr>
        <p:grpSpPr>
          <a:xfrm>
            <a:off x="3906837" y="1775662"/>
            <a:ext cx="3138489" cy="3148015"/>
            <a:chOff x="0" y="0"/>
            <a:chExt cx="3138488" cy="3148013"/>
          </a:xfrm>
        </p:grpSpPr>
        <p:grpSp>
          <p:nvGrpSpPr>
            <p:cNvPr id="722" name="组合 3185"/>
            <p:cNvGrpSpPr/>
            <p:nvPr/>
          </p:nvGrpSpPr>
          <p:grpSpPr>
            <a:xfrm>
              <a:off x="2154238" y="1811338"/>
              <a:ext cx="984251" cy="1336676"/>
              <a:chOff x="0" y="0"/>
              <a:chExt cx="984250" cy="1336675"/>
            </a:xfrm>
          </p:grpSpPr>
          <p:sp>
            <p:nvSpPr>
              <p:cNvPr id="711" name="Freeform 3112"/>
              <p:cNvSpPr/>
              <p:nvPr/>
            </p:nvSpPr>
            <p:spPr>
              <a:xfrm>
                <a:off x="450850" y="1065212"/>
                <a:ext cx="157163" cy="904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0"/>
                    </a:lnTo>
                    <a:lnTo>
                      <a:pt x="8727" y="19705"/>
                    </a:lnTo>
                    <a:lnTo>
                      <a:pt x="16582" y="11747"/>
                    </a:lnTo>
                    <a:lnTo>
                      <a:pt x="11782" y="17053"/>
                    </a:lnTo>
                    <a:lnTo>
                      <a:pt x="14400" y="14400"/>
                    </a:lnTo>
                  </a:path>
                </a:pathLst>
              </a:custGeom>
              <a:noFill/>
              <a:ln w="3175" cap="rnd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12" name="Freeform 3116"/>
              <p:cNvSpPr/>
              <p:nvPr/>
            </p:nvSpPr>
            <p:spPr>
              <a:xfrm>
                <a:off x="695325" y="817562"/>
                <a:ext cx="115888" cy="66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84" y="18000"/>
                    </a:moveTo>
                    <a:lnTo>
                      <a:pt x="2071" y="18000"/>
                    </a:lnTo>
                    <a:lnTo>
                      <a:pt x="0" y="21600"/>
                    </a:lnTo>
                    <a:lnTo>
                      <a:pt x="21600" y="0"/>
                    </a:lnTo>
                  </a:path>
                </a:pathLst>
              </a:custGeom>
              <a:noFill/>
              <a:ln w="3175" cap="rnd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13" name="Freeform 3117"/>
              <p:cNvSpPr/>
              <p:nvPr/>
            </p:nvSpPr>
            <p:spPr>
              <a:xfrm>
                <a:off x="811212" y="708025"/>
                <a:ext cx="146051" cy="825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0"/>
                    </a:lnTo>
                    <a:lnTo>
                      <a:pt x="9391" y="17862"/>
                    </a:lnTo>
                    <a:lnTo>
                      <a:pt x="14557" y="12877"/>
                    </a:lnTo>
                  </a:path>
                </a:pathLst>
              </a:custGeom>
              <a:noFill/>
              <a:ln w="3175" cap="rnd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grpSp>
            <p:nvGrpSpPr>
              <p:cNvPr id="720" name="组合 3184"/>
              <p:cNvGrpSpPr/>
              <p:nvPr/>
            </p:nvGrpSpPr>
            <p:grpSpPr>
              <a:xfrm>
                <a:off x="-1" y="0"/>
                <a:ext cx="984251" cy="1336676"/>
                <a:chOff x="0" y="0"/>
                <a:chExt cx="984250" cy="1336675"/>
              </a:xfrm>
            </p:grpSpPr>
            <p:sp>
              <p:nvSpPr>
                <p:cNvPr id="714" name="Freeform 3111"/>
                <p:cNvSpPr/>
                <p:nvPr/>
              </p:nvSpPr>
              <p:spPr>
                <a:xfrm>
                  <a:off x="-1" y="1065212"/>
                  <a:ext cx="450851" cy="27146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685" y="379"/>
                      </a:moveTo>
                      <a:lnTo>
                        <a:pt x="1065" y="0"/>
                      </a:lnTo>
                      <a:lnTo>
                        <a:pt x="0" y="3663"/>
                      </a:lnTo>
                      <a:lnTo>
                        <a:pt x="3042" y="884"/>
                      </a:lnTo>
                      <a:lnTo>
                        <a:pt x="532" y="5179"/>
                      </a:lnTo>
                      <a:lnTo>
                        <a:pt x="3727" y="2147"/>
                      </a:lnTo>
                      <a:lnTo>
                        <a:pt x="1065" y="6316"/>
                      </a:lnTo>
                      <a:lnTo>
                        <a:pt x="4335" y="3032"/>
                      </a:lnTo>
                      <a:lnTo>
                        <a:pt x="1217" y="6568"/>
                      </a:lnTo>
                      <a:lnTo>
                        <a:pt x="4487" y="3284"/>
                      </a:lnTo>
                      <a:lnTo>
                        <a:pt x="1749" y="7579"/>
                      </a:lnTo>
                      <a:lnTo>
                        <a:pt x="5020" y="4168"/>
                      </a:lnTo>
                      <a:lnTo>
                        <a:pt x="2130" y="7832"/>
                      </a:lnTo>
                      <a:lnTo>
                        <a:pt x="5400" y="4547"/>
                      </a:lnTo>
                      <a:lnTo>
                        <a:pt x="2130" y="7832"/>
                      </a:lnTo>
                      <a:lnTo>
                        <a:pt x="5400" y="4800"/>
                      </a:lnTo>
                      <a:lnTo>
                        <a:pt x="2510" y="8463"/>
                      </a:lnTo>
                      <a:lnTo>
                        <a:pt x="5704" y="5432"/>
                      </a:lnTo>
                      <a:lnTo>
                        <a:pt x="3575" y="10232"/>
                      </a:lnTo>
                      <a:lnTo>
                        <a:pt x="6845" y="6947"/>
                      </a:lnTo>
                      <a:lnTo>
                        <a:pt x="4487" y="12000"/>
                      </a:lnTo>
                      <a:lnTo>
                        <a:pt x="7682" y="8716"/>
                      </a:lnTo>
                      <a:lnTo>
                        <a:pt x="5552" y="13516"/>
                      </a:lnTo>
                      <a:lnTo>
                        <a:pt x="8823" y="10484"/>
                      </a:lnTo>
                      <a:lnTo>
                        <a:pt x="6465" y="15032"/>
                      </a:lnTo>
                      <a:lnTo>
                        <a:pt x="9735" y="11747"/>
                      </a:lnTo>
                      <a:lnTo>
                        <a:pt x="7149" y="16168"/>
                      </a:lnTo>
                      <a:lnTo>
                        <a:pt x="10420" y="13263"/>
                      </a:lnTo>
                      <a:lnTo>
                        <a:pt x="8290" y="18063"/>
                      </a:lnTo>
                      <a:lnTo>
                        <a:pt x="11485" y="14653"/>
                      </a:lnTo>
                      <a:lnTo>
                        <a:pt x="8290" y="18063"/>
                      </a:lnTo>
                      <a:lnTo>
                        <a:pt x="11713" y="14653"/>
                      </a:lnTo>
                      <a:lnTo>
                        <a:pt x="8823" y="18568"/>
                      </a:lnTo>
                      <a:lnTo>
                        <a:pt x="12397" y="15284"/>
                      </a:lnTo>
                      <a:lnTo>
                        <a:pt x="9127" y="19200"/>
                      </a:lnTo>
                      <a:lnTo>
                        <a:pt x="12930" y="15663"/>
                      </a:lnTo>
                      <a:lnTo>
                        <a:pt x="10268" y="20084"/>
                      </a:lnTo>
                      <a:lnTo>
                        <a:pt x="21600" y="9347"/>
                      </a:lnTo>
                      <a:lnTo>
                        <a:pt x="11713" y="21347"/>
                      </a:lnTo>
                      <a:lnTo>
                        <a:pt x="21220" y="12253"/>
                      </a:lnTo>
                      <a:lnTo>
                        <a:pt x="14223" y="21600"/>
                      </a:lnTo>
                      <a:lnTo>
                        <a:pt x="19927" y="15916"/>
                      </a:lnTo>
                      <a:lnTo>
                        <a:pt x="17113" y="20084"/>
                      </a:lnTo>
                      <a:lnTo>
                        <a:pt x="17949" y="19200"/>
                      </a:lnTo>
                    </a:path>
                  </a:pathLst>
                </a:custGeom>
                <a:noFill/>
                <a:ln w="3175" cap="rnd">
                  <a:solidFill>
                    <a:schemeClr val="accent2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15" name="Freeform 3113"/>
                <p:cNvSpPr/>
                <p:nvPr/>
              </p:nvSpPr>
              <p:spPr>
                <a:xfrm>
                  <a:off x="131762" y="839787"/>
                  <a:ext cx="495301" cy="40322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762" y="170"/>
                      </a:moveTo>
                      <a:lnTo>
                        <a:pt x="969" y="0"/>
                      </a:lnTo>
                      <a:lnTo>
                        <a:pt x="0" y="1616"/>
                      </a:lnTo>
                      <a:lnTo>
                        <a:pt x="2285" y="0"/>
                      </a:lnTo>
                      <a:lnTo>
                        <a:pt x="138" y="2636"/>
                      </a:lnTo>
                      <a:lnTo>
                        <a:pt x="2908" y="595"/>
                      </a:lnTo>
                      <a:lnTo>
                        <a:pt x="277" y="2806"/>
                      </a:lnTo>
                      <a:lnTo>
                        <a:pt x="3115" y="765"/>
                      </a:lnTo>
                      <a:lnTo>
                        <a:pt x="969" y="3827"/>
                      </a:lnTo>
                      <a:lnTo>
                        <a:pt x="3877" y="1786"/>
                      </a:lnTo>
                      <a:lnTo>
                        <a:pt x="1454" y="4422"/>
                      </a:lnTo>
                      <a:lnTo>
                        <a:pt x="4362" y="2381"/>
                      </a:lnTo>
                      <a:lnTo>
                        <a:pt x="2285" y="5443"/>
                      </a:lnTo>
                      <a:lnTo>
                        <a:pt x="5192" y="3402"/>
                      </a:lnTo>
                      <a:lnTo>
                        <a:pt x="2908" y="6208"/>
                      </a:lnTo>
                      <a:lnTo>
                        <a:pt x="5885" y="4252"/>
                      </a:lnTo>
                      <a:lnTo>
                        <a:pt x="3738" y="7228"/>
                      </a:lnTo>
                      <a:lnTo>
                        <a:pt x="6715" y="5272"/>
                      </a:lnTo>
                      <a:lnTo>
                        <a:pt x="4708" y="8504"/>
                      </a:lnTo>
                      <a:lnTo>
                        <a:pt x="7685" y="6463"/>
                      </a:lnTo>
                      <a:lnTo>
                        <a:pt x="4708" y="8674"/>
                      </a:lnTo>
                      <a:lnTo>
                        <a:pt x="7685" y="6463"/>
                      </a:lnTo>
                      <a:lnTo>
                        <a:pt x="4708" y="8674"/>
                      </a:lnTo>
                      <a:lnTo>
                        <a:pt x="7685" y="6463"/>
                      </a:lnTo>
                      <a:lnTo>
                        <a:pt x="5677" y="9865"/>
                      </a:lnTo>
                      <a:lnTo>
                        <a:pt x="8654" y="7654"/>
                      </a:lnTo>
                      <a:lnTo>
                        <a:pt x="6231" y="10290"/>
                      </a:lnTo>
                      <a:lnTo>
                        <a:pt x="9138" y="8249"/>
                      </a:lnTo>
                      <a:lnTo>
                        <a:pt x="6992" y="11310"/>
                      </a:lnTo>
                      <a:lnTo>
                        <a:pt x="9969" y="9269"/>
                      </a:lnTo>
                      <a:lnTo>
                        <a:pt x="7200" y="11480"/>
                      </a:lnTo>
                      <a:lnTo>
                        <a:pt x="10108" y="9439"/>
                      </a:lnTo>
                      <a:lnTo>
                        <a:pt x="7685" y="12331"/>
                      </a:lnTo>
                      <a:lnTo>
                        <a:pt x="10592" y="10120"/>
                      </a:lnTo>
                      <a:lnTo>
                        <a:pt x="8308" y="12926"/>
                      </a:lnTo>
                      <a:lnTo>
                        <a:pt x="11285" y="10885"/>
                      </a:lnTo>
                      <a:lnTo>
                        <a:pt x="8515" y="13266"/>
                      </a:lnTo>
                      <a:lnTo>
                        <a:pt x="11423" y="11055"/>
                      </a:lnTo>
                      <a:lnTo>
                        <a:pt x="9346" y="14287"/>
                      </a:lnTo>
                      <a:lnTo>
                        <a:pt x="12392" y="12076"/>
                      </a:lnTo>
                      <a:lnTo>
                        <a:pt x="9831" y="14882"/>
                      </a:lnTo>
                      <a:lnTo>
                        <a:pt x="13085" y="12501"/>
                      </a:lnTo>
                      <a:lnTo>
                        <a:pt x="10315" y="16157"/>
                      </a:lnTo>
                      <a:lnTo>
                        <a:pt x="15023" y="12926"/>
                      </a:lnTo>
                      <a:lnTo>
                        <a:pt x="10592" y="17178"/>
                      </a:lnTo>
                      <a:lnTo>
                        <a:pt x="21600" y="9269"/>
                      </a:lnTo>
                      <a:lnTo>
                        <a:pt x="10592" y="17178"/>
                      </a:lnTo>
                      <a:lnTo>
                        <a:pt x="21600" y="9269"/>
                      </a:lnTo>
                      <a:lnTo>
                        <a:pt x="10454" y="18964"/>
                      </a:lnTo>
                      <a:lnTo>
                        <a:pt x="21254" y="11310"/>
                      </a:lnTo>
                      <a:lnTo>
                        <a:pt x="10315" y="19389"/>
                      </a:lnTo>
                      <a:lnTo>
                        <a:pt x="20977" y="11906"/>
                      </a:lnTo>
                      <a:lnTo>
                        <a:pt x="9346" y="21175"/>
                      </a:lnTo>
                      <a:lnTo>
                        <a:pt x="13915" y="17943"/>
                      </a:lnTo>
                      <a:lnTo>
                        <a:pt x="8792" y="21600"/>
                      </a:lnTo>
                      <a:lnTo>
                        <a:pt x="13915" y="18113"/>
                      </a:lnTo>
                    </a:path>
                  </a:pathLst>
                </a:custGeom>
                <a:noFill/>
                <a:ln w="3175" cap="rnd">
                  <a:solidFill>
                    <a:schemeClr val="accent2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16" name="Freeform 3114"/>
                <p:cNvSpPr/>
                <p:nvPr/>
              </p:nvSpPr>
              <p:spPr>
                <a:xfrm>
                  <a:off x="630237" y="884237"/>
                  <a:ext cx="158751" cy="952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21600"/>
                      </a:moveTo>
                      <a:lnTo>
                        <a:pt x="21600" y="0"/>
                      </a:lnTo>
                      <a:lnTo>
                        <a:pt x="3240" y="20520"/>
                      </a:lnTo>
                      <a:lnTo>
                        <a:pt x="20520" y="4320"/>
                      </a:lnTo>
                      <a:lnTo>
                        <a:pt x="10800" y="17280"/>
                      </a:lnTo>
                      <a:lnTo>
                        <a:pt x="14472" y="13680"/>
                      </a:lnTo>
                      <a:lnTo>
                        <a:pt x="11880" y="16200"/>
                      </a:lnTo>
                      <a:lnTo>
                        <a:pt x="14472" y="13680"/>
                      </a:lnTo>
                    </a:path>
                  </a:pathLst>
                </a:custGeom>
                <a:noFill/>
                <a:ln w="3175" cap="rnd">
                  <a:solidFill>
                    <a:schemeClr val="accent2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17" name="Freeform 3115"/>
                <p:cNvSpPr/>
                <p:nvPr/>
              </p:nvSpPr>
              <p:spPr>
                <a:xfrm>
                  <a:off x="311150" y="655637"/>
                  <a:ext cx="500064" cy="40957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686" y="335"/>
                      </a:moveTo>
                      <a:lnTo>
                        <a:pt x="960" y="167"/>
                      </a:lnTo>
                      <a:lnTo>
                        <a:pt x="343" y="753"/>
                      </a:lnTo>
                      <a:lnTo>
                        <a:pt x="1303" y="0"/>
                      </a:lnTo>
                      <a:lnTo>
                        <a:pt x="0" y="1926"/>
                      </a:lnTo>
                      <a:lnTo>
                        <a:pt x="2263" y="167"/>
                      </a:lnTo>
                      <a:lnTo>
                        <a:pt x="343" y="3181"/>
                      </a:lnTo>
                      <a:lnTo>
                        <a:pt x="3086" y="1172"/>
                      </a:lnTo>
                      <a:lnTo>
                        <a:pt x="686" y="3516"/>
                      </a:lnTo>
                      <a:lnTo>
                        <a:pt x="3566" y="1591"/>
                      </a:lnTo>
                      <a:lnTo>
                        <a:pt x="960" y="4186"/>
                      </a:lnTo>
                      <a:lnTo>
                        <a:pt x="3909" y="2177"/>
                      </a:lnTo>
                      <a:lnTo>
                        <a:pt x="1646" y="4940"/>
                      </a:lnTo>
                      <a:lnTo>
                        <a:pt x="4526" y="2763"/>
                      </a:lnTo>
                      <a:lnTo>
                        <a:pt x="1783" y="5107"/>
                      </a:lnTo>
                      <a:lnTo>
                        <a:pt x="4731" y="2930"/>
                      </a:lnTo>
                      <a:lnTo>
                        <a:pt x="2126" y="5526"/>
                      </a:lnTo>
                      <a:lnTo>
                        <a:pt x="5074" y="3516"/>
                      </a:lnTo>
                      <a:lnTo>
                        <a:pt x="2126" y="5526"/>
                      </a:lnTo>
                      <a:lnTo>
                        <a:pt x="5074" y="3516"/>
                      </a:lnTo>
                      <a:lnTo>
                        <a:pt x="2263" y="5777"/>
                      </a:lnTo>
                      <a:lnTo>
                        <a:pt x="5211" y="3767"/>
                      </a:lnTo>
                      <a:lnTo>
                        <a:pt x="2469" y="5944"/>
                      </a:lnTo>
                      <a:lnTo>
                        <a:pt x="5349" y="3767"/>
                      </a:lnTo>
                      <a:lnTo>
                        <a:pt x="2606" y="6112"/>
                      </a:lnTo>
                      <a:lnTo>
                        <a:pt x="5554" y="3935"/>
                      </a:lnTo>
                      <a:lnTo>
                        <a:pt x="2606" y="6112"/>
                      </a:lnTo>
                      <a:lnTo>
                        <a:pt x="5554" y="4186"/>
                      </a:lnTo>
                      <a:lnTo>
                        <a:pt x="3566" y="7284"/>
                      </a:lnTo>
                      <a:lnTo>
                        <a:pt x="6514" y="5107"/>
                      </a:lnTo>
                      <a:lnTo>
                        <a:pt x="3771" y="7535"/>
                      </a:lnTo>
                      <a:lnTo>
                        <a:pt x="6651" y="5526"/>
                      </a:lnTo>
                      <a:lnTo>
                        <a:pt x="4526" y="8288"/>
                      </a:lnTo>
                      <a:lnTo>
                        <a:pt x="7474" y="6363"/>
                      </a:lnTo>
                      <a:lnTo>
                        <a:pt x="5349" y="9544"/>
                      </a:lnTo>
                      <a:lnTo>
                        <a:pt x="8297" y="7284"/>
                      </a:lnTo>
                      <a:lnTo>
                        <a:pt x="6034" y="10298"/>
                      </a:lnTo>
                      <a:lnTo>
                        <a:pt x="8914" y="8121"/>
                      </a:lnTo>
                      <a:lnTo>
                        <a:pt x="6857" y="11302"/>
                      </a:lnTo>
                      <a:lnTo>
                        <a:pt x="9737" y="9293"/>
                      </a:lnTo>
                      <a:lnTo>
                        <a:pt x="7817" y="12474"/>
                      </a:lnTo>
                      <a:lnTo>
                        <a:pt x="10697" y="10298"/>
                      </a:lnTo>
                      <a:lnTo>
                        <a:pt x="7954" y="12726"/>
                      </a:lnTo>
                      <a:lnTo>
                        <a:pt x="10903" y="10465"/>
                      </a:lnTo>
                      <a:lnTo>
                        <a:pt x="8640" y="13479"/>
                      </a:lnTo>
                      <a:lnTo>
                        <a:pt x="11520" y="11470"/>
                      </a:lnTo>
                      <a:lnTo>
                        <a:pt x="9257" y="14233"/>
                      </a:lnTo>
                      <a:lnTo>
                        <a:pt x="12206" y="12056"/>
                      </a:lnTo>
                      <a:lnTo>
                        <a:pt x="9943" y="15237"/>
                      </a:lnTo>
                      <a:lnTo>
                        <a:pt x="13509" y="12726"/>
                      </a:lnTo>
                      <a:lnTo>
                        <a:pt x="10423" y="16493"/>
                      </a:lnTo>
                      <a:lnTo>
                        <a:pt x="21600" y="8540"/>
                      </a:lnTo>
                      <a:lnTo>
                        <a:pt x="10423" y="16493"/>
                      </a:lnTo>
                      <a:lnTo>
                        <a:pt x="21600" y="8707"/>
                      </a:lnTo>
                      <a:lnTo>
                        <a:pt x="10560" y="17414"/>
                      </a:lnTo>
                      <a:lnTo>
                        <a:pt x="21463" y="9879"/>
                      </a:lnTo>
                      <a:lnTo>
                        <a:pt x="10080" y="19674"/>
                      </a:lnTo>
                      <a:lnTo>
                        <a:pt x="13783" y="17079"/>
                      </a:lnTo>
                      <a:lnTo>
                        <a:pt x="8777" y="21600"/>
                      </a:lnTo>
                      <a:lnTo>
                        <a:pt x="13783" y="18084"/>
                      </a:lnTo>
                    </a:path>
                  </a:pathLst>
                </a:custGeom>
                <a:noFill/>
                <a:ln w="3175" cap="rnd">
                  <a:solidFill>
                    <a:schemeClr val="accent2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18" name="Freeform 3118"/>
                <p:cNvSpPr/>
                <p:nvPr/>
              </p:nvSpPr>
              <p:spPr>
                <a:xfrm>
                  <a:off x="492125" y="477836"/>
                  <a:ext cx="488950" cy="39528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631" y="260"/>
                      </a:moveTo>
                      <a:lnTo>
                        <a:pt x="982" y="0"/>
                      </a:lnTo>
                      <a:lnTo>
                        <a:pt x="0" y="1648"/>
                      </a:lnTo>
                      <a:lnTo>
                        <a:pt x="2174" y="0"/>
                      </a:lnTo>
                      <a:lnTo>
                        <a:pt x="0" y="2082"/>
                      </a:lnTo>
                      <a:lnTo>
                        <a:pt x="2455" y="260"/>
                      </a:lnTo>
                      <a:lnTo>
                        <a:pt x="0" y="2516"/>
                      </a:lnTo>
                      <a:lnTo>
                        <a:pt x="2805" y="434"/>
                      </a:lnTo>
                      <a:lnTo>
                        <a:pt x="140" y="2863"/>
                      </a:lnTo>
                      <a:lnTo>
                        <a:pt x="2945" y="867"/>
                      </a:lnTo>
                      <a:lnTo>
                        <a:pt x="982" y="4164"/>
                      </a:lnTo>
                      <a:lnTo>
                        <a:pt x="3997" y="2082"/>
                      </a:lnTo>
                      <a:lnTo>
                        <a:pt x="982" y="4337"/>
                      </a:lnTo>
                      <a:lnTo>
                        <a:pt x="3997" y="2082"/>
                      </a:lnTo>
                      <a:lnTo>
                        <a:pt x="1473" y="4771"/>
                      </a:lnTo>
                      <a:lnTo>
                        <a:pt x="4488" y="2689"/>
                      </a:lnTo>
                      <a:lnTo>
                        <a:pt x="2314" y="5812"/>
                      </a:lnTo>
                      <a:lnTo>
                        <a:pt x="5330" y="3557"/>
                      </a:lnTo>
                      <a:lnTo>
                        <a:pt x="2805" y="6419"/>
                      </a:lnTo>
                      <a:lnTo>
                        <a:pt x="5821" y="4337"/>
                      </a:lnTo>
                      <a:lnTo>
                        <a:pt x="3156" y="6853"/>
                      </a:lnTo>
                      <a:lnTo>
                        <a:pt x="6101" y="4771"/>
                      </a:lnTo>
                      <a:lnTo>
                        <a:pt x="3506" y="7200"/>
                      </a:lnTo>
                      <a:lnTo>
                        <a:pt x="6312" y="4945"/>
                      </a:lnTo>
                      <a:lnTo>
                        <a:pt x="4278" y="8241"/>
                      </a:lnTo>
                      <a:lnTo>
                        <a:pt x="7294" y="6159"/>
                      </a:lnTo>
                      <a:lnTo>
                        <a:pt x="5330" y="9455"/>
                      </a:lnTo>
                      <a:lnTo>
                        <a:pt x="8275" y="7460"/>
                      </a:lnTo>
                      <a:lnTo>
                        <a:pt x="6312" y="10757"/>
                      </a:lnTo>
                      <a:lnTo>
                        <a:pt x="9257" y="8501"/>
                      </a:lnTo>
                      <a:lnTo>
                        <a:pt x="7153" y="11711"/>
                      </a:lnTo>
                      <a:lnTo>
                        <a:pt x="10099" y="9716"/>
                      </a:lnTo>
                      <a:lnTo>
                        <a:pt x="7644" y="12405"/>
                      </a:lnTo>
                      <a:lnTo>
                        <a:pt x="10590" y="10063"/>
                      </a:lnTo>
                      <a:lnTo>
                        <a:pt x="8486" y="13359"/>
                      </a:lnTo>
                      <a:lnTo>
                        <a:pt x="11431" y="11364"/>
                      </a:lnTo>
                      <a:lnTo>
                        <a:pt x="8766" y="13793"/>
                      </a:lnTo>
                      <a:lnTo>
                        <a:pt x="11782" y="11711"/>
                      </a:lnTo>
                      <a:lnTo>
                        <a:pt x="9608" y="15007"/>
                      </a:lnTo>
                      <a:lnTo>
                        <a:pt x="12974" y="12578"/>
                      </a:lnTo>
                      <a:lnTo>
                        <a:pt x="10309" y="15875"/>
                      </a:lnTo>
                      <a:lnTo>
                        <a:pt x="14447" y="13012"/>
                      </a:lnTo>
                      <a:lnTo>
                        <a:pt x="10590" y="17523"/>
                      </a:lnTo>
                      <a:lnTo>
                        <a:pt x="21600" y="9716"/>
                      </a:lnTo>
                      <a:lnTo>
                        <a:pt x="10590" y="17523"/>
                      </a:lnTo>
                      <a:lnTo>
                        <a:pt x="21600" y="9716"/>
                      </a:lnTo>
                      <a:lnTo>
                        <a:pt x="10800" y="18304"/>
                      </a:lnTo>
                      <a:lnTo>
                        <a:pt x="21249" y="10757"/>
                      </a:lnTo>
                      <a:lnTo>
                        <a:pt x="10590" y="18911"/>
                      </a:lnTo>
                      <a:lnTo>
                        <a:pt x="21109" y="11537"/>
                      </a:lnTo>
                      <a:lnTo>
                        <a:pt x="10099" y="20559"/>
                      </a:lnTo>
                      <a:lnTo>
                        <a:pt x="14096" y="17957"/>
                      </a:lnTo>
                      <a:lnTo>
                        <a:pt x="9468" y="21600"/>
                      </a:lnTo>
                      <a:lnTo>
                        <a:pt x="14096" y="18304"/>
                      </a:lnTo>
                    </a:path>
                  </a:pathLst>
                </a:custGeom>
                <a:noFill/>
                <a:ln w="3175" cap="rnd">
                  <a:solidFill>
                    <a:schemeClr val="accent2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719" name="Freeform 3119"/>
                <p:cNvSpPr/>
                <p:nvPr/>
              </p:nvSpPr>
              <p:spPr>
                <a:xfrm>
                  <a:off x="368300" y="0"/>
                  <a:ext cx="615950" cy="6969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668" y="246"/>
                      </a:moveTo>
                      <a:lnTo>
                        <a:pt x="891" y="98"/>
                      </a:lnTo>
                      <a:lnTo>
                        <a:pt x="111" y="689"/>
                      </a:lnTo>
                      <a:lnTo>
                        <a:pt x="1447" y="0"/>
                      </a:lnTo>
                      <a:lnTo>
                        <a:pt x="0" y="935"/>
                      </a:lnTo>
                      <a:lnTo>
                        <a:pt x="1670" y="98"/>
                      </a:lnTo>
                      <a:lnTo>
                        <a:pt x="223" y="1870"/>
                      </a:lnTo>
                      <a:lnTo>
                        <a:pt x="2616" y="689"/>
                      </a:lnTo>
                      <a:lnTo>
                        <a:pt x="779" y="2362"/>
                      </a:lnTo>
                      <a:lnTo>
                        <a:pt x="3173" y="1181"/>
                      </a:lnTo>
                      <a:lnTo>
                        <a:pt x="1058" y="2706"/>
                      </a:lnTo>
                      <a:lnTo>
                        <a:pt x="3396" y="1427"/>
                      </a:lnTo>
                      <a:lnTo>
                        <a:pt x="1837" y="3297"/>
                      </a:lnTo>
                      <a:lnTo>
                        <a:pt x="4175" y="2116"/>
                      </a:lnTo>
                      <a:lnTo>
                        <a:pt x="1948" y="3493"/>
                      </a:lnTo>
                      <a:lnTo>
                        <a:pt x="4342" y="2214"/>
                      </a:lnTo>
                      <a:lnTo>
                        <a:pt x="2505" y="3838"/>
                      </a:lnTo>
                      <a:lnTo>
                        <a:pt x="4843" y="2706"/>
                      </a:lnTo>
                      <a:lnTo>
                        <a:pt x="2505" y="3838"/>
                      </a:lnTo>
                      <a:lnTo>
                        <a:pt x="4843" y="2706"/>
                      </a:lnTo>
                      <a:lnTo>
                        <a:pt x="2728" y="4182"/>
                      </a:lnTo>
                      <a:lnTo>
                        <a:pt x="5122" y="2903"/>
                      </a:lnTo>
                      <a:lnTo>
                        <a:pt x="3006" y="4330"/>
                      </a:lnTo>
                      <a:lnTo>
                        <a:pt x="5400" y="3149"/>
                      </a:lnTo>
                      <a:lnTo>
                        <a:pt x="3396" y="4773"/>
                      </a:lnTo>
                      <a:lnTo>
                        <a:pt x="5790" y="3493"/>
                      </a:lnTo>
                      <a:lnTo>
                        <a:pt x="3674" y="5019"/>
                      </a:lnTo>
                      <a:lnTo>
                        <a:pt x="6068" y="3739"/>
                      </a:lnTo>
                      <a:lnTo>
                        <a:pt x="4454" y="5609"/>
                      </a:lnTo>
                      <a:lnTo>
                        <a:pt x="6847" y="4428"/>
                      </a:lnTo>
                      <a:lnTo>
                        <a:pt x="4732" y="5954"/>
                      </a:lnTo>
                      <a:lnTo>
                        <a:pt x="7126" y="4674"/>
                      </a:lnTo>
                      <a:lnTo>
                        <a:pt x="5511" y="6642"/>
                      </a:lnTo>
                      <a:lnTo>
                        <a:pt x="7905" y="5363"/>
                      </a:lnTo>
                      <a:lnTo>
                        <a:pt x="6068" y="6987"/>
                      </a:lnTo>
                      <a:lnTo>
                        <a:pt x="8406" y="5855"/>
                      </a:lnTo>
                      <a:lnTo>
                        <a:pt x="6458" y="7479"/>
                      </a:lnTo>
                      <a:lnTo>
                        <a:pt x="8796" y="6200"/>
                      </a:lnTo>
                      <a:lnTo>
                        <a:pt x="7237" y="8069"/>
                      </a:lnTo>
                      <a:lnTo>
                        <a:pt x="9631" y="6888"/>
                      </a:lnTo>
                      <a:lnTo>
                        <a:pt x="7905" y="8758"/>
                      </a:lnTo>
                      <a:lnTo>
                        <a:pt x="10243" y="7479"/>
                      </a:lnTo>
                      <a:lnTo>
                        <a:pt x="8406" y="9103"/>
                      </a:lnTo>
                      <a:lnTo>
                        <a:pt x="10800" y="7823"/>
                      </a:lnTo>
                      <a:lnTo>
                        <a:pt x="8406" y="9201"/>
                      </a:lnTo>
                      <a:lnTo>
                        <a:pt x="10800" y="7922"/>
                      </a:lnTo>
                      <a:lnTo>
                        <a:pt x="9074" y="9693"/>
                      </a:lnTo>
                      <a:lnTo>
                        <a:pt x="11468" y="8512"/>
                      </a:lnTo>
                      <a:lnTo>
                        <a:pt x="9631" y="10136"/>
                      </a:lnTo>
                      <a:lnTo>
                        <a:pt x="11969" y="9004"/>
                      </a:lnTo>
                      <a:lnTo>
                        <a:pt x="9631" y="10136"/>
                      </a:lnTo>
                      <a:lnTo>
                        <a:pt x="11969" y="9004"/>
                      </a:lnTo>
                      <a:lnTo>
                        <a:pt x="9742" y="10283"/>
                      </a:lnTo>
                      <a:lnTo>
                        <a:pt x="12136" y="9004"/>
                      </a:lnTo>
                      <a:lnTo>
                        <a:pt x="9742" y="10283"/>
                      </a:lnTo>
                      <a:lnTo>
                        <a:pt x="12136" y="9103"/>
                      </a:lnTo>
                      <a:lnTo>
                        <a:pt x="9854" y="10382"/>
                      </a:lnTo>
                      <a:lnTo>
                        <a:pt x="12247" y="9201"/>
                      </a:lnTo>
                      <a:lnTo>
                        <a:pt x="10021" y="10529"/>
                      </a:lnTo>
                      <a:lnTo>
                        <a:pt x="12359" y="9349"/>
                      </a:lnTo>
                      <a:lnTo>
                        <a:pt x="10689" y="11218"/>
                      </a:lnTo>
                      <a:lnTo>
                        <a:pt x="13027" y="9939"/>
                      </a:lnTo>
                      <a:lnTo>
                        <a:pt x="10911" y="11464"/>
                      </a:lnTo>
                      <a:lnTo>
                        <a:pt x="13305" y="10136"/>
                      </a:lnTo>
                      <a:lnTo>
                        <a:pt x="11190" y="11661"/>
                      </a:lnTo>
                      <a:lnTo>
                        <a:pt x="13584" y="10382"/>
                      </a:lnTo>
                      <a:lnTo>
                        <a:pt x="11468" y="11907"/>
                      </a:lnTo>
                      <a:lnTo>
                        <a:pt x="13806" y="10628"/>
                      </a:lnTo>
                      <a:lnTo>
                        <a:pt x="12247" y="12497"/>
                      </a:lnTo>
                      <a:lnTo>
                        <a:pt x="14641" y="11317"/>
                      </a:lnTo>
                      <a:lnTo>
                        <a:pt x="12359" y="12596"/>
                      </a:lnTo>
                      <a:lnTo>
                        <a:pt x="14753" y="11464"/>
                      </a:lnTo>
                      <a:lnTo>
                        <a:pt x="12637" y="12940"/>
                      </a:lnTo>
                      <a:lnTo>
                        <a:pt x="15031" y="11661"/>
                      </a:lnTo>
                      <a:lnTo>
                        <a:pt x="13305" y="13432"/>
                      </a:lnTo>
                      <a:lnTo>
                        <a:pt x="15643" y="12251"/>
                      </a:lnTo>
                      <a:lnTo>
                        <a:pt x="13806" y="13875"/>
                      </a:lnTo>
                      <a:lnTo>
                        <a:pt x="16200" y="12744"/>
                      </a:lnTo>
                      <a:lnTo>
                        <a:pt x="14474" y="14466"/>
                      </a:lnTo>
                      <a:lnTo>
                        <a:pt x="16868" y="13285"/>
                      </a:lnTo>
                      <a:lnTo>
                        <a:pt x="14864" y="14810"/>
                      </a:lnTo>
                      <a:lnTo>
                        <a:pt x="17258" y="13531"/>
                      </a:lnTo>
                      <a:lnTo>
                        <a:pt x="15031" y="14958"/>
                      </a:lnTo>
                      <a:lnTo>
                        <a:pt x="17369" y="13777"/>
                      </a:lnTo>
                      <a:lnTo>
                        <a:pt x="15254" y="15154"/>
                      </a:lnTo>
                      <a:lnTo>
                        <a:pt x="17647" y="13875"/>
                      </a:lnTo>
                      <a:lnTo>
                        <a:pt x="15532" y="15400"/>
                      </a:lnTo>
                      <a:lnTo>
                        <a:pt x="17926" y="14121"/>
                      </a:lnTo>
                      <a:lnTo>
                        <a:pt x="15532" y="15400"/>
                      </a:lnTo>
                      <a:lnTo>
                        <a:pt x="17926" y="14220"/>
                      </a:lnTo>
                      <a:lnTo>
                        <a:pt x="16311" y="16089"/>
                      </a:lnTo>
                      <a:lnTo>
                        <a:pt x="18705" y="14958"/>
                      </a:lnTo>
                      <a:lnTo>
                        <a:pt x="16868" y="16680"/>
                      </a:lnTo>
                      <a:lnTo>
                        <a:pt x="19206" y="15400"/>
                      </a:lnTo>
                      <a:lnTo>
                        <a:pt x="17369" y="17024"/>
                      </a:lnTo>
                      <a:lnTo>
                        <a:pt x="19763" y="15892"/>
                      </a:lnTo>
                      <a:lnTo>
                        <a:pt x="17536" y="17172"/>
                      </a:lnTo>
                      <a:lnTo>
                        <a:pt x="19874" y="15991"/>
                      </a:lnTo>
                      <a:lnTo>
                        <a:pt x="17647" y="17270"/>
                      </a:lnTo>
                      <a:lnTo>
                        <a:pt x="20041" y="16089"/>
                      </a:lnTo>
                      <a:lnTo>
                        <a:pt x="17926" y="17516"/>
                      </a:lnTo>
                      <a:lnTo>
                        <a:pt x="20264" y="16335"/>
                      </a:lnTo>
                      <a:lnTo>
                        <a:pt x="18315" y="17861"/>
                      </a:lnTo>
                      <a:lnTo>
                        <a:pt x="20542" y="16680"/>
                      </a:lnTo>
                      <a:lnTo>
                        <a:pt x="18705" y="18549"/>
                      </a:lnTo>
                      <a:lnTo>
                        <a:pt x="21099" y="17369"/>
                      </a:lnTo>
                      <a:lnTo>
                        <a:pt x="18816" y="18795"/>
                      </a:lnTo>
                      <a:lnTo>
                        <a:pt x="21210" y="17615"/>
                      </a:lnTo>
                      <a:lnTo>
                        <a:pt x="18816" y="19730"/>
                      </a:lnTo>
                      <a:lnTo>
                        <a:pt x="21489" y="18303"/>
                      </a:lnTo>
                      <a:lnTo>
                        <a:pt x="18816" y="19730"/>
                      </a:lnTo>
                      <a:lnTo>
                        <a:pt x="21489" y="18451"/>
                      </a:lnTo>
                      <a:lnTo>
                        <a:pt x="18594" y="20518"/>
                      </a:lnTo>
                      <a:lnTo>
                        <a:pt x="21600" y="19041"/>
                      </a:lnTo>
                      <a:lnTo>
                        <a:pt x="18148" y="20911"/>
                      </a:lnTo>
                      <a:lnTo>
                        <a:pt x="21600" y="19140"/>
                      </a:lnTo>
                      <a:lnTo>
                        <a:pt x="18148" y="21010"/>
                      </a:lnTo>
                      <a:lnTo>
                        <a:pt x="21600" y="19238"/>
                      </a:lnTo>
                      <a:lnTo>
                        <a:pt x="17536" y="21600"/>
                      </a:lnTo>
                      <a:lnTo>
                        <a:pt x="21600" y="19484"/>
                      </a:lnTo>
                    </a:path>
                  </a:pathLst>
                </a:custGeom>
                <a:noFill/>
                <a:ln w="3175" cap="rnd">
                  <a:solidFill>
                    <a:schemeClr val="accent2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721" name="Freeform 3127"/>
              <p:cNvSpPr/>
              <p:nvPr/>
            </p:nvSpPr>
            <p:spPr>
              <a:xfrm>
                <a:off x="695325" y="817562"/>
                <a:ext cx="115888" cy="66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84" y="18000"/>
                    </a:moveTo>
                    <a:lnTo>
                      <a:pt x="2071" y="18000"/>
                    </a:lnTo>
                    <a:lnTo>
                      <a:pt x="0" y="21600"/>
                    </a:lnTo>
                    <a:lnTo>
                      <a:pt x="21600" y="0"/>
                    </a:lnTo>
                  </a:path>
                </a:pathLst>
              </a:custGeom>
              <a:noFill/>
              <a:ln w="3175" cap="rnd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742" name="组合 3183"/>
            <p:cNvGrpSpPr/>
            <p:nvPr/>
          </p:nvGrpSpPr>
          <p:grpSpPr>
            <a:xfrm>
              <a:off x="0" y="0"/>
              <a:ext cx="2225677" cy="2225677"/>
              <a:chOff x="0" y="0"/>
              <a:chExt cx="2225676" cy="2225676"/>
            </a:xfrm>
          </p:grpSpPr>
          <p:sp>
            <p:nvSpPr>
              <p:cNvPr id="723" name="Freeform 3120"/>
              <p:cNvSpPr/>
              <p:nvPr/>
            </p:nvSpPr>
            <p:spPr>
              <a:xfrm>
                <a:off x="1066800" y="1785938"/>
                <a:ext cx="436563" cy="4397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435" y="0"/>
                    </a:moveTo>
                    <a:lnTo>
                      <a:pt x="2278" y="156"/>
                    </a:lnTo>
                    <a:lnTo>
                      <a:pt x="2435" y="0"/>
                    </a:lnTo>
                    <a:lnTo>
                      <a:pt x="1885" y="546"/>
                    </a:lnTo>
                    <a:lnTo>
                      <a:pt x="2671" y="156"/>
                    </a:lnTo>
                    <a:lnTo>
                      <a:pt x="0" y="2885"/>
                    </a:lnTo>
                    <a:lnTo>
                      <a:pt x="3535" y="858"/>
                    </a:lnTo>
                    <a:lnTo>
                      <a:pt x="1178" y="3821"/>
                    </a:lnTo>
                    <a:lnTo>
                      <a:pt x="4477" y="2027"/>
                    </a:lnTo>
                    <a:lnTo>
                      <a:pt x="2042" y="4991"/>
                    </a:lnTo>
                    <a:lnTo>
                      <a:pt x="5420" y="2885"/>
                    </a:lnTo>
                    <a:lnTo>
                      <a:pt x="2985" y="5692"/>
                    </a:lnTo>
                    <a:lnTo>
                      <a:pt x="6362" y="3821"/>
                    </a:lnTo>
                    <a:lnTo>
                      <a:pt x="2985" y="5692"/>
                    </a:lnTo>
                    <a:lnTo>
                      <a:pt x="6362" y="3821"/>
                    </a:lnTo>
                    <a:lnTo>
                      <a:pt x="3377" y="6082"/>
                    </a:lnTo>
                    <a:lnTo>
                      <a:pt x="6755" y="4211"/>
                    </a:lnTo>
                    <a:lnTo>
                      <a:pt x="4163" y="6784"/>
                    </a:lnTo>
                    <a:lnTo>
                      <a:pt x="7462" y="4757"/>
                    </a:lnTo>
                    <a:lnTo>
                      <a:pt x="4477" y="7174"/>
                    </a:lnTo>
                    <a:lnTo>
                      <a:pt x="7855" y="5303"/>
                    </a:lnTo>
                    <a:lnTo>
                      <a:pt x="4870" y="7564"/>
                    </a:lnTo>
                    <a:lnTo>
                      <a:pt x="8247" y="5692"/>
                    </a:lnTo>
                    <a:lnTo>
                      <a:pt x="5027" y="7720"/>
                    </a:lnTo>
                    <a:lnTo>
                      <a:pt x="8404" y="5848"/>
                    </a:lnTo>
                    <a:lnTo>
                      <a:pt x="5812" y="8500"/>
                    </a:lnTo>
                    <a:lnTo>
                      <a:pt x="9111" y="6628"/>
                    </a:lnTo>
                    <a:lnTo>
                      <a:pt x="6755" y="9591"/>
                    </a:lnTo>
                    <a:lnTo>
                      <a:pt x="10289" y="7564"/>
                    </a:lnTo>
                    <a:lnTo>
                      <a:pt x="7855" y="10527"/>
                    </a:lnTo>
                    <a:lnTo>
                      <a:pt x="11153" y="8656"/>
                    </a:lnTo>
                    <a:lnTo>
                      <a:pt x="8404" y="11229"/>
                    </a:lnTo>
                    <a:lnTo>
                      <a:pt x="11939" y="9201"/>
                    </a:lnTo>
                    <a:lnTo>
                      <a:pt x="8797" y="11463"/>
                    </a:lnTo>
                    <a:lnTo>
                      <a:pt x="12096" y="9591"/>
                    </a:lnTo>
                    <a:lnTo>
                      <a:pt x="9740" y="12321"/>
                    </a:lnTo>
                    <a:lnTo>
                      <a:pt x="13039" y="10527"/>
                    </a:lnTo>
                    <a:lnTo>
                      <a:pt x="10604" y="13490"/>
                    </a:lnTo>
                    <a:lnTo>
                      <a:pt x="13981" y="11463"/>
                    </a:lnTo>
                    <a:lnTo>
                      <a:pt x="10996" y="13646"/>
                    </a:lnTo>
                    <a:lnTo>
                      <a:pt x="14374" y="11619"/>
                    </a:lnTo>
                    <a:lnTo>
                      <a:pt x="10996" y="13802"/>
                    </a:lnTo>
                    <a:lnTo>
                      <a:pt x="14374" y="11775"/>
                    </a:lnTo>
                    <a:lnTo>
                      <a:pt x="11389" y="14036"/>
                    </a:lnTo>
                    <a:lnTo>
                      <a:pt x="14688" y="12165"/>
                    </a:lnTo>
                    <a:lnTo>
                      <a:pt x="12489" y="15128"/>
                    </a:lnTo>
                    <a:lnTo>
                      <a:pt x="15866" y="13256"/>
                    </a:lnTo>
                    <a:lnTo>
                      <a:pt x="12646" y="15284"/>
                    </a:lnTo>
                    <a:lnTo>
                      <a:pt x="16023" y="13490"/>
                    </a:lnTo>
                    <a:lnTo>
                      <a:pt x="13039" y="15674"/>
                    </a:lnTo>
                    <a:lnTo>
                      <a:pt x="16416" y="13802"/>
                    </a:lnTo>
                    <a:lnTo>
                      <a:pt x="13981" y="16609"/>
                    </a:lnTo>
                    <a:lnTo>
                      <a:pt x="17359" y="14738"/>
                    </a:lnTo>
                    <a:lnTo>
                      <a:pt x="14688" y="17311"/>
                    </a:lnTo>
                    <a:lnTo>
                      <a:pt x="18065" y="15284"/>
                    </a:lnTo>
                    <a:lnTo>
                      <a:pt x="15316" y="17935"/>
                    </a:lnTo>
                    <a:lnTo>
                      <a:pt x="18615" y="15830"/>
                    </a:lnTo>
                    <a:lnTo>
                      <a:pt x="15866" y="18481"/>
                    </a:lnTo>
                    <a:lnTo>
                      <a:pt x="19165" y="16453"/>
                    </a:lnTo>
                    <a:lnTo>
                      <a:pt x="16180" y="18793"/>
                    </a:lnTo>
                    <a:lnTo>
                      <a:pt x="19558" y="16999"/>
                    </a:lnTo>
                    <a:lnTo>
                      <a:pt x="16966" y="19573"/>
                    </a:lnTo>
                    <a:lnTo>
                      <a:pt x="20265" y="17701"/>
                    </a:lnTo>
                    <a:lnTo>
                      <a:pt x="17908" y="20664"/>
                    </a:lnTo>
                    <a:lnTo>
                      <a:pt x="21207" y="18637"/>
                    </a:lnTo>
                    <a:lnTo>
                      <a:pt x="18223" y="21054"/>
                    </a:lnTo>
                    <a:lnTo>
                      <a:pt x="21600" y="19027"/>
                    </a:lnTo>
                    <a:lnTo>
                      <a:pt x="18615" y="21210"/>
                    </a:lnTo>
                    <a:lnTo>
                      <a:pt x="21600" y="19417"/>
                    </a:lnTo>
                    <a:lnTo>
                      <a:pt x="20500" y="21600"/>
                    </a:lnTo>
                    <a:lnTo>
                      <a:pt x="20893" y="21444"/>
                    </a:lnTo>
                  </a:path>
                </a:pathLst>
              </a:custGeom>
              <a:noFill/>
              <a:ln w="3175" cap="rnd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24" name="Freeform 3121"/>
              <p:cNvSpPr/>
              <p:nvPr/>
            </p:nvSpPr>
            <p:spPr>
              <a:xfrm>
                <a:off x="1785938" y="1062037"/>
                <a:ext cx="439739" cy="444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339" y="231"/>
                    </a:moveTo>
                    <a:lnTo>
                      <a:pt x="2573" y="0"/>
                    </a:lnTo>
                    <a:lnTo>
                      <a:pt x="0" y="2931"/>
                    </a:lnTo>
                    <a:lnTo>
                      <a:pt x="3275" y="926"/>
                    </a:lnTo>
                    <a:lnTo>
                      <a:pt x="0" y="2931"/>
                    </a:lnTo>
                    <a:lnTo>
                      <a:pt x="3509" y="926"/>
                    </a:lnTo>
                    <a:lnTo>
                      <a:pt x="702" y="3471"/>
                    </a:lnTo>
                    <a:lnTo>
                      <a:pt x="4055" y="1697"/>
                    </a:lnTo>
                    <a:lnTo>
                      <a:pt x="858" y="3857"/>
                    </a:lnTo>
                    <a:lnTo>
                      <a:pt x="4211" y="1851"/>
                    </a:lnTo>
                    <a:lnTo>
                      <a:pt x="1482" y="4243"/>
                    </a:lnTo>
                    <a:lnTo>
                      <a:pt x="4757" y="2391"/>
                    </a:lnTo>
                    <a:lnTo>
                      <a:pt x="2027" y="4937"/>
                    </a:lnTo>
                    <a:lnTo>
                      <a:pt x="5303" y="2931"/>
                    </a:lnTo>
                    <a:lnTo>
                      <a:pt x="2963" y="5709"/>
                    </a:lnTo>
                    <a:lnTo>
                      <a:pt x="6238" y="3857"/>
                    </a:lnTo>
                    <a:lnTo>
                      <a:pt x="3119" y="5863"/>
                    </a:lnTo>
                    <a:lnTo>
                      <a:pt x="6472" y="4011"/>
                    </a:lnTo>
                    <a:lnTo>
                      <a:pt x="3119" y="6017"/>
                    </a:lnTo>
                    <a:lnTo>
                      <a:pt x="6472" y="4011"/>
                    </a:lnTo>
                    <a:lnTo>
                      <a:pt x="3665" y="6403"/>
                    </a:lnTo>
                    <a:lnTo>
                      <a:pt x="7018" y="4551"/>
                    </a:lnTo>
                    <a:lnTo>
                      <a:pt x="4055" y="6943"/>
                    </a:lnTo>
                    <a:lnTo>
                      <a:pt x="7330" y="4937"/>
                    </a:lnTo>
                    <a:lnTo>
                      <a:pt x="4991" y="7714"/>
                    </a:lnTo>
                    <a:lnTo>
                      <a:pt x="8266" y="5863"/>
                    </a:lnTo>
                    <a:lnTo>
                      <a:pt x="6082" y="8794"/>
                    </a:lnTo>
                    <a:lnTo>
                      <a:pt x="9357" y="6943"/>
                    </a:lnTo>
                    <a:lnTo>
                      <a:pt x="7018" y="9874"/>
                    </a:lnTo>
                    <a:lnTo>
                      <a:pt x="10293" y="7869"/>
                    </a:lnTo>
                    <a:lnTo>
                      <a:pt x="7564" y="10414"/>
                    </a:lnTo>
                    <a:lnTo>
                      <a:pt x="10839" y="8409"/>
                    </a:lnTo>
                    <a:lnTo>
                      <a:pt x="7720" y="10414"/>
                    </a:lnTo>
                    <a:lnTo>
                      <a:pt x="11073" y="8640"/>
                    </a:lnTo>
                    <a:lnTo>
                      <a:pt x="8656" y="11571"/>
                    </a:lnTo>
                    <a:lnTo>
                      <a:pt x="12009" y="9566"/>
                    </a:lnTo>
                    <a:lnTo>
                      <a:pt x="8812" y="11571"/>
                    </a:lnTo>
                    <a:lnTo>
                      <a:pt x="12165" y="9720"/>
                    </a:lnTo>
                    <a:lnTo>
                      <a:pt x="9747" y="12651"/>
                    </a:lnTo>
                    <a:lnTo>
                      <a:pt x="13100" y="10646"/>
                    </a:lnTo>
                    <a:lnTo>
                      <a:pt x="10293" y="13037"/>
                    </a:lnTo>
                    <a:lnTo>
                      <a:pt x="13646" y="11186"/>
                    </a:lnTo>
                    <a:lnTo>
                      <a:pt x="11073" y="13886"/>
                    </a:lnTo>
                    <a:lnTo>
                      <a:pt x="14348" y="11880"/>
                    </a:lnTo>
                    <a:lnTo>
                      <a:pt x="11385" y="14271"/>
                    </a:lnTo>
                    <a:lnTo>
                      <a:pt x="14738" y="12266"/>
                    </a:lnTo>
                    <a:lnTo>
                      <a:pt x="11775" y="14503"/>
                    </a:lnTo>
                    <a:lnTo>
                      <a:pt x="15128" y="12651"/>
                    </a:lnTo>
                    <a:lnTo>
                      <a:pt x="12555" y="15351"/>
                    </a:lnTo>
                    <a:lnTo>
                      <a:pt x="15830" y="13346"/>
                    </a:lnTo>
                    <a:lnTo>
                      <a:pt x="13256" y="15969"/>
                    </a:lnTo>
                    <a:lnTo>
                      <a:pt x="16609" y="14117"/>
                    </a:lnTo>
                    <a:lnTo>
                      <a:pt x="13802" y="16663"/>
                    </a:lnTo>
                    <a:lnTo>
                      <a:pt x="17155" y="14657"/>
                    </a:lnTo>
                    <a:lnTo>
                      <a:pt x="14192" y="16817"/>
                    </a:lnTo>
                    <a:lnTo>
                      <a:pt x="17545" y="15043"/>
                    </a:lnTo>
                    <a:lnTo>
                      <a:pt x="15128" y="17743"/>
                    </a:lnTo>
                    <a:lnTo>
                      <a:pt x="18403" y="15969"/>
                    </a:lnTo>
                    <a:lnTo>
                      <a:pt x="16064" y="18669"/>
                    </a:lnTo>
                    <a:lnTo>
                      <a:pt x="19339" y="16817"/>
                    </a:lnTo>
                    <a:lnTo>
                      <a:pt x="16921" y="19594"/>
                    </a:lnTo>
                    <a:lnTo>
                      <a:pt x="20274" y="17743"/>
                    </a:lnTo>
                    <a:lnTo>
                      <a:pt x="16921" y="19594"/>
                    </a:lnTo>
                    <a:lnTo>
                      <a:pt x="20274" y="17743"/>
                    </a:lnTo>
                    <a:lnTo>
                      <a:pt x="17545" y="20134"/>
                    </a:lnTo>
                    <a:lnTo>
                      <a:pt x="20820" y="18283"/>
                    </a:lnTo>
                    <a:lnTo>
                      <a:pt x="17857" y="20520"/>
                    </a:lnTo>
                    <a:lnTo>
                      <a:pt x="21210" y="18669"/>
                    </a:lnTo>
                    <a:lnTo>
                      <a:pt x="18403" y="21060"/>
                    </a:lnTo>
                    <a:lnTo>
                      <a:pt x="21600" y="19209"/>
                    </a:lnTo>
                    <a:lnTo>
                      <a:pt x="19573" y="21600"/>
                    </a:lnTo>
                    <a:lnTo>
                      <a:pt x="21600" y="20520"/>
                    </a:lnTo>
                    <a:lnTo>
                      <a:pt x="20430" y="21600"/>
                    </a:lnTo>
                    <a:lnTo>
                      <a:pt x="20820" y="21446"/>
                    </a:lnTo>
                  </a:path>
                </a:pathLst>
              </a:custGeom>
              <a:noFill/>
              <a:ln w="3175" cap="rnd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25" name="Freeform 3141"/>
              <p:cNvSpPr/>
              <p:nvPr/>
            </p:nvSpPr>
            <p:spPr>
              <a:xfrm>
                <a:off x="1784350" y="1920081"/>
                <a:ext cx="1270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0" y="21600"/>
                    </a:lnTo>
                    <a:lnTo>
                      <a:pt x="21600" y="0"/>
                    </a:lnTo>
                  </a:path>
                </a:pathLst>
              </a:custGeom>
              <a:noFill/>
              <a:ln w="3175" cap="rnd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26" name="Freeform 3154"/>
              <p:cNvSpPr/>
              <p:nvPr/>
            </p:nvSpPr>
            <p:spPr>
              <a:xfrm>
                <a:off x="549275" y="-1"/>
                <a:ext cx="1325563" cy="11795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3459"/>
                    </a:moveTo>
                    <a:lnTo>
                      <a:pt x="5251" y="0"/>
                    </a:lnTo>
                    <a:lnTo>
                      <a:pt x="1707" y="2645"/>
                    </a:lnTo>
                    <a:lnTo>
                      <a:pt x="5743" y="0"/>
                    </a:lnTo>
                    <a:lnTo>
                      <a:pt x="3492" y="2093"/>
                    </a:lnTo>
                    <a:lnTo>
                      <a:pt x="6674" y="0"/>
                    </a:lnTo>
                    <a:lnTo>
                      <a:pt x="4217" y="1948"/>
                    </a:lnTo>
                    <a:lnTo>
                      <a:pt x="7166" y="0"/>
                    </a:lnTo>
                    <a:lnTo>
                      <a:pt x="4837" y="1802"/>
                    </a:lnTo>
                    <a:lnTo>
                      <a:pt x="7579" y="0"/>
                    </a:lnTo>
                    <a:lnTo>
                      <a:pt x="5200" y="1802"/>
                    </a:lnTo>
                    <a:lnTo>
                      <a:pt x="7838" y="87"/>
                    </a:lnTo>
                    <a:lnTo>
                      <a:pt x="5329" y="1802"/>
                    </a:lnTo>
                    <a:lnTo>
                      <a:pt x="7942" y="87"/>
                    </a:lnTo>
                    <a:lnTo>
                      <a:pt x="6053" y="1744"/>
                    </a:lnTo>
                    <a:lnTo>
                      <a:pt x="8433" y="145"/>
                    </a:lnTo>
                    <a:lnTo>
                      <a:pt x="6493" y="1744"/>
                    </a:lnTo>
                    <a:lnTo>
                      <a:pt x="8821" y="233"/>
                    </a:lnTo>
                    <a:lnTo>
                      <a:pt x="7347" y="1802"/>
                    </a:lnTo>
                    <a:lnTo>
                      <a:pt x="9545" y="349"/>
                    </a:lnTo>
                    <a:lnTo>
                      <a:pt x="7760" y="1802"/>
                    </a:lnTo>
                    <a:lnTo>
                      <a:pt x="9856" y="436"/>
                    </a:lnTo>
                    <a:lnTo>
                      <a:pt x="7942" y="1861"/>
                    </a:lnTo>
                    <a:lnTo>
                      <a:pt x="10037" y="494"/>
                    </a:lnTo>
                    <a:lnTo>
                      <a:pt x="8692" y="1948"/>
                    </a:lnTo>
                    <a:lnTo>
                      <a:pt x="10658" y="698"/>
                    </a:lnTo>
                    <a:lnTo>
                      <a:pt x="8743" y="1948"/>
                    </a:lnTo>
                    <a:lnTo>
                      <a:pt x="10709" y="698"/>
                    </a:lnTo>
                    <a:lnTo>
                      <a:pt x="8743" y="1948"/>
                    </a:lnTo>
                    <a:lnTo>
                      <a:pt x="10709" y="698"/>
                    </a:lnTo>
                    <a:lnTo>
                      <a:pt x="9054" y="2006"/>
                    </a:lnTo>
                    <a:lnTo>
                      <a:pt x="10942" y="785"/>
                    </a:lnTo>
                    <a:lnTo>
                      <a:pt x="9054" y="2006"/>
                    </a:lnTo>
                    <a:lnTo>
                      <a:pt x="10942" y="785"/>
                    </a:lnTo>
                    <a:lnTo>
                      <a:pt x="9416" y="2151"/>
                    </a:lnTo>
                    <a:lnTo>
                      <a:pt x="11253" y="901"/>
                    </a:lnTo>
                    <a:lnTo>
                      <a:pt x="9494" y="2151"/>
                    </a:lnTo>
                    <a:lnTo>
                      <a:pt x="11330" y="901"/>
                    </a:lnTo>
                    <a:lnTo>
                      <a:pt x="9675" y="2209"/>
                    </a:lnTo>
                    <a:lnTo>
                      <a:pt x="11511" y="1047"/>
                    </a:lnTo>
                    <a:lnTo>
                      <a:pt x="10089" y="2297"/>
                    </a:lnTo>
                    <a:lnTo>
                      <a:pt x="11874" y="1192"/>
                    </a:lnTo>
                    <a:lnTo>
                      <a:pt x="10166" y="2355"/>
                    </a:lnTo>
                    <a:lnTo>
                      <a:pt x="11925" y="1192"/>
                    </a:lnTo>
                    <a:lnTo>
                      <a:pt x="10528" y="2500"/>
                    </a:lnTo>
                    <a:lnTo>
                      <a:pt x="12313" y="1337"/>
                    </a:lnTo>
                    <a:lnTo>
                      <a:pt x="10942" y="2645"/>
                    </a:lnTo>
                    <a:lnTo>
                      <a:pt x="12675" y="1541"/>
                    </a:lnTo>
                    <a:lnTo>
                      <a:pt x="11253" y="2762"/>
                    </a:lnTo>
                    <a:lnTo>
                      <a:pt x="12908" y="1657"/>
                    </a:lnTo>
                    <a:lnTo>
                      <a:pt x="11330" y="2762"/>
                    </a:lnTo>
                    <a:lnTo>
                      <a:pt x="12986" y="1744"/>
                    </a:lnTo>
                    <a:lnTo>
                      <a:pt x="11563" y="2907"/>
                    </a:lnTo>
                    <a:lnTo>
                      <a:pt x="13219" y="1802"/>
                    </a:lnTo>
                    <a:lnTo>
                      <a:pt x="12055" y="3111"/>
                    </a:lnTo>
                    <a:lnTo>
                      <a:pt x="13658" y="2093"/>
                    </a:lnTo>
                    <a:lnTo>
                      <a:pt x="12494" y="3401"/>
                    </a:lnTo>
                    <a:lnTo>
                      <a:pt x="14072" y="2355"/>
                    </a:lnTo>
                    <a:lnTo>
                      <a:pt x="12546" y="3401"/>
                    </a:lnTo>
                    <a:lnTo>
                      <a:pt x="14072" y="2355"/>
                    </a:lnTo>
                    <a:lnTo>
                      <a:pt x="12727" y="3459"/>
                    </a:lnTo>
                    <a:lnTo>
                      <a:pt x="14253" y="2500"/>
                    </a:lnTo>
                    <a:lnTo>
                      <a:pt x="12986" y="3663"/>
                    </a:lnTo>
                    <a:lnTo>
                      <a:pt x="14512" y="2645"/>
                    </a:lnTo>
                    <a:lnTo>
                      <a:pt x="13038" y="3663"/>
                    </a:lnTo>
                    <a:lnTo>
                      <a:pt x="14564" y="2704"/>
                    </a:lnTo>
                    <a:lnTo>
                      <a:pt x="13219" y="3808"/>
                    </a:lnTo>
                    <a:lnTo>
                      <a:pt x="14745" y="2762"/>
                    </a:lnTo>
                    <a:lnTo>
                      <a:pt x="13400" y="3954"/>
                    </a:lnTo>
                    <a:lnTo>
                      <a:pt x="14874" y="2907"/>
                    </a:lnTo>
                    <a:lnTo>
                      <a:pt x="13477" y="4012"/>
                    </a:lnTo>
                    <a:lnTo>
                      <a:pt x="15004" y="2965"/>
                    </a:lnTo>
                    <a:lnTo>
                      <a:pt x="13581" y="4012"/>
                    </a:lnTo>
                    <a:lnTo>
                      <a:pt x="15055" y="3052"/>
                    </a:lnTo>
                    <a:lnTo>
                      <a:pt x="13969" y="4273"/>
                    </a:lnTo>
                    <a:lnTo>
                      <a:pt x="15417" y="3401"/>
                    </a:lnTo>
                    <a:lnTo>
                      <a:pt x="14072" y="4419"/>
                    </a:lnTo>
                    <a:lnTo>
                      <a:pt x="15547" y="3459"/>
                    </a:lnTo>
                    <a:lnTo>
                      <a:pt x="14383" y="4622"/>
                    </a:lnTo>
                    <a:lnTo>
                      <a:pt x="15857" y="3750"/>
                    </a:lnTo>
                    <a:lnTo>
                      <a:pt x="14434" y="4710"/>
                    </a:lnTo>
                    <a:lnTo>
                      <a:pt x="15909" y="3808"/>
                    </a:lnTo>
                    <a:lnTo>
                      <a:pt x="14823" y="4971"/>
                    </a:lnTo>
                    <a:lnTo>
                      <a:pt x="16219" y="4070"/>
                    </a:lnTo>
                    <a:lnTo>
                      <a:pt x="15055" y="5262"/>
                    </a:lnTo>
                    <a:lnTo>
                      <a:pt x="16478" y="4273"/>
                    </a:lnTo>
                    <a:lnTo>
                      <a:pt x="15107" y="5320"/>
                    </a:lnTo>
                    <a:lnTo>
                      <a:pt x="16530" y="4361"/>
                    </a:lnTo>
                    <a:lnTo>
                      <a:pt x="15366" y="5524"/>
                    </a:lnTo>
                    <a:lnTo>
                      <a:pt x="16763" y="4622"/>
                    </a:lnTo>
                    <a:lnTo>
                      <a:pt x="15417" y="5611"/>
                    </a:lnTo>
                    <a:lnTo>
                      <a:pt x="16840" y="4710"/>
                    </a:lnTo>
                    <a:lnTo>
                      <a:pt x="15495" y="5669"/>
                    </a:lnTo>
                    <a:lnTo>
                      <a:pt x="16892" y="4768"/>
                    </a:lnTo>
                    <a:lnTo>
                      <a:pt x="15857" y="6018"/>
                    </a:lnTo>
                    <a:lnTo>
                      <a:pt x="17254" y="5117"/>
                    </a:lnTo>
                    <a:lnTo>
                      <a:pt x="16090" y="6279"/>
                    </a:lnTo>
                    <a:lnTo>
                      <a:pt x="17435" y="5378"/>
                    </a:lnTo>
                    <a:lnTo>
                      <a:pt x="16400" y="6686"/>
                    </a:lnTo>
                    <a:lnTo>
                      <a:pt x="17823" y="5814"/>
                    </a:lnTo>
                    <a:lnTo>
                      <a:pt x="16659" y="6977"/>
                    </a:lnTo>
                    <a:lnTo>
                      <a:pt x="18004" y="6076"/>
                    </a:lnTo>
                    <a:lnTo>
                      <a:pt x="16659" y="6977"/>
                    </a:lnTo>
                    <a:lnTo>
                      <a:pt x="18004" y="6076"/>
                    </a:lnTo>
                    <a:lnTo>
                      <a:pt x="16892" y="7326"/>
                    </a:lnTo>
                    <a:lnTo>
                      <a:pt x="18315" y="6425"/>
                    </a:lnTo>
                    <a:lnTo>
                      <a:pt x="17151" y="7588"/>
                    </a:lnTo>
                    <a:lnTo>
                      <a:pt x="18496" y="6686"/>
                    </a:lnTo>
                    <a:lnTo>
                      <a:pt x="17202" y="7733"/>
                    </a:lnTo>
                    <a:lnTo>
                      <a:pt x="18548" y="6919"/>
                    </a:lnTo>
                    <a:lnTo>
                      <a:pt x="17383" y="8082"/>
                    </a:lnTo>
                    <a:lnTo>
                      <a:pt x="18729" y="7181"/>
                    </a:lnTo>
                    <a:lnTo>
                      <a:pt x="17565" y="8285"/>
                    </a:lnTo>
                    <a:lnTo>
                      <a:pt x="18910" y="7471"/>
                    </a:lnTo>
                    <a:lnTo>
                      <a:pt x="17746" y="8634"/>
                    </a:lnTo>
                    <a:lnTo>
                      <a:pt x="19091" y="7733"/>
                    </a:lnTo>
                    <a:lnTo>
                      <a:pt x="17823" y="8692"/>
                    </a:lnTo>
                    <a:lnTo>
                      <a:pt x="19168" y="7791"/>
                    </a:lnTo>
                    <a:lnTo>
                      <a:pt x="18056" y="9099"/>
                    </a:lnTo>
                    <a:lnTo>
                      <a:pt x="19401" y="8227"/>
                    </a:lnTo>
                    <a:lnTo>
                      <a:pt x="18134" y="9187"/>
                    </a:lnTo>
                    <a:lnTo>
                      <a:pt x="19401" y="8343"/>
                    </a:lnTo>
                    <a:lnTo>
                      <a:pt x="18134" y="9245"/>
                    </a:lnTo>
                    <a:lnTo>
                      <a:pt x="19479" y="8431"/>
                    </a:lnTo>
                    <a:lnTo>
                      <a:pt x="18237" y="9448"/>
                    </a:lnTo>
                    <a:lnTo>
                      <a:pt x="19582" y="8634"/>
                    </a:lnTo>
                    <a:lnTo>
                      <a:pt x="18496" y="9884"/>
                    </a:lnTo>
                    <a:lnTo>
                      <a:pt x="19763" y="9041"/>
                    </a:lnTo>
                    <a:lnTo>
                      <a:pt x="18496" y="10001"/>
                    </a:lnTo>
                    <a:lnTo>
                      <a:pt x="19841" y="9099"/>
                    </a:lnTo>
                    <a:lnTo>
                      <a:pt x="18599" y="10204"/>
                    </a:lnTo>
                    <a:lnTo>
                      <a:pt x="19970" y="9332"/>
                    </a:lnTo>
                    <a:lnTo>
                      <a:pt x="18806" y="10640"/>
                    </a:lnTo>
                    <a:lnTo>
                      <a:pt x="20151" y="9739"/>
                    </a:lnTo>
                    <a:lnTo>
                      <a:pt x="18806" y="10640"/>
                    </a:lnTo>
                    <a:lnTo>
                      <a:pt x="20151" y="9739"/>
                    </a:lnTo>
                    <a:lnTo>
                      <a:pt x="18858" y="10756"/>
                    </a:lnTo>
                    <a:lnTo>
                      <a:pt x="20203" y="9884"/>
                    </a:lnTo>
                    <a:lnTo>
                      <a:pt x="18858" y="10756"/>
                    </a:lnTo>
                    <a:lnTo>
                      <a:pt x="20203" y="9942"/>
                    </a:lnTo>
                    <a:lnTo>
                      <a:pt x="18910" y="10902"/>
                    </a:lnTo>
                    <a:lnTo>
                      <a:pt x="20255" y="10001"/>
                    </a:lnTo>
                    <a:lnTo>
                      <a:pt x="19039" y="11251"/>
                    </a:lnTo>
                    <a:lnTo>
                      <a:pt x="20384" y="10437"/>
                    </a:lnTo>
                    <a:lnTo>
                      <a:pt x="19168" y="11599"/>
                    </a:lnTo>
                    <a:lnTo>
                      <a:pt x="20514" y="10698"/>
                    </a:lnTo>
                    <a:lnTo>
                      <a:pt x="19298" y="12006"/>
                    </a:lnTo>
                    <a:lnTo>
                      <a:pt x="20643" y="11105"/>
                    </a:lnTo>
                    <a:lnTo>
                      <a:pt x="19298" y="12006"/>
                    </a:lnTo>
                    <a:lnTo>
                      <a:pt x="20643" y="11192"/>
                    </a:lnTo>
                    <a:lnTo>
                      <a:pt x="19479" y="12501"/>
                    </a:lnTo>
                    <a:lnTo>
                      <a:pt x="20824" y="11658"/>
                    </a:lnTo>
                    <a:lnTo>
                      <a:pt x="19531" y="12762"/>
                    </a:lnTo>
                    <a:lnTo>
                      <a:pt x="20876" y="11861"/>
                    </a:lnTo>
                    <a:lnTo>
                      <a:pt x="19660" y="13315"/>
                    </a:lnTo>
                    <a:lnTo>
                      <a:pt x="21057" y="12355"/>
                    </a:lnTo>
                    <a:lnTo>
                      <a:pt x="19660" y="13315"/>
                    </a:lnTo>
                    <a:lnTo>
                      <a:pt x="21057" y="12413"/>
                    </a:lnTo>
                    <a:lnTo>
                      <a:pt x="19763" y="13867"/>
                    </a:lnTo>
                    <a:lnTo>
                      <a:pt x="21134" y="12908"/>
                    </a:lnTo>
                    <a:lnTo>
                      <a:pt x="19841" y="14361"/>
                    </a:lnTo>
                    <a:lnTo>
                      <a:pt x="21238" y="13460"/>
                    </a:lnTo>
                    <a:lnTo>
                      <a:pt x="19893" y="14768"/>
                    </a:lnTo>
                    <a:lnTo>
                      <a:pt x="21367" y="13867"/>
                    </a:lnTo>
                    <a:lnTo>
                      <a:pt x="19970" y="14914"/>
                    </a:lnTo>
                    <a:lnTo>
                      <a:pt x="21367" y="14012"/>
                    </a:lnTo>
                    <a:lnTo>
                      <a:pt x="20022" y="15466"/>
                    </a:lnTo>
                    <a:lnTo>
                      <a:pt x="21419" y="14565"/>
                    </a:lnTo>
                    <a:lnTo>
                      <a:pt x="20022" y="15728"/>
                    </a:lnTo>
                    <a:lnTo>
                      <a:pt x="21497" y="14826"/>
                    </a:lnTo>
                    <a:lnTo>
                      <a:pt x="20074" y="16280"/>
                    </a:lnTo>
                    <a:lnTo>
                      <a:pt x="21548" y="15321"/>
                    </a:lnTo>
                    <a:lnTo>
                      <a:pt x="20074" y="16425"/>
                    </a:lnTo>
                    <a:lnTo>
                      <a:pt x="21548" y="15466"/>
                    </a:lnTo>
                    <a:lnTo>
                      <a:pt x="20074" y="16629"/>
                    </a:lnTo>
                    <a:lnTo>
                      <a:pt x="21548" y="15669"/>
                    </a:lnTo>
                    <a:lnTo>
                      <a:pt x="20074" y="16832"/>
                    </a:lnTo>
                    <a:lnTo>
                      <a:pt x="21600" y="15873"/>
                    </a:lnTo>
                    <a:lnTo>
                      <a:pt x="20074" y="17327"/>
                    </a:lnTo>
                    <a:lnTo>
                      <a:pt x="21600" y="16338"/>
                    </a:lnTo>
                    <a:lnTo>
                      <a:pt x="20074" y="17792"/>
                    </a:lnTo>
                    <a:lnTo>
                      <a:pt x="21600" y="16774"/>
                    </a:lnTo>
                    <a:lnTo>
                      <a:pt x="20022" y="18228"/>
                    </a:lnTo>
                    <a:lnTo>
                      <a:pt x="21600" y="17181"/>
                    </a:lnTo>
                    <a:lnTo>
                      <a:pt x="20022" y="18548"/>
                    </a:lnTo>
                    <a:lnTo>
                      <a:pt x="21600" y="17530"/>
                    </a:lnTo>
                    <a:lnTo>
                      <a:pt x="19970" y="19187"/>
                    </a:lnTo>
                    <a:lnTo>
                      <a:pt x="21600" y="18141"/>
                    </a:lnTo>
                    <a:lnTo>
                      <a:pt x="19970" y="19449"/>
                    </a:lnTo>
                    <a:lnTo>
                      <a:pt x="21600" y="18344"/>
                    </a:lnTo>
                    <a:lnTo>
                      <a:pt x="19841" y="20146"/>
                    </a:lnTo>
                    <a:lnTo>
                      <a:pt x="21548" y="19042"/>
                    </a:lnTo>
                    <a:lnTo>
                      <a:pt x="19970" y="20292"/>
                    </a:lnTo>
                    <a:lnTo>
                      <a:pt x="21548" y="19245"/>
                    </a:lnTo>
                    <a:lnTo>
                      <a:pt x="20255" y="20641"/>
                    </a:lnTo>
                    <a:lnTo>
                      <a:pt x="21419" y="19856"/>
                    </a:lnTo>
                    <a:lnTo>
                      <a:pt x="20436" y="20902"/>
                    </a:lnTo>
                    <a:lnTo>
                      <a:pt x="21367" y="20292"/>
                    </a:lnTo>
                    <a:lnTo>
                      <a:pt x="20514" y="20960"/>
                    </a:lnTo>
                    <a:lnTo>
                      <a:pt x="21367" y="20408"/>
                    </a:lnTo>
                    <a:lnTo>
                      <a:pt x="20824" y="21251"/>
                    </a:lnTo>
                    <a:lnTo>
                      <a:pt x="21238" y="20960"/>
                    </a:lnTo>
                    <a:lnTo>
                      <a:pt x="21005" y="21455"/>
                    </a:lnTo>
                    <a:lnTo>
                      <a:pt x="21186" y="21309"/>
                    </a:lnTo>
                    <a:lnTo>
                      <a:pt x="21134" y="21600"/>
                    </a:lnTo>
                  </a:path>
                </a:pathLst>
              </a:custGeom>
              <a:noFill/>
              <a:ln w="3175" cap="rnd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27" name="Freeform 3155"/>
              <p:cNvSpPr/>
              <p:nvPr/>
            </p:nvSpPr>
            <p:spPr>
              <a:xfrm>
                <a:off x="-1" y="-1"/>
                <a:ext cx="1179514" cy="1879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8547" y="1478"/>
                    </a:moveTo>
                    <a:lnTo>
                      <a:pt x="9303" y="1222"/>
                    </a:lnTo>
                    <a:lnTo>
                      <a:pt x="6890" y="2171"/>
                    </a:lnTo>
                    <a:lnTo>
                      <a:pt x="10524" y="839"/>
                    </a:lnTo>
                    <a:lnTo>
                      <a:pt x="4942" y="3211"/>
                    </a:lnTo>
                    <a:lnTo>
                      <a:pt x="12791" y="347"/>
                    </a:lnTo>
                    <a:lnTo>
                      <a:pt x="4622" y="3466"/>
                    </a:lnTo>
                    <a:lnTo>
                      <a:pt x="13431" y="274"/>
                    </a:lnTo>
                    <a:lnTo>
                      <a:pt x="3721" y="4068"/>
                    </a:lnTo>
                    <a:lnTo>
                      <a:pt x="14652" y="91"/>
                    </a:lnTo>
                    <a:lnTo>
                      <a:pt x="3023" y="4634"/>
                    </a:lnTo>
                    <a:lnTo>
                      <a:pt x="15757" y="0"/>
                    </a:lnTo>
                    <a:lnTo>
                      <a:pt x="2413" y="5236"/>
                    </a:lnTo>
                    <a:lnTo>
                      <a:pt x="6541" y="3776"/>
                    </a:lnTo>
                    <a:lnTo>
                      <a:pt x="2209" y="5509"/>
                    </a:lnTo>
                    <a:lnTo>
                      <a:pt x="5931" y="4159"/>
                    </a:lnTo>
                    <a:lnTo>
                      <a:pt x="2064" y="5674"/>
                    </a:lnTo>
                    <a:lnTo>
                      <a:pt x="5582" y="4378"/>
                    </a:lnTo>
                    <a:lnTo>
                      <a:pt x="1861" y="5929"/>
                    </a:lnTo>
                    <a:lnTo>
                      <a:pt x="5087" y="4725"/>
                    </a:lnTo>
                    <a:lnTo>
                      <a:pt x="1657" y="6203"/>
                    </a:lnTo>
                    <a:lnTo>
                      <a:pt x="4680" y="5108"/>
                    </a:lnTo>
                    <a:lnTo>
                      <a:pt x="1512" y="6367"/>
                    </a:lnTo>
                    <a:lnTo>
                      <a:pt x="4477" y="5291"/>
                    </a:lnTo>
                    <a:lnTo>
                      <a:pt x="1308" y="6677"/>
                    </a:lnTo>
                    <a:lnTo>
                      <a:pt x="4128" y="5637"/>
                    </a:lnTo>
                    <a:lnTo>
                      <a:pt x="1163" y="6841"/>
                    </a:lnTo>
                    <a:lnTo>
                      <a:pt x="3925" y="5856"/>
                    </a:lnTo>
                    <a:lnTo>
                      <a:pt x="1163" y="6896"/>
                    </a:lnTo>
                    <a:lnTo>
                      <a:pt x="3866" y="5893"/>
                    </a:lnTo>
                    <a:lnTo>
                      <a:pt x="901" y="7316"/>
                    </a:lnTo>
                    <a:lnTo>
                      <a:pt x="3372" y="6458"/>
                    </a:lnTo>
                    <a:lnTo>
                      <a:pt x="756" y="7626"/>
                    </a:lnTo>
                    <a:lnTo>
                      <a:pt x="3169" y="6750"/>
                    </a:lnTo>
                    <a:lnTo>
                      <a:pt x="698" y="7717"/>
                    </a:lnTo>
                    <a:lnTo>
                      <a:pt x="3111" y="6841"/>
                    </a:lnTo>
                    <a:lnTo>
                      <a:pt x="610" y="7881"/>
                    </a:lnTo>
                    <a:lnTo>
                      <a:pt x="2965" y="7060"/>
                    </a:lnTo>
                    <a:lnTo>
                      <a:pt x="610" y="8009"/>
                    </a:lnTo>
                    <a:lnTo>
                      <a:pt x="2820" y="7188"/>
                    </a:lnTo>
                    <a:lnTo>
                      <a:pt x="407" y="8410"/>
                    </a:lnTo>
                    <a:lnTo>
                      <a:pt x="2616" y="7626"/>
                    </a:lnTo>
                    <a:lnTo>
                      <a:pt x="349" y="8702"/>
                    </a:lnTo>
                    <a:lnTo>
                      <a:pt x="2413" y="7972"/>
                    </a:lnTo>
                    <a:lnTo>
                      <a:pt x="262" y="9049"/>
                    </a:lnTo>
                    <a:lnTo>
                      <a:pt x="2268" y="8319"/>
                    </a:lnTo>
                    <a:lnTo>
                      <a:pt x="145" y="9486"/>
                    </a:lnTo>
                    <a:lnTo>
                      <a:pt x="2064" y="8739"/>
                    </a:lnTo>
                    <a:lnTo>
                      <a:pt x="58" y="9870"/>
                    </a:lnTo>
                    <a:lnTo>
                      <a:pt x="2006" y="9176"/>
                    </a:lnTo>
                    <a:lnTo>
                      <a:pt x="58" y="10052"/>
                    </a:lnTo>
                    <a:lnTo>
                      <a:pt x="1919" y="9395"/>
                    </a:lnTo>
                    <a:lnTo>
                      <a:pt x="58" y="10125"/>
                    </a:lnTo>
                    <a:lnTo>
                      <a:pt x="1919" y="9486"/>
                    </a:lnTo>
                    <a:lnTo>
                      <a:pt x="0" y="10307"/>
                    </a:lnTo>
                    <a:lnTo>
                      <a:pt x="1861" y="9651"/>
                    </a:lnTo>
                    <a:lnTo>
                      <a:pt x="0" y="10399"/>
                    </a:lnTo>
                    <a:lnTo>
                      <a:pt x="1861" y="9742"/>
                    </a:lnTo>
                    <a:lnTo>
                      <a:pt x="0" y="10526"/>
                    </a:lnTo>
                    <a:lnTo>
                      <a:pt x="1802" y="9870"/>
                    </a:lnTo>
                    <a:lnTo>
                      <a:pt x="0" y="10873"/>
                    </a:lnTo>
                    <a:lnTo>
                      <a:pt x="1802" y="10216"/>
                    </a:lnTo>
                    <a:lnTo>
                      <a:pt x="0" y="11165"/>
                    </a:lnTo>
                    <a:lnTo>
                      <a:pt x="1802" y="10563"/>
                    </a:lnTo>
                    <a:lnTo>
                      <a:pt x="58" y="11475"/>
                    </a:lnTo>
                    <a:lnTo>
                      <a:pt x="1715" y="10873"/>
                    </a:lnTo>
                    <a:lnTo>
                      <a:pt x="58" y="11603"/>
                    </a:lnTo>
                    <a:lnTo>
                      <a:pt x="1715" y="11001"/>
                    </a:lnTo>
                    <a:lnTo>
                      <a:pt x="58" y="11858"/>
                    </a:lnTo>
                    <a:lnTo>
                      <a:pt x="1802" y="11256"/>
                    </a:lnTo>
                    <a:lnTo>
                      <a:pt x="145" y="12205"/>
                    </a:lnTo>
                    <a:lnTo>
                      <a:pt x="1802" y="11639"/>
                    </a:lnTo>
                    <a:lnTo>
                      <a:pt x="203" y="12460"/>
                    </a:lnTo>
                    <a:lnTo>
                      <a:pt x="1861" y="11913"/>
                    </a:lnTo>
                    <a:lnTo>
                      <a:pt x="262" y="12551"/>
                    </a:lnTo>
                    <a:lnTo>
                      <a:pt x="1861" y="11949"/>
                    </a:lnTo>
                    <a:lnTo>
                      <a:pt x="262" y="12770"/>
                    </a:lnTo>
                    <a:lnTo>
                      <a:pt x="1919" y="12168"/>
                    </a:lnTo>
                    <a:lnTo>
                      <a:pt x="349" y="12989"/>
                    </a:lnTo>
                    <a:lnTo>
                      <a:pt x="1919" y="12387"/>
                    </a:lnTo>
                    <a:lnTo>
                      <a:pt x="407" y="13153"/>
                    </a:lnTo>
                    <a:lnTo>
                      <a:pt x="2006" y="12606"/>
                    </a:lnTo>
                    <a:lnTo>
                      <a:pt x="552" y="13427"/>
                    </a:lnTo>
                    <a:lnTo>
                      <a:pt x="2122" y="12861"/>
                    </a:lnTo>
                    <a:lnTo>
                      <a:pt x="552" y="13500"/>
                    </a:lnTo>
                    <a:lnTo>
                      <a:pt x="2122" y="12953"/>
                    </a:lnTo>
                    <a:lnTo>
                      <a:pt x="610" y="13719"/>
                    </a:lnTo>
                    <a:lnTo>
                      <a:pt x="2209" y="13153"/>
                    </a:lnTo>
                    <a:lnTo>
                      <a:pt x="756" y="13974"/>
                    </a:lnTo>
                    <a:lnTo>
                      <a:pt x="2326" y="13427"/>
                    </a:lnTo>
                    <a:lnTo>
                      <a:pt x="959" y="14321"/>
                    </a:lnTo>
                    <a:lnTo>
                      <a:pt x="2471" y="13774"/>
                    </a:lnTo>
                    <a:lnTo>
                      <a:pt x="1047" y="14412"/>
                    </a:lnTo>
                    <a:lnTo>
                      <a:pt x="2558" y="13847"/>
                    </a:lnTo>
                    <a:lnTo>
                      <a:pt x="1163" y="14631"/>
                    </a:lnTo>
                    <a:lnTo>
                      <a:pt x="2675" y="14066"/>
                    </a:lnTo>
                    <a:lnTo>
                      <a:pt x="1250" y="14850"/>
                    </a:lnTo>
                    <a:lnTo>
                      <a:pt x="2820" y="14321"/>
                    </a:lnTo>
                    <a:lnTo>
                      <a:pt x="1308" y="14941"/>
                    </a:lnTo>
                    <a:lnTo>
                      <a:pt x="2820" y="14376"/>
                    </a:lnTo>
                    <a:lnTo>
                      <a:pt x="1454" y="15105"/>
                    </a:lnTo>
                    <a:lnTo>
                      <a:pt x="2965" y="14595"/>
                    </a:lnTo>
                    <a:lnTo>
                      <a:pt x="1512" y="15197"/>
                    </a:lnTo>
                    <a:lnTo>
                      <a:pt x="3023" y="14631"/>
                    </a:lnTo>
                    <a:lnTo>
                      <a:pt x="1715" y="15452"/>
                    </a:lnTo>
                    <a:lnTo>
                      <a:pt x="3227" y="14886"/>
                    </a:lnTo>
                    <a:lnTo>
                      <a:pt x="1861" y="15634"/>
                    </a:lnTo>
                    <a:lnTo>
                      <a:pt x="3314" y="15069"/>
                    </a:lnTo>
                    <a:lnTo>
                      <a:pt x="2064" y="15890"/>
                    </a:lnTo>
                    <a:lnTo>
                      <a:pt x="3518" y="15324"/>
                    </a:lnTo>
                    <a:lnTo>
                      <a:pt x="2268" y="16145"/>
                    </a:lnTo>
                    <a:lnTo>
                      <a:pt x="3779" y="15634"/>
                    </a:lnTo>
                    <a:lnTo>
                      <a:pt x="2471" y="16364"/>
                    </a:lnTo>
                    <a:lnTo>
                      <a:pt x="3983" y="15835"/>
                    </a:lnTo>
                    <a:lnTo>
                      <a:pt x="2616" y="16492"/>
                    </a:lnTo>
                    <a:lnTo>
                      <a:pt x="4128" y="15926"/>
                    </a:lnTo>
                    <a:lnTo>
                      <a:pt x="2675" y="16583"/>
                    </a:lnTo>
                    <a:lnTo>
                      <a:pt x="4186" y="16018"/>
                    </a:lnTo>
                    <a:lnTo>
                      <a:pt x="2965" y="16875"/>
                    </a:lnTo>
                    <a:lnTo>
                      <a:pt x="4477" y="16309"/>
                    </a:lnTo>
                    <a:lnTo>
                      <a:pt x="3314" y="17149"/>
                    </a:lnTo>
                    <a:lnTo>
                      <a:pt x="4826" y="16583"/>
                    </a:lnTo>
                    <a:lnTo>
                      <a:pt x="3372" y="17185"/>
                    </a:lnTo>
                    <a:lnTo>
                      <a:pt x="4884" y="16656"/>
                    </a:lnTo>
                    <a:lnTo>
                      <a:pt x="3634" y="17441"/>
                    </a:lnTo>
                    <a:lnTo>
                      <a:pt x="5175" y="16875"/>
                    </a:lnTo>
                    <a:lnTo>
                      <a:pt x="3866" y="17623"/>
                    </a:lnTo>
                    <a:lnTo>
                      <a:pt x="5378" y="17057"/>
                    </a:lnTo>
                    <a:lnTo>
                      <a:pt x="4070" y="17751"/>
                    </a:lnTo>
                    <a:lnTo>
                      <a:pt x="5582" y="17185"/>
                    </a:lnTo>
                    <a:lnTo>
                      <a:pt x="4273" y="17915"/>
                    </a:lnTo>
                    <a:lnTo>
                      <a:pt x="5785" y="17349"/>
                    </a:lnTo>
                    <a:lnTo>
                      <a:pt x="4535" y="18097"/>
                    </a:lnTo>
                    <a:lnTo>
                      <a:pt x="6134" y="17532"/>
                    </a:lnTo>
                    <a:lnTo>
                      <a:pt x="4739" y="18261"/>
                    </a:lnTo>
                    <a:lnTo>
                      <a:pt x="6338" y="17696"/>
                    </a:lnTo>
                    <a:lnTo>
                      <a:pt x="4884" y="18316"/>
                    </a:lnTo>
                    <a:lnTo>
                      <a:pt x="6396" y="17751"/>
                    </a:lnTo>
                    <a:lnTo>
                      <a:pt x="5233" y="18517"/>
                    </a:lnTo>
                    <a:lnTo>
                      <a:pt x="6803" y="17970"/>
                    </a:lnTo>
                    <a:lnTo>
                      <a:pt x="5494" y="18699"/>
                    </a:lnTo>
                    <a:lnTo>
                      <a:pt x="7093" y="18134"/>
                    </a:lnTo>
                    <a:lnTo>
                      <a:pt x="5785" y="18864"/>
                    </a:lnTo>
                    <a:lnTo>
                      <a:pt x="7355" y="18316"/>
                    </a:lnTo>
                    <a:lnTo>
                      <a:pt x="5931" y="18955"/>
                    </a:lnTo>
                    <a:lnTo>
                      <a:pt x="7559" y="18389"/>
                    </a:lnTo>
                    <a:lnTo>
                      <a:pt x="6338" y="19174"/>
                    </a:lnTo>
                    <a:lnTo>
                      <a:pt x="7907" y="18572"/>
                    </a:lnTo>
                    <a:lnTo>
                      <a:pt x="6483" y="19210"/>
                    </a:lnTo>
                    <a:lnTo>
                      <a:pt x="8053" y="18608"/>
                    </a:lnTo>
                    <a:lnTo>
                      <a:pt x="6890" y="19429"/>
                    </a:lnTo>
                    <a:lnTo>
                      <a:pt x="8547" y="18827"/>
                    </a:lnTo>
                    <a:lnTo>
                      <a:pt x="7006" y="19484"/>
                    </a:lnTo>
                    <a:lnTo>
                      <a:pt x="8663" y="18918"/>
                    </a:lnTo>
                    <a:lnTo>
                      <a:pt x="7442" y="19648"/>
                    </a:lnTo>
                    <a:lnTo>
                      <a:pt x="9099" y="19046"/>
                    </a:lnTo>
                    <a:lnTo>
                      <a:pt x="7791" y="19830"/>
                    </a:lnTo>
                    <a:lnTo>
                      <a:pt x="9506" y="19210"/>
                    </a:lnTo>
                    <a:lnTo>
                      <a:pt x="8111" y="19958"/>
                    </a:lnTo>
                    <a:lnTo>
                      <a:pt x="9855" y="19338"/>
                    </a:lnTo>
                    <a:lnTo>
                      <a:pt x="8198" y="19995"/>
                    </a:lnTo>
                    <a:lnTo>
                      <a:pt x="9913" y="19338"/>
                    </a:lnTo>
                    <a:lnTo>
                      <a:pt x="8256" y="20031"/>
                    </a:lnTo>
                    <a:lnTo>
                      <a:pt x="10059" y="19393"/>
                    </a:lnTo>
                    <a:lnTo>
                      <a:pt x="8547" y="20122"/>
                    </a:lnTo>
                    <a:lnTo>
                      <a:pt x="10262" y="19484"/>
                    </a:lnTo>
                    <a:lnTo>
                      <a:pt x="8750" y="20214"/>
                    </a:lnTo>
                    <a:lnTo>
                      <a:pt x="10524" y="19557"/>
                    </a:lnTo>
                    <a:lnTo>
                      <a:pt x="9012" y="20305"/>
                    </a:lnTo>
                    <a:lnTo>
                      <a:pt x="10873" y="19648"/>
                    </a:lnTo>
                    <a:lnTo>
                      <a:pt x="9419" y="20432"/>
                    </a:lnTo>
                    <a:lnTo>
                      <a:pt x="11280" y="19776"/>
                    </a:lnTo>
                    <a:lnTo>
                      <a:pt x="9710" y="20524"/>
                    </a:lnTo>
                    <a:lnTo>
                      <a:pt x="11570" y="19830"/>
                    </a:lnTo>
                    <a:lnTo>
                      <a:pt x="10320" y="20688"/>
                    </a:lnTo>
                    <a:lnTo>
                      <a:pt x="12239" y="19995"/>
                    </a:lnTo>
                    <a:lnTo>
                      <a:pt x="10524" y="20724"/>
                    </a:lnTo>
                    <a:lnTo>
                      <a:pt x="12472" y="20031"/>
                    </a:lnTo>
                    <a:lnTo>
                      <a:pt x="11163" y="20907"/>
                    </a:lnTo>
                    <a:lnTo>
                      <a:pt x="13140" y="20177"/>
                    </a:lnTo>
                    <a:lnTo>
                      <a:pt x="11483" y="20998"/>
                    </a:lnTo>
                    <a:lnTo>
                      <a:pt x="13547" y="20214"/>
                    </a:lnTo>
                    <a:lnTo>
                      <a:pt x="11919" y="21071"/>
                    </a:lnTo>
                    <a:lnTo>
                      <a:pt x="14041" y="20305"/>
                    </a:lnTo>
                    <a:lnTo>
                      <a:pt x="12472" y="21162"/>
                    </a:lnTo>
                    <a:lnTo>
                      <a:pt x="14652" y="20378"/>
                    </a:lnTo>
                    <a:lnTo>
                      <a:pt x="12937" y="21253"/>
                    </a:lnTo>
                    <a:lnTo>
                      <a:pt x="15204" y="20432"/>
                    </a:lnTo>
                    <a:lnTo>
                      <a:pt x="13344" y="21290"/>
                    </a:lnTo>
                    <a:lnTo>
                      <a:pt x="15699" y="20469"/>
                    </a:lnTo>
                    <a:lnTo>
                      <a:pt x="13431" y="21345"/>
                    </a:lnTo>
                    <a:lnTo>
                      <a:pt x="15757" y="20469"/>
                    </a:lnTo>
                    <a:lnTo>
                      <a:pt x="14100" y="21418"/>
                    </a:lnTo>
                    <a:lnTo>
                      <a:pt x="16658" y="20469"/>
                    </a:lnTo>
                    <a:lnTo>
                      <a:pt x="14245" y="21418"/>
                    </a:lnTo>
                    <a:lnTo>
                      <a:pt x="16861" y="20524"/>
                    </a:lnTo>
                    <a:lnTo>
                      <a:pt x="14390" y="21418"/>
                    </a:lnTo>
                    <a:lnTo>
                      <a:pt x="17007" y="20524"/>
                    </a:lnTo>
                    <a:lnTo>
                      <a:pt x="15146" y="21509"/>
                    </a:lnTo>
                    <a:lnTo>
                      <a:pt x="17966" y="20469"/>
                    </a:lnTo>
                    <a:lnTo>
                      <a:pt x="15960" y="21545"/>
                    </a:lnTo>
                    <a:lnTo>
                      <a:pt x="19129" y="20432"/>
                    </a:lnTo>
                    <a:lnTo>
                      <a:pt x="15960" y="21545"/>
                    </a:lnTo>
                    <a:lnTo>
                      <a:pt x="19129" y="20432"/>
                    </a:lnTo>
                    <a:lnTo>
                      <a:pt x="17007" y="21600"/>
                    </a:lnTo>
                    <a:lnTo>
                      <a:pt x="20292" y="20432"/>
                    </a:lnTo>
                    <a:lnTo>
                      <a:pt x="17908" y="21600"/>
                    </a:lnTo>
                    <a:lnTo>
                      <a:pt x="20583" y="20597"/>
                    </a:lnTo>
                    <a:lnTo>
                      <a:pt x="17966" y="21600"/>
                    </a:lnTo>
                    <a:lnTo>
                      <a:pt x="20583" y="20597"/>
                    </a:lnTo>
                    <a:lnTo>
                      <a:pt x="19216" y="21509"/>
                    </a:lnTo>
                    <a:lnTo>
                      <a:pt x="20990" y="20852"/>
                    </a:lnTo>
                    <a:lnTo>
                      <a:pt x="19681" y="21472"/>
                    </a:lnTo>
                    <a:lnTo>
                      <a:pt x="21135" y="20943"/>
                    </a:lnTo>
                    <a:lnTo>
                      <a:pt x="20583" y="21381"/>
                    </a:lnTo>
                    <a:lnTo>
                      <a:pt x="21397" y="21071"/>
                    </a:lnTo>
                    <a:lnTo>
                      <a:pt x="20931" y="21345"/>
                    </a:lnTo>
                    <a:lnTo>
                      <a:pt x="21484" y="21162"/>
                    </a:lnTo>
                    <a:lnTo>
                      <a:pt x="21600" y="21253"/>
                    </a:lnTo>
                  </a:path>
                </a:pathLst>
              </a:custGeom>
              <a:noFill/>
              <a:ln w="3175" cap="rnd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28" name="Freeform 3156"/>
              <p:cNvSpPr/>
              <p:nvPr/>
            </p:nvSpPr>
            <p:spPr>
              <a:xfrm>
                <a:off x="1330325" y="1844675"/>
                <a:ext cx="244475" cy="2603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5569" y="659"/>
                    </a:moveTo>
                    <a:lnTo>
                      <a:pt x="16270" y="395"/>
                    </a:lnTo>
                    <a:lnTo>
                      <a:pt x="12904" y="2898"/>
                    </a:lnTo>
                    <a:lnTo>
                      <a:pt x="17953" y="0"/>
                    </a:lnTo>
                    <a:lnTo>
                      <a:pt x="6732" y="8824"/>
                    </a:lnTo>
                    <a:lnTo>
                      <a:pt x="20618" y="1317"/>
                    </a:lnTo>
                    <a:lnTo>
                      <a:pt x="1964" y="13171"/>
                    </a:lnTo>
                    <a:lnTo>
                      <a:pt x="21600" y="2502"/>
                    </a:lnTo>
                    <a:lnTo>
                      <a:pt x="0" y="16990"/>
                    </a:lnTo>
                    <a:lnTo>
                      <a:pt x="21600" y="5005"/>
                    </a:lnTo>
                    <a:lnTo>
                      <a:pt x="982" y="18176"/>
                    </a:lnTo>
                    <a:lnTo>
                      <a:pt x="18935" y="8166"/>
                    </a:lnTo>
                    <a:lnTo>
                      <a:pt x="1683" y="18439"/>
                    </a:lnTo>
                    <a:lnTo>
                      <a:pt x="16971" y="10405"/>
                    </a:lnTo>
                    <a:lnTo>
                      <a:pt x="3366" y="20020"/>
                    </a:lnTo>
                    <a:lnTo>
                      <a:pt x="11361" y="15410"/>
                    </a:lnTo>
                    <a:lnTo>
                      <a:pt x="4629" y="21337"/>
                    </a:lnTo>
                    <a:lnTo>
                      <a:pt x="6732" y="20020"/>
                    </a:lnTo>
                    <a:lnTo>
                      <a:pt x="4629" y="21337"/>
                    </a:lnTo>
                    <a:lnTo>
                      <a:pt x="5610" y="20941"/>
                    </a:lnTo>
                    <a:lnTo>
                      <a:pt x="5049" y="21600"/>
                    </a:lnTo>
                  </a:path>
                </a:pathLst>
              </a:custGeom>
              <a:noFill/>
              <a:ln w="3175" cap="rnd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29" name="Freeform 3157"/>
              <p:cNvSpPr/>
              <p:nvPr/>
            </p:nvSpPr>
            <p:spPr>
              <a:xfrm>
                <a:off x="1192212" y="1720850"/>
                <a:ext cx="255589" cy="2555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5831" y="402"/>
                    </a:moveTo>
                    <a:lnTo>
                      <a:pt x="16502" y="0"/>
                    </a:lnTo>
                    <a:lnTo>
                      <a:pt x="14892" y="939"/>
                    </a:lnTo>
                    <a:lnTo>
                      <a:pt x="16502" y="0"/>
                    </a:lnTo>
                    <a:lnTo>
                      <a:pt x="9123" y="6708"/>
                    </a:lnTo>
                    <a:lnTo>
                      <a:pt x="19990" y="402"/>
                    </a:lnTo>
                    <a:lnTo>
                      <a:pt x="6306" y="9525"/>
                    </a:lnTo>
                    <a:lnTo>
                      <a:pt x="20527" y="1342"/>
                    </a:lnTo>
                    <a:lnTo>
                      <a:pt x="4696" y="11135"/>
                    </a:lnTo>
                    <a:lnTo>
                      <a:pt x="20929" y="1610"/>
                    </a:lnTo>
                    <a:lnTo>
                      <a:pt x="4025" y="11806"/>
                    </a:lnTo>
                    <a:lnTo>
                      <a:pt x="21198" y="1878"/>
                    </a:lnTo>
                    <a:lnTo>
                      <a:pt x="3086" y="12745"/>
                    </a:lnTo>
                    <a:lnTo>
                      <a:pt x="21198" y="2281"/>
                    </a:lnTo>
                    <a:lnTo>
                      <a:pt x="0" y="15965"/>
                    </a:lnTo>
                    <a:lnTo>
                      <a:pt x="21600" y="3488"/>
                    </a:lnTo>
                    <a:lnTo>
                      <a:pt x="939" y="16904"/>
                    </a:lnTo>
                    <a:lnTo>
                      <a:pt x="21600" y="4830"/>
                    </a:lnTo>
                    <a:lnTo>
                      <a:pt x="1878" y="18112"/>
                    </a:lnTo>
                    <a:lnTo>
                      <a:pt x="18648" y="8318"/>
                    </a:lnTo>
                    <a:lnTo>
                      <a:pt x="2415" y="18514"/>
                    </a:lnTo>
                    <a:lnTo>
                      <a:pt x="16770" y="10196"/>
                    </a:lnTo>
                    <a:lnTo>
                      <a:pt x="3757" y="19722"/>
                    </a:lnTo>
                    <a:lnTo>
                      <a:pt x="12075" y="15026"/>
                    </a:lnTo>
                    <a:lnTo>
                      <a:pt x="4964" y="21063"/>
                    </a:lnTo>
                    <a:lnTo>
                      <a:pt x="7916" y="19453"/>
                    </a:lnTo>
                    <a:lnTo>
                      <a:pt x="4964" y="21063"/>
                    </a:lnTo>
                    <a:lnTo>
                      <a:pt x="7245" y="19722"/>
                    </a:lnTo>
                    <a:lnTo>
                      <a:pt x="5366" y="21332"/>
                    </a:lnTo>
                    <a:lnTo>
                      <a:pt x="6306" y="20661"/>
                    </a:lnTo>
                    <a:lnTo>
                      <a:pt x="5635" y="21600"/>
                    </a:lnTo>
                  </a:path>
                </a:pathLst>
              </a:custGeom>
              <a:noFill/>
              <a:ln w="3175" cap="rnd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30" name="Freeform 3158"/>
              <p:cNvSpPr/>
              <p:nvPr/>
            </p:nvSpPr>
            <p:spPr>
              <a:xfrm>
                <a:off x="1585912" y="1322387"/>
                <a:ext cx="515939" cy="5159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8742" y="0"/>
                    </a:moveTo>
                    <a:lnTo>
                      <a:pt x="18875" y="0"/>
                    </a:lnTo>
                    <a:lnTo>
                      <a:pt x="15884" y="2858"/>
                    </a:lnTo>
                    <a:lnTo>
                      <a:pt x="19673" y="598"/>
                    </a:lnTo>
                    <a:lnTo>
                      <a:pt x="13359" y="5317"/>
                    </a:lnTo>
                    <a:lnTo>
                      <a:pt x="20337" y="1396"/>
                    </a:lnTo>
                    <a:lnTo>
                      <a:pt x="12628" y="6114"/>
                    </a:lnTo>
                    <a:lnTo>
                      <a:pt x="20470" y="1595"/>
                    </a:lnTo>
                    <a:lnTo>
                      <a:pt x="10700" y="8042"/>
                    </a:lnTo>
                    <a:lnTo>
                      <a:pt x="20935" y="2060"/>
                    </a:lnTo>
                    <a:lnTo>
                      <a:pt x="8640" y="9903"/>
                    </a:lnTo>
                    <a:lnTo>
                      <a:pt x="21600" y="2658"/>
                    </a:lnTo>
                    <a:lnTo>
                      <a:pt x="5383" y="13359"/>
                    </a:lnTo>
                    <a:lnTo>
                      <a:pt x="18609" y="5649"/>
                    </a:lnTo>
                    <a:lnTo>
                      <a:pt x="4254" y="14356"/>
                    </a:lnTo>
                    <a:lnTo>
                      <a:pt x="17612" y="6779"/>
                    </a:lnTo>
                    <a:lnTo>
                      <a:pt x="3456" y="15286"/>
                    </a:lnTo>
                    <a:lnTo>
                      <a:pt x="16881" y="7577"/>
                    </a:lnTo>
                    <a:lnTo>
                      <a:pt x="2991" y="15751"/>
                    </a:lnTo>
                    <a:lnTo>
                      <a:pt x="16350" y="8042"/>
                    </a:lnTo>
                    <a:lnTo>
                      <a:pt x="1927" y="16881"/>
                    </a:lnTo>
                    <a:lnTo>
                      <a:pt x="15087" y="9105"/>
                    </a:lnTo>
                    <a:lnTo>
                      <a:pt x="0" y="18875"/>
                    </a:lnTo>
                    <a:lnTo>
                      <a:pt x="12761" y="11631"/>
                    </a:lnTo>
                    <a:lnTo>
                      <a:pt x="0" y="19407"/>
                    </a:lnTo>
                    <a:lnTo>
                      <a:pt x="11963" y="12428"/>
                    </a:lnTo>
                    <a:lnTo>
                      <a:pt x="0" y="19872"/>
                    </a:lnTo>
                    <a:lnTo>
                      <a:pt x="10567" y="13890"/>
                    </a:lnTo>
                    <a:lnTo>
                      <a:pt x="0" y="20138"/>
                    </a:lnTo>
                    <a:lnTo>
                      <a:pt x="10102" y="14356"/>
                    </a:lnTo>
                    <a:lnTo>
                      <a:pt x="0" y="20337"/>
                    </a:lnTo>
                    <a:lnTo>
                      <a:pt x="9438" y="14954"/>
                    </a:lnTo>
                    <a:lnTo>
                      <a:pt x="332" y="20802"/>
                    </a:lnTo>
                    <a:lnTo>
                      <a:pt x="8042" y="16350"/>
                    </a:lnTo>
                    <a:lnTo>
                      <a:pt x="465" y="20935"/>
                    </a:lnTo>
                    <a:lnTo>
                      <a:pt x="7710" y="16682"/>
                    </a:lnTo>
                    <a:lnTo>
                      <a:pt x="1130" y="21401"/>
                    </a:lnTo>
                    <a:lnTo>
                      <a:pt x="5383" y="19074"/>
                    </a:lnTo>
                    <a:lnTo>
                      <a:pt x="1263" y="21401"/>
                    </a:lnTo>
                    <a:lnTo>
                      <a:pt x="5184" y="19207"/>
                    </a:lnTo>
                    <a:lnTo>
                      <a:pt x="2193" y="21600"/>
                    </a:lnTo>
                    <a:lnTo>
                      <a:pt x="3655" y="20603"/>
                    </a:lnTo>
                    <a:lnTo>
                      <a:pt x="2658" y="21401"/>
                    </a:lnTo>
                    <a:lnTo>
                      <a:pt x="2858" y="21268"/>
                    </a:lnTo>
                  </a:path>
                </a:pathLst>
              </a:custGeom>
              <a:noFill/>
              <a:ln w="3175" cap="rnd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31" name="Freeform 3159"/>
              <p:cNvSpPr/>
              <p:nvPr/>
            </p:nvSpPr>
            <p:spPr>
              <a:xfrm>
                <a:off x="1458912" y="1190625"/>
                <a:ext cx="514351" cy="5159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8733" y="133"/>
                    </a:moveTo>
                    <a:lnTo>
                      <a:pt x="18733" y="0"/>
                    </a:lnTo>
                    <a:lnTo>
                      <a:pt x="16733" y="2193"/>
                    </a:lnTo>
                    <a:lnTo>
                      <a:pt x="19400" y="598"/>
                    </a:lnTo>
                    <a:lnTo>
                      <a:pt x="14333" y="4586"/>
                    </a:lnTo>
                    <a:lnTo>
                      <a:pt x="20000" y="1263"/>
                    </a:lnTo>
                    <a:lnTo>
                      <a:pt x="14200" y="4586"/>
                    </a:lnTo>
                    <a:lnTo>
                      <a:pt x="20000" y="1263"/>
                    </a:lnTo>
                    <a:lnTo>
                      <a:pt x="11333" y="7577"/>
                    </a:lnTo>
                    <a:lnTo>
                      <a:pt x="20800" y="2060"/>
                    </a:lnTo>
                    <a:lnTo>
                      <a:pt x="11200" y="7710"/>
                    </a:lnTo>
                    <a:lnTo>
                      <a:pt x="21000" y="2060"/>
                    </a:lnTo>
                    <a:lnTo>
                      <a:pt x="8200" y="10567"/>
                    </a:lnTo>
                    <a:lnTo>
                      <a:pt x="21600" y="2858"/>
                    </a:lnTo>
                    <a:lnTo>
                      <a:pt x="8000" y="10700"/>
                    </a:lnTo>
                    <a:lnTo>
                      <a:pt x="21467" y="3124"/>
                    </a:lnTo>
                    <a:lnTo>
                      <a:pt x="7867" y="10833"/>
                    </a:lnTo>
                    <a:lnTo>
                      <a:pt x="21267" y="3124"/>
                    </a:lnTo>
                    <a:lnTo>
                      <a:pt x="5667" y="13093"/>
                    </a:lnTo>
                    <a:lnTo>
                      <a:pt x="19067" y="5516"/>
                    </a:lnTo>
                    <a:lnTo>
                      <a:pt x="4400" y="14489"/>
                    </a:lnTo>
                    <a:lnTo>
                      <a:pt x="17667" y="6779"/>
                    </a:lnTo>
                    <a:lnTo>
                      <a:pt x="1733" y="17014"/>
                    </a:lnTo>
                    <a:lnTo>
                      <a:pt x="15133" y="9438"/>
                    </a:lnTo>
                    <a:lnTo>
                      <a:pt x="0" y="19407"/>
                    </a:lnTo>
                    <a:lnTo>
                      <a:pt x="12267" y="12295"/>
                    </a:lnTo>
                    <a:lnTo>
                      <a:pt x="0" y="20337"/>
                    </a:lnTo>
                    <a:lnTo>
                      <a:pt x="9733" y="14821"/>
                    </a:lnTo>
                    <a:lnTo>
                      <a:pt x="0" y="20470"/>
                    </a:lnTo>
                    <a:lnTo>
                      <a:pt x="9133" y="15286"/>
                    </a:lnTo>
                    <a:lnTo>
                      <a:pt x="600" y="21268"/>
                    </a:lnTo>
                    <a:lnTo>
                      <a:pt x="6733" y="17812"/>
                    </a:lnTo>
                    <a:lnTo>
                      <a:pt x="2533" y="21600"/>
                    </a:lnTo>
                    <a:lnTo>
                      <a:pt x="3267" y="21135"/>
                    </a:lnTo>
                    <a:lnTo>
                      <a:pt x="2533" y="21600"/>
                    </a:lnTo>
                    <a:lnTo>
                      <a:pt x="2800" y="21401"/>
                    </a:lnTo>
                  </a:path>
                </a:pathLst>
              </a:custGeom>
              <a:noFill/>
              <a:ln w="3175" cap="rnd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32" name="Freeform 3160"/>
              <p:cNvSpPr/>
              <p:nvPr/>
            </p:nvSpPr>
            <p:spPr>
              <a:xfrm>
                <a:off x="706437" y="1174750"/>
                <a:ext cx="788989" cy="4746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373"/>
                    </a:moveTo>
                    <a:lnTo>
                      <a:pt x="1565" y="0"/>
                    </a:lnTo>
                    <a:lnTo>
                      <a:pt x="608" y="1734"/>
                    </a:lnTo>
                    <a:lnTo>
                      <a:pt x="2173" y="217"/>
                    </a:lnTo>
                    <a:lnTo>
                      <a:pt x="913" y="1878"/>
                    </a:lnTo>
                    <a:lnTo>
                      <a:pt x="2477" y="361"/>
                    </a:lnTo>
                    <a:lnTo>
                      <a:pt x="1869" y="2239"/>
                    </a:lnTo>
                    <a:lnTo>
                      <a:pt x="3390" y="867"/>
                    </a:lnTo>
                    <a:lnTo>
                      <a:pt x="1869" y="2456"/>
                    </a:lnTo>
                    <a:lnTo>
                      <a:pt x="3390" y="867"/>
                    </a:lnTo>
                    <a:lnTo>
                      <a:pt x="2564" y="2745"/>
                    </a:lnTo>
                    <a:lnTo>
                      <a:pt x="4216" y="1228"/>
                    </a:lnTo>
                    <a:lnTo>
                      <a:pt x="2868" y="2962"/>
                    </a:lnTo>
                    <a:lnTo>
                      <a:pt x="4433" y="1373"/>
                    </a:lnTo>
                    <a:lnTo>
                      <a:pt x="3086" y="2962"/>
                    </a:lnTo>
                    <a:lnTo>
                      <a:pt x="4650" y="1373"/>
                    </a:lnTo>
                    <a:lnTo>
                      <a:pt x="4129" y="3468"/>
                    </a:lnTo>
                    <a:lnTo>
                      <a:pt x="5650" y="1878"/>
                    </a:lnTo>
                    <a:lnTo>
                      <a:pt x="4129" y="3468"/>
                    </a:lnTo>
                    <a:lnTo>
                      <a:pt x="5650" y="1878"/>
                    </a:lnTo>
                    <a:lnTo>
                      <a:pt x="5172" y="3973"/>
                    </a:lnTo>
                    <a:lnTo>
                      <a:pt x="6693" y="2456"/>
                    </a:lnTo>
                    <a:lnTo>
                      <a:pt x="5563" y="4118"/>
                    </a:lnTo>
                    <a:lnTo>
                      <a:pt x="7084" y="2745"/>
                    </a:lnTo>
                    <a:lnTo>
                      <a:pt x="6085" y="4334"/>
                    </a:lnTo>
                    <a:lnTo>
                      <a:pt x="7606" y="2962"/>
                    </a:lnTo>
                    <a:lnTo>
                      <a:pt x="6997" y="4840"/>
                    </a:lnTo>
                    <a:lnTo>
                      <a:pt x="8562" y="3468"/>
                    </a:lnTo>
                    <a:lnTo>
                      <a:pt x="7084" y="4840"/>
                    </a:lnTo>
                    <a:lnTo>
                      <a:pt x="8649" y="3468"/>
                    </a:lnTo>
                    <a:lnTo>
                      <a:pt x="8040" y="5346"/>
                    </a:lnTo>
                    <a:lnTo>
                      <a:pt x="9561" y="3829"/>
                    </a:lnTo>
                    <a:lnTo>
                      <a:pt x="8953" y="5852"/>
                    </a:lnTo>
                    <a:lnTo>
                      <a:pt x="10518" y="4334"/>
                    </a:lnTo>
                    <a:lnTo>
                      <a:pt x="9866" y="6213"/>
                    </a:lnTo>
                    <a:lnTo>
                      <a:pt x="11430" y="4840"/>
                    </a:lnTo>
                    <a:lnTo>
                      <a:pt x="10691" y="6718"/>
                    </a:lnTo>
                    <a:lnTo>
                      <a:pt x="12256" y="5129"/>
                    </a:lnTo>
                    <a:lnTo>
                      <a:pt x="10822" y="6718"/>
                    </a:lnTo>
                    <a:lnTo>
                      <a:pt x="12256" y="5129"/>
                    </a:lnTo>
                    <a:lnTo>
                      <a:pt x="11213" y="6863"/>
                    </a:lnTo>
                    <a:lnTo>
                      <a:pt x="12777" y="5490"/>
                    </a:lnTo>
                    <a:lnTo>
                      <a:pt x="12256" y="7585"/>
                    </a:lnTo>
                    <a:lnTo>
                      <a:pt x="13386" y="6357"/>
                    </a:lnTo>
                    <a:lnTo>
                      <a:pt x="12647" y="8235"/>
                    </a:lnTo>
                    <a:lnTo>
                      <a:pt x="13907" y="7224"/>
                    </a:lnTo>
                    <a:lnTo>
                      <a:pt x="12951" y="8741"/>
                    </a:lnTo>
                    <a:lnTo>
                      <a:pt x="14081" y="7585"/>
                    </a:lnTo>
                    <a:lnTo>
                      <a:pt x="13473" y="9608"/>
                    </a:lnTo>
                    <a:lnTo>
                      <a:pt x="14603" y="8452"/>
                    </a:lnTo>
                    <a:lnTo>
                      <a:pt x="13603" y="9825"/>
                    </a:lnTo>
                    <a:lnTo>
                      <a:pt x="14820" y="8741"/>
                    </a:lnTo>
                    <a:lnTo>
                      <a:pt x="14212" y="10836"/>
                    </a:lnTo>
                    <a:lnTo>
                      <a:pt x="15342" y="9608"/>
                    </a:lnTo>
                    <a:lnTo>
                      <a:pt x="14516" y="11125"/>
                    </a:lnTo>
                    <a:lnTo>
                      <a:pt x="15646" y="10114"/>
                    </a:lnTo>
                    <a:lnTo>
                      <a:pt x="15124" y="12209"/>
                    </a:lnTo>
                    <a:lnTo>
                      <a:pt x="16254" y="11125"/>
                    </a:lnTo>
                    <a:lnTo>
                      <a:pt x="15559" y="12859"/>
                    </a:lnTo>
                    <a:lnTo>
                      <a:pt x="16689" y="11847"/>
                    </a:lnTo>
                    <a:lnTo>
                      <a:pt x="15733" y="13365"/>
                    </a:lnTo>
                    <a:lnTo>
                      <a:pt x="16993" y="12353"/>
                    </a:lnTo>
                    <a:lnTo>
                      <a:pt x="15863" y="13581"/>
                    </a:lnTo>
                    <a:lnTo>
                      <a:pt x="16993" y="12353"/>
                    </a:lnTo>
                    <a:lnTo>
                      <a:pt x="16167" y="14087"/>
                    </a:lnTo>
                    <a:lnTo>
                      <a:pt x="17297" y="12859"/>
                    </a:lnTo>
                    <a:lnTo>
                      <a:pt x="16167" y="14087"/>
                    </a:lnTo>
                    <a:lnTo>
                      <a:pt x="17384" y="13076"/>
                    </a:lnTo>
                    <a:lnTo>
                      <a:pt x="16472" y="14593"/>
                    </a:lnTo>
                    <a:lnTo>
                      <a:pt x="17602" y="13365"/>
                    </a:lnTo>
                    <a:lnTo>
                      <a:pt x="17080" y="15460"/>
                    </a:lnTo>
                    <a:lnTo>
                      <a:pt x="18210" y="14448"/>
                    </a:lnTo>
                    <a:lnTo>
                      <a:pt x="17515" y="16326"/>
                    </a:lnTo>
                    <a:lnTo>
                      <a:pt x="18732" y="15243"/>
                    </a:lnTo>
                    <a:lnTo>
                      <a:pt x="17906" y="16977"/>
                    </a:lnTo>
                    <a:lnTo>
                      <a:pt x="19166" y="15965"/>
                    </a:lnTo>
                    <a:lnTo>
                      <a:pt x="18514" y="17988"/>
                    </a:lnTo>
                    <a:lnTo>
                      <a:pt x="19644" y="16832"/>
                    </a:lnTo>
                    <a:lnTo>
                      <a:pt x="18732" y="18349"/>
                    </a:lnTo>
                    <a:lnTo>
                      <a:pt x="19862" y="17121"/>
                    </a:lnTo>
                    <a:lnTo>
                      <a:pt x="19166" y="18855"/>
                    </a:lnTo>
                    <a:lnTo>
                      <a:pt x="20296" y="17843"/>
                    </a:lnTo>
                    <a:lnTo>
                      <a:pt x="19470" y="19577"/>
                    </a:lnTo>
                    <a:lnTo>
                      <a:pt x="20600" y="18349"/>
                    </a:lnTo>
                    <a:lnTo>
                      <a:pt x="19948" y="20444"/>
                    </a:lnTo>
                    <a:lnTo>
                      <a:pt x="21209" y="19361"/>
                    </a:lnTo>
                    <a:lnTo>
                      <a:pt x="20166" y="20733"/>
                    </a:lnTo>
                    <a:lnTo>
                      <a:pt x="21426" y="19722"/>
                    </a:lnTo>
                    <a:lnTo>
                      <a:pt x="20296" y="20950"/>
                    </a:lnTo>
                    <a:lnTo>
                      <a:pt x="21426" y="19722"/>
                    </a:lnTo>
                    <a:lnTo>
                      <a:pt x="20687" y="21456"/>
                    </a:lnTo>
                    <a:lnTo>
                      <a:pt x="21600" y="20589"/>
                    </a:lnTo>
                    <a:lnTo>
                      <a:pt x="21078" y="21600"/>
                    </a:lnTo>
                    <a:lnTo>
                      <a:pt x="21426" y="21239"/>
                    </a:lnTo>
                  </a:path>
                </a:pathLst>
              </a:custGeom>
              <a:noFill/>
              <a:ln w="3175" cap="rnd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33" name="Freeform 3161"/>
              <p:cNvSpPr/>
              <p:nvPr/>
            </p:nvSpPr>
            <p:spPr>
              <a:xfrm>
                <a:off x="733425" y="1073150"/>
                <a:ext cx="119063" cy="682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0"/>
                    </a:lnTo>
                    <a:lnTo>
                      <a:pt x="4032" y="20595"/>
                    </a:lnTo>
                    <a:lnTo>
                      <a:pt x="21600" y="3516"/>
                    </a:lnTo>
                    <a:lnTo>
                      <a:pt x="6624" y="20595"/>
                    </a:lnTo>
                    <a:lnTo>
                      <a:pt x="21024" y="6028"/>
                    </a:lnTo>
                    <a:lnTo>
                      <a:pt x="14976" y="18084"/>
                    </a:lnTo>
                    <a:lnTo>
                      <a:pt x="16416" y="17079"/>
                    </a:lnTo>
                  </a:path>
                </a:pathLst>
              </a:custGeom>
              <a:noFill/>
              <a:ln w="3175" cap="rnd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34" name="Freeform 3162"/>
              <p:cNvSpPr/>
              <p:nvPr/>
            </p:nvSpPr>
            <p:spPr>
              <a:xfrm>
                <a:off x="654050" y="1062037"/>
                <a:ext cx="203200" cy="2032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231" y="4388"/>
                    </a:moveTo>
                    <a:lnTo>
                      <a:pt x="5906" y="4050"/>
                    </a:lnTo>
                    <a:lnTo>
                      <a:pt x="3544" y="5569"/>
                    </a:lnTo>
                    <a:lnTo>
                      <a:pt x="7594" y="3712"/>
                    </a:lnTo>
                    <a:lnTo>
                      <a:pt x="2869" y="6919"/>
                    </a:lnTo>
                    <a:lnTo>
                      <a:pt x="8775" y="3206"/>
                    </a:lnTo>
                    <a:lnTo>
                      <a:pt x="1519" y="8775"/>
                    </a:lnTo>
                    <a:lnTo>
                      <a:pt x="11981" y="3206"/>
                    </a:lnTo>
                    <a:lnTo>
                      <a:pt x="844" y="11981"/>
                    </a:lnTo>
                    <a:lnTo>
                      <a:pt x="21600" y="0"/>
                    </a:lnTo>
                    <a:lnTo>
                      <a:pt x="844" y="14850"/>
                    </a:lnTo>
                    <a:lnTo>
                      <a:pt x="7594" y="10800"/>
                    </a:lnTo>
                    <a:lnTo>
                      <a:pt x="0" y="18394"/>
                    </a:lnTo>
                    <a:lnTo>
                      <a:pt x="11644" y="11981"/>
                    </a:lnTo>
                    <a:lnTo>
                      <a:pt x="338" y="20925"/>
                    </a:lnTo>
                    <a:lnTo>
                      <a:pt x="5231" y="18056"/>
                    </a:lnTo>
                    <a:lnTo>
                      <a:pt x="2869" y="21600"/>
                    </a:lnTo>
                    <a:lnTo>
                      <a:pt x="4388" y="20419"/>
                    </a:lnTo>
                    <a:lnTo>
                      <a:pt x="2869" y="21600"/>
                    </a:lnTo>
                    <a:lnTo>
                      <a:pt x="4388" y="20925"/>
                    </a:lnTo>
                  </a:path>
                </a:pathLst>
              </a:custGeom>
              <a:noFill/>
              <a:ln w="3175" cap="rnd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35" name="Freeform 3163"/>
              <p:cNvSpPr/>
              <p:nvPr/>
            </p:nvSpPr>
            <p:spPr>
              <a:xfrm>
                <a:off x="876300" y="930275"/>
                <a:ext cx="119063" cy="714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0"/>
                    </a:lnTo>
                    <a:lnTo>
                      <a:pt x="11520" y="19680"/>
                    </a:lnTo>
                    <a:lnTo>
                      <a:pt x="18432" y="12480"/>
                    </a:lnTo>
                    <a:lnTo>
                      <a:pt x="13536" y="18240"/>
                    </a:lnTo>
                    <a:lnTo>
                      <a:pt x="16992" y="14880"/>
                    </a:lnTo>
                    <a:lnTo>
                      <a:pt x="14976" y="17280"/>
                    </a:lnTo>
                    <a:lnTo>
                      <a:pt x="15552" y="17280"/>
                    </a:lnTo>
                  </a:path>
                </a:pathLst>
              </a:custGeom>
              <a:noFill/>
              <a:ln w="3175" cap="rnd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36" name="Freeform 3164"/>
              <p:cNvSpPr/>
              <p:nvPr/>
            </p:nvSpPr>
            <p:spPr>
              <a:xfrm>
                <a:off x="800100" y="949325"/>
                <a:ext cx="131763" cy="131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547" y="2602"/>
                    </a:moveTo>
                    <a:lnTo>
                      <a:pt x="8067" y="1822"/>
                    </a:lnTo>
                    <a:lnTo>
                      <a:pt x="2602" y="9369"/>
                    </a:lnTo>
                    <a:lnTo>
                      <a:pt x="17436" y="0"/>
                    </a:lnTo>
                    <a:lnTo>
                      <a:pt x="2602" y="9369"/>
                    </a:lnTo>
                    <a:lnTo>
                      <a:pt x="17957" y="0"/>
                    </a:lnTo>
                    <a:lnTo>
                      <a:pt x="1822" y="9369"/>
                    </a:lnTo>
                    <a:lnTo>
                      <a:pt x="17957" y="0"/>
                    </a:lnTo>
                    <a:lnTo>
                      <a:pt x="1822" y="11190"/>
                    </a:lnTo>
                    <a:lnTo>
                      <a:pt x="21600" y="0"/>
                    </a:lnTo>
                    <a:lnTo>
                      <a:pt x="1301" y="14834"/>
                    </a:lnTo>
                    <a:lnTo>
                      <a:pt x="10670" y="9889"/>
                    </a:lnTo>
                    <a:lnTo>
                      <a:pt x="1301" y="18477"/>
                    </a:lnTo>
                    <a:lnTo>
                      <a:pt x="9369" y="14313"/>
                    </a:lnTo>
                    <a:lnTo>
                      <a:pt x="1301" y="19778"/>
                    </a:lnTo>
                    <a:lnTo>
                      <a:pt x="9369" y="15354"/>
                    </a:lnTo>
                    <a:lnTo>
                      <a:pt x="781" y="21080"/>
                    </a:lnTo>
                    <a:lnTo>
                      <a:pt x="9369" y="16135"/>
                    </a:lnTo>
                    <a:lnTo>
                      <a:pt x="781" y="21600"/>
                    </a:lnTo>
                    <a:lnTo>
                      <a:pt x="9369" y="16135"/>
                    </a:lnTo>
                    <a:lnTo>
                      <a:pt x="0" y="21600"/>
                    </a:lnTo>
                    <a:lnTo>
                      <a:pt x="9369" y="16655"/>
                    </a:lnTo>
                  </a:path>
                </a:pathLst>
              </a:custGeom>
              <a:noFill/>
              <a:ln w="3175" cap="rnd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37" name="Freeform 3165"/>
              <p:cNvSpPr/>
              <p:nvPr/>
            </p:nvSpPr>
            <p:spPr>
              <a:xfrm>
                <a:off x="1014412" y="790575"/>
                <a:ext cx="120651" cy="682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0"/>
                    </a:lnTo>
                    <a:lnTo>
                      <a:pt x="6253" y="20595"/>
                    </a:lnTo>
                    <a:lnTo>
                      <a:pt x="21032" y="6028"/>
                    </a:lnTo>
                    <a:lnTo>
                      <a:pt x="14779" y="18084"/>
                    </a:lnTo>
                    <a:lnTo>
                      <a:pt x="16200" y="17079"/>
                    </a:lnTo>
                  </a:path>
                </a:pathLst>
              </a:custGeom>
              <a:noFill/>
              <a:ln w="3175" cap="rnd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38" name="Freeform 3166"/>
              <p:cNvSpPr/>
              <p:nvPr/>
            </p:nvSpPr>
            <p:spPr>
              <a:xfrm>
                <a:off x="942975" y="773112"/>
                <a:ext cx="195263" cy="1682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566" y="6113"/>
                    </a:moveTo>
                    <a:lnTo>
                      <a:pt x="5444" y="5706"/>
                    </a:lnTo>
                    <a:lnTo>
                      <a:pt x="2107" y="9170"/>
                    </a:lnTo>
                    <a:lnTo>
                      <a:pt x="8429" y="4687"/>
                    </a:lnTo>
                    <a:lnTo>
                      <a:pt x="878" y="13857"/>
                    </a:lnTo>
                    <a:lnTo>
                      <a:pt x="21600" y="0"/>
                    </a:lnTo>
                    <a:lnTo>
                      <a:pt x="878" y="16913"/>
                    </a:lnTo>
                    <a:lnTo>
                      <a:pt x="6322" y="13042"/>
                    </a:lnTo>
                    <a:lnTo>
                      <a:pt x="0" y="21192"/>
                    </a:lnTo>
                    <a:lnTo>
                      <a:pt x="5795" y="17321"/>
                    </a:lnTo>
                    <a:lnTo>
                      <a:pt x="0" y="21600"/>
                    </a:lnTo>
                    <a:lnTo>
                      <a:pt x="5795" y="17728"/>
                    </a:lnTo>
                  </a:path>
                </a:pathLst>
              </a:custGeom>
              <a:noFill/>
              <a:ln w="3175" cap="rnd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39" name="Freeform 3167"/>
              <p:cNvSpPr/>
              <p:nvPr/>
            </p:nvSpPr>
            <p:spPr>
              <a:xfrm>
                <a:off x="1206500" y="674687"/>
                <a:ext cx="57150" cy="33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1600" y="0"/>
                    </a:lnTo>
                    <a:lnTo>
                      <a:pt x="1200" y="19543"/>
                    </a:lnTo>
                    <a:lnTo>
                      <a:pt x="21600" y="0"/>
                    </a:lnTo>
                    <a:lnTo>
                      <a:pt x="14400" y="17486"/>
                    </a:lnTo>
                    <a:lnTo>
                      <a:pt x="19800" y="12343"/>
                    </a:lnTo>
                  </a:path>
                </a:pathLst>
              </a:custGeom>
              <a:noFill/>
              <a:ln w="3175" cap="rnd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40" name="Freeform 3168"/>
              <p:cNvSpPr/>
              <p:nvPr/>
            </p:nvSpPr>
            <p:spPr>
              <a:xfrm>
                <a:off x="1157287" y="658812"/>
                <a:ext cx="488951" cy="8366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476"/>
                    </a:moveTo>
                    <a:lnTo>
                      <a:pt x="4348" y="0"/>
                    </a:lnTo>
                    <a:lnTo>
                      <a:pt x="351" y="2172"/>
                    </a:lnTo>
                    <a:lnTo>
                      <a:pt x="2174" y="1476"/>
                    </a:lnTo>
                    <a:lnTo>
                      <a:pt x="701" y="2746"/>
                    </a:lnTo>
                    <a:lnTo>
                      <a:pt x="2525" y="2049"/>
                    </a:lnTo>
                    <a:lnTo>
                      <a:pt x="701" y="2828"/>
                    </a:lnTo>
                    <a:lnTo>
                      <a:pt x="2665" y="2254"/>
                    </a:lnTo>
                    <a:lnTo>
                      <a:pt x="982" y="3320"/>
                    </a:lnTo>
                    <a:lnTo>
                      <a:pt x="2805" y="2623"/>
                    </a:lnTo>
                    <a:lnTo>
                      <a:pt x="1192" y="3730"/>
                    </a:lnTo>
                    <a:lnTo>
                      <a:pt x="3016" y="3115"/>
                    </a:lnTo>
                    <a:lnTo>
                      <a:pt x="1543" y="4509"/>
                    </a:lnTo>
                    <a:lnTo>
                      <a:pt x="3506" y="3812"/>
                    </a:lnTo>
                    <a:lnTo>
                      <a:pt x="1683" y="4672"/>
                    </a:lnTo>
                    <a:lnTo>
                      <a:pt x="3506" y="4099"/>
                    </a:lnTo>
                    <a:lnTo>
                      <a:pt x="1823" y="4877"/>
                    </a:lnTo>
                    <a:lnTo>
                      <a:pt x="3647" y="4304"/>
                    </a:lnTo>
                    <a:lnTo>
                      <a:pt x="1823" y="4959"/>
                    </a:lnTo>
                    <a:lnTo>
                      <a:pt x="3647" y="4386"/>
                    </a:lnTo>
                    <a:lnTo>
                      <a:pt x="2034" y="5287"/>
                    </a:lnTo>
                    <a:lnTo>
                      <a:pt x="3857" y="4591"/>
                    </a:lnTo>
                    <a:lnTo>
                      <a:pt x="2174" y="5861"/>
                    </a:lnTo>
                    <a:lnTo>
                      <a:pt x="4138" y="5164"/>
                    </a:lnTo>
                    <a:lnTo>
                      <a:pt x="2314" y="5943"/>
                    </a:lnTo>
                    <a:lnTo>
                      <a:pt x="4138" y="5369"/>
                    </a:lnTo>
                    <a:lnTo>
                      <a:pt x="2525" y="6353"/>
                    </a:lnTo>
                    <a:lnTo>
                      <a:pt x="4348" y="5656"/>
                    </a:lnTo>
                    <a:lnTo>
                      <a:pt x="2525" y="6435"/>
                    </a:lnTo>
                    <a:lnTo>
                      <a:pt x="4348" y="5738"/>
                    </a:lnTo>
                    <a:lnTo>
                      <a:pt x="2665" y="6517"/>
                    </a:lnTo>
                    <a:lnTo>
                      <a:pt x="4488" y="5943"/>
                    </a:lnTo>
                    <a:lnTo>
                      <a:pt x="2665" y="6804"/>
                    </a:lnTo>
                    <a:lnTo>
                      <a:pt x="4699" y="6230"/>
                    </a:lnTo>
                    <a:lnTo>
                      <a:pt x="2805" y="6927"/>
                    </a:lnTo>
                    <a:lnTo>
                      <a:pt x="4699" y="6353"/>
                    </a:lnTo>
                    <a:lnTo>
                      <a:pt x="3016" y="7501"/>
                    </a:lnTo>
                    <a:lnTo>
                      <a:pt x="4979" y="6804"/>
                    </a:lnTo>
                    <a:lnTo>
                      <a:pt x="3016" y="7501"/>
                    </a:lnTo>
                    <a:lnTo>
                      <a:pt x="4979" y="6804"/>
                    </a:lnTo>
                    <a:lnTo>
                      <a:pt x="3156" y="7787"/>
                    </a:lnTo>
                    <a:lnTo>
                      <a:pt x="5190" y="7214"/>
                    </a:lnTo>
                    <a:lnTo>
                      <a:pt x="3506" y="8361"/>
                    </a:lnTo>
                    <a:lnTo>
                      <a:pt x="5330" y="7787"/>
                    </a:lnTo>
                    <a:lnTo>
                      <a:pt x="3647" y="8853"/>
                    </a:lnTo>
                    <a:lnTo>
                      <a:pt x="5681" y="8197"/>
                    </a:lnTo>
                    <a:lnTo>
                      <a:pt x="3997" y="9345"/>
                    </a:lnTo>
                    <a:lnTo>
                      <a:pt x="5821" y="8771"/>
                    </a:lnTo>
                    <a:lnTo>
                      <a:pt x="4348" y="9837"/>
                    </a:lnTo>
                    <a:lnTo>
                      <a:pt x="6171" y="9263"/>
                    </a:lnTo>
                    <a:lnTo>
                      <a:pt x="4488" y="10411"/>
                    </a:lnTo>
                    <a:lnTo>
                      <a:pt x="6312" y="9755"/>
                    </a:lnTo>
                    <a:lnTo>
                      <a:pt x="4839" y="11107"/>
                    </a:lnTo>
                    <a:lnTo>
                      <a:pt x="6803" y="10534"/>
                    </a:lnTo>
                    <a:lnTo>
                      <a:pt x="4979" y="11394"/>
                    </a:lnTo>
                    <a:lnTo>
                      <a:pt x="7013" y="10820"/>
                    </a:lnTo>
                    <a:lnTo>
                      <a:pt x="5190" y="11763"/>
                    </a:lnTo>
                    <a:lnTo>
                      <a:pt x="7153" y="11189"/>
                    </a:lnTo>
                    <a:lnTo>
                      <a:pt x="5330" y="11886"/>
                    </a:lnTo>
                    <a:lnTo>
                      <a:pt x="7153" y="11312"/>
                    </a:lnTo>
                    <a:lnTo>
                      <a:pt x="5470" y="12173"/>
                    </a:lnTo>
                    <a:lnTo>
                      <a:pt x="7294" y="11476"/>
                    </a:lnTo>
                    <a:lnTo>
                      <a:pt x="5681" y="12665"/>
                    </a:lnTo>
                    <a:lnTo>
                      <a:pt x="7504" y="12091"/>
                    </a:lnTo>
                    <a:lnTo>
                      <a:pt x="5821" y="13157"/>
                    </a:lnTo>
                    <a:lnTo>
                      <a:pt x="7855" y="12460"/>
                    </a:lnTo>
                    <a:lnTo>
                      <a:pt x="6312" y="13526"/>
                    </a:lnTo>
                    <a:lnTo>
                      <a:pt x="8345" y="12952"/>
                    </a:lnTo>
                    <a:lnTo>
                      <a:pt x="7294" y="14099"/>
                    </a:lnTo>
                    <a:lnTo>
                      <a:pt x="9117" y="13444"/>
                    </a:lnTo>
                    <a:lnTo>
                      <a:pt x="8135" y="14591"/>
                    </a:lnTo>
                    <a:lnTo>
                      <a:pt x="9958" y="14017"/>
                    </a:lnTo>
                    <a:lnTo>
                      <a:pt x="8836" y="15001"/>
                    </a:lnTo>
                    <a:lnTo>
                      <a:pt x="10800" y="14386"/>
                    </a:lnTo>
                    <a:lnTo>
                      <a:pt x="9468" y="15370"/>
                    </a:lnTo>
                    <a:lnTo>
                      <a:pt x="11501" y="14796"/>
                    </a:lnTo>
                    <a:lnTo>
                      <a:pt x="10309" y="15862"/>
                    </a:lnTo>
                    <a:lnTo>
                      <a:pt x="12132" y="15288"/>
                    </a:lnTo>
                    <a:lnTo>
                      <a:pt x="10449" y="15944"/>
                    </a:lnTo>
                    <a:lnTo>
                      <a:pt x="12273" y="15288"/>
                    </a:lnTo>
                    <a:lnTo>
                      <a:pt x="10800" y="16149"/>
                    </a:lnTo>
                    <a:lnTo>
                      <a:pt x="12623" y="15493"/>
                    </a:lnTo>
                    <a:lnTo>
                      <a:pt x="11010" y="16231"/>
                    </a:lnTo>
                    <a:lnTo>
                      <a:pt x="12834" y="15575"/>
                    </a:lnTo>
                    <a:lnTo>
                      <a:pt x="11501" y="16559"/>
                    </a:lnTo>
                    <a:lnTo>
                      <a:pt x="13325" y="15944"/>
                    </a:lnTo>
                    <a:lnTo>
                      <a:pt x="11642" y="16641"/>
                    </a:lnTo>
                    <a:lnTo>
                      <a:pt x="13465" y="15944"/>
                    </a:lnTo>
                    <a:lnTo>
                      <a:pt x="12273" y="17009"/>
                    </a:lnTo>
                    <a:lnTo>
                      <a:pt x="14096" y="16354"/>
                    </a:lnTo>
                    <a:lnTo>
                      <a:pt x="12623" y="17214"/>
                    </a:lnTo>
                    <a:lnTo>
                      <a:pt x="14447" y="16641"/>
                    </a:lnTo>
                    <a:lnTo>
                      <a:pt x="12623" y="17214"/>
                    </a:lnTo>
                    <a:lnTo>
                      <a:pt x="14657" y="16641"/>
                    </a:lnTo>
                    <a:lnTo>
                      <a:pt x="13465" y="17706"/>
                    </a:lnTo>
                    <a:lnTo>
                      <a:pt x="15288" y="17009"/>
                    </a:lnTo>
                    <a:lnTo>
                      <a:pt x="13956" y="17993"/>
                    </a:lnTo>
                    <a:lnTo>
                      <a:pt x="15779" y="17337"/>
                    </a:lnTo>
                    <a:lnTo>
                      <a:pt x="14306" y="18198"/>
                    </a:lnTo>
                    <a:lnTo>
                      <a:pt x="16270" y="17624"/>
                    </a:lnTo>
                    <a:lnTo>
                      <a:pt x="14797" y="18485"/>
                    </a:lnTo>
                    <a:lnTo>
                      <a:pt x="16621" y="17788"/>
                    </a:lnTo>
                    <a:lnTo>
                      <a:pt x="14938" y="18567"/>
                    </a:lnTo>
                    <a:lnTo>
                      <a:pt x="16971" y="17993"/>
                    </a:lnTo>
                    <a:lnTo>
                      <a:pt x="15779" y="19059"/>
                    </a:lnTo>
                    <a:lnTo>
                      <a:pt x="17603" y="18403"/>
                    </a:lnTo>
                    <a:lnTo>
                      <a:pt x="16481" y="19469"/>
                    </a:lnTo>
                    <a:lnTo>
                      <a:pt x="18304" y="18895"/>
                    </a:lnTo>
                    <a:lnTo>
                      <a:pt x="17462" y="20043"/>
                    </a:lnTo>
                    <a:lnTo>
                      <a:pt x="19286" y="19346"/>
                    </a:lnTo>
                    <a:lnTo>
                      <a:pt x="17813" y="20329"/>
                    </a:lnTo>
                    <a:lnTo>
                      <a:pt x="19777" y="19633"/>
                    </a:lnTo>
                    <a:lnTo>
                      <a:pt x="18795" y="20821"/>
                    </a:lnTo>
                    <a:lnTo>
                      <a:pt x="20618" y="20247"/>
                    </a:lnTo>
                    <a:lnTo>
                      <a:pt x="19777" y="21395"/>
                    </a:lnTo>
                    <a:lnTo>
                      <a:pt x="21600" y="20821"/>
                    </a:lnTo>
                    <a:lnTo>
                      <a:pt x="20758" y="21600"/>
                    </a:lnTo>
                    <a:lnTo>
                      <a:pt x="21460" y="21395"/>
                    </a:lnTo>
                    <a:lnTo>
                      <a:pt x="20969" y="21600"/>
                    </a:lnTo>
                    <a:lnTo>
                      <a:pt x="21460" y="21518"/>
                    </a:lnTo>
                  </a:path>
                </a:pathLst>
              </a:custGeom>
              <a:noFill/>
              <a:ln w="3175" cap="rnd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41" name="Freeform 3169"/>
              <p:cNvSpPr/>
              <p:nvPr/>
            </p:nvSpPr>
            <p:spPr>
              <a:xfrm>
                <a:off x="1082675" y="655637"/>
                <a:ext cx="165100" cy="1428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15" y="3360"/>
                    </a:moveTo>
                    <a:lnTo>
                      <a:pt x="6854" y="2880"/>
                    </a:lnTo>
                    <a:lnTo>
                      <a:pt x="1869" y="9600"/>
                    </a:lnTo>
                    <a:lnTo>
                      <a:pt x="15162" y="480"/>
                    </a:lnTo>
                    <a:lnTo>
                      <a:pt x="1454" y="13680"/>
                    </a:lnTo>
                    <a:lnTo>
                      <a:pt x="21600" y="0"/>
                    </a:lnTo>
                    <a:lnTo>
                      <a:pt x="1454" y="13680"/>
                    </a:lnTo>
                    <a:lnTo>
                      <a:pt x="21600" y="0"/>
                    </a:lnTo>
                    <a:lnTo>
                      <a:pt x="1038" y="18240"/>
                    </a:lnTo>
                    <a:lnTo>
                      <a:pt x="7269" y="13680"/>
                    </a:lnTo>
                    <a:lnTo>
                      <a:pt x="1038" y="18720"/>
                    </a:lnTo>
                    <a:lnTo>
                      <a:pt x="7269" y="14160"/>
                    </a:lnTo>
                    <a:lnTo>
                      <a:pt x="0" y="21600"/>
                    </a:lnTo>
                    <a:lnTo>
                      <a:pt x="7269" y="17040"/>
                    </a:lnTo>
                  </a:path>
                </a:pathLst>
              </a:custGeom>
              <a:noFill/>
              <a:ln w="3175" cap="rnd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764" name="组合 3187"/>
          <p:cNvGrpSpPr/>
          <p:nvPr/>
        </p:nvGrpSpPr>
        <p:grpSpPr>
          <a:xfrm>
            <a:off x="5132387" y="1775662"/>
            <a:ext cx="3152777" cy="3155952"/>
            <a:chOff x="0" y="0"/>
            <a:chExt cx="3152776" cy="3155951"/>
          </a:xfrm>
        </p:grpSpPr>
        <p:sp>
          <p:nvSpPr>
            <p:cNvPr id="744" name="Freeform 3133"/>
            <p:cNvSpPr/>
            <p:nvPr/>
          </p:nvSpPr>
          <p:spPr>
            <a:xfrm>
              <a:off x="1646238" y="1785938"/>
              <a:ext cx="436564" cy="439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165" y="0"/>
                  </a:moveTo>
                  <a:lnTo>
                    <a:pt x="19322" y="0"/>
                  </a:lnTo>
                  <a:lnTo>
                    <a:pt x="15395" y="3665"/>
                  </a:lnTo>
                  <a:lnTo>
                    <a:pt x="20265" y="858"/>
                  </a:lnTo>
                  <a:lnTo>
                    <a:pt x="11311" y="7720"/>
                  </a:lnTo>
                  <a:lnTo>
                    <a:pt x="21364" y="2027"/>
                  </a:lnTo>
                  <a:lnTo>
                    <a:pt x="10447" y="8812"/>
                  </a:lnTo>
                  <a:lnTo>
                    <a:pt x="21600" y="2339"/>
                  </a:lnTo>
                  <a:lnTo>
                    <a:pt x="8169" y="11073"/>
                  </a:lnTo>
                  <a:lnTo>
                    <a:pt x="20657" y="3821"/>
                  </a:lnTo>
                  <a:lnTo>
                    <a:pt x="5184" y="14036"/>
                  </a:lnTo>
                  <a:lnTo>
                    <a:pt x="17673" y="6784"/>
                  </a:lnTo>
                  <a:lnTo>
                    <a:pt x="4791" y="14348"/>
                  </a:lnTo>
                  <a:lnTo>
                    <a:pt x="17280" y="7174"/>
                  </a:lnTo>
                  <a:lnTo>
                    <a:pt x="3927" y="15128"/>
                  </a:lnTo>
                  <a:lnTo>
                    <a:pt x="16573" y="7876"/>
                  </a:lnTo>
                  <a:lnTo>
                    <a:pt x="2199" y="16999"/>
                  </a:lnTo>
                  <a:lnTo>
                    <a:pt x="14688" y="9747"/>
                  </a:lnTo>
                  <a:lnTo>
                    <a:pt x="0" y="19183"/>
                  </a:lnTo>
                  <a:lnTo>
                    <a:pt x="11860" y="12321"/>
                  </a:lnTo>
                  <a:lnTo>
                    <a:pt x="157" y="20664"/>
                  </a:lnTo>
                  <a:lnTo>
                    <a:pt x="8561" y="15830"/>
                  </a:lnTo>
                  <a:lnTo>
                    <a:pt x="393" y="21054"/>
                  </a:lnTo>
                  <a:lnTo>
                    <a:pt x="7462" y="16999"/>
                  </a:lnTo>
                  <a:lnTo>
                    <a:pt x="943" y="21600"/>
                  </a:lnTo>
                  <a:lnTo>
                    <a:pt x="5420" y="19027"/>
                  </a:lnTo>
                  <a:lnTo>
                    <a:pt x="2435" y="21600"/>
                  </a:lnTo>
                  <a:lnTo>
                    <a:pt x="2749" y="21444"/>
                  </a:lnTo>
                </a:path>
              </a:pathLst>
            </a:custGeom>
            <a:noFill/>
            <a:ln w="3175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45" name="Freeform 3134"/>
            <p:cNvSpPr/>
            <p:nvPr/>
          </p:nvSpPr>
          <p:spPr>
            <a:xfrm>
              <a:off x="750887" y="2632075"/>
              <a:ext cx="327026" cy="436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493" y="3142"/>
                  </a:moveTo>
                  <a:lnTo>
                    <a:pt x="15938" y="0"/>
                  </a:lnTo>
                  <a:lnTo>
                    <a:pt x="11953" y="2985"/>
                  </a:lnTo>
                  <a:lnTo>
                    <a:pt x="17196" y="785"/>
                  </a:lnTo>
                  <a:lnTo>
                    <a:pt x="14155" y="3535"/>
                  </a:lnTo>
                  <a:lnTo>
                    <a:pt x="18664" y="1649"/>
                  </a:lnTo>
                  <a:lnTo>
                    <a:pt x="14155" y="3535"/>
                  </a:lnTo>
                  <a:lnTo>
                    <a:pt x="18874" y="1649"/>
                  </a:lnTo>
                  <a:lnTo>
                    <a:pt x="15728" y="4477"/>
                  </a:lnTo>
                  <a:lnTo>
                    <a:pt x="19922" y="2592"/>
                  </a:lnTo>
                  <a:lnTo>
                    <a:pt x="15938" y="4870"/>
                  </a:lnTo>
                  <a:lnTo>
                    <a:pt x="20132" y="2985"/>
                  </a:lnTo>
                  <a:lnTo>
                    <a:pt x="16672" y="6127"/>
                  </a:lnTo>
                  <a:lnTo>
                    <a:pt x="20866" y="4320"/>
                  </a:lnTo>
                  <a:lnTo>
                    <a:pt x="16672" y="7619"/>
                  </a:lnTo>
                  <a:lnTo>
                    <a:pt x="21600" y="5577"/>
                  </a:lnTo>
                  <a:lnTo>
                    <a:pt x="16672" y="8169"/>
                  </a:lnTo>
                  <a:lnTo>
                    <a:pt x="21600" y="5969"/>
                  </a:lnTo>
                  <a:lnTo>
                    <a:pt x="16672" y="8404"/>
                  </a:lnTo>
                  <a:lnTo>
                    <a:pt x="21600" y="6362"/>
                  </a:lnTo>
                  <a:lnTo>
                    <a:pt x="14470" y="10839"/>
                  </a:lnTo>
                  <a:lnTo>
                    <a:pt x="21600" y="7855"/>
                  </a:lnTo>
                  <a:lnTo>
                    <a:pt x="12687" y="12332"/>
                  </a:lnTo>
                  <a:lnTo>
                    <a:pt x="21600" y="8404"/>
                  </a:lnTo>
                  <a:lnTo>
                    <a:pt x="12163" y="12489"/>
                  </a:lnTo>
                  <a:lnTo>
                    <a:pt x="21600" y="8561"/>
                  </a:lnTo>
                  <a:lnTo>
                    <a:pt x="11744" y="13039"/>
                  </a:lnTo>
                  <a:lnTo>
                    <a:pt x="21600" y="8797"/>
                  </a:lnTo>
                  <a:lnTo>
                    <a:pt x="11219" y="13431"/>
                  </a:lnTo>
                  <a:lnTo>
                    <a:pt x="21600" y="8954"/>
                  </a:lnTo>
                  <a:lnTo>
                    <a:pt x="10485" y="13981"/>
                  </a:lnTo>
                  <a:lnTo>
                    <a:pt x="21390" y="9111"/>
                  </a:lnTo>
                  <a:lnTo>
                    <a:pt x="7445" y="16180"/>
                  </a:lnTo>
                  <a:lnTo>
                    <a:pt x="20866" y="10289"/>
                  </a:lnTo>
                  <a:lnTo>
                    <a:pt x="7235" y="16416"/>
                  </a:lnTo>
                  <a:lnTo>
                    <a:pt x="20866" y="10447"/>
                  </a:lnTo>
                  <a:lnTo>
                    <a:pt x="3041" y="19558"/>
                  </a:lnTo>
                  <a:lnTo>
                    <a:pt x="19188" y="12489"/>
                  </a:lnTo>
                  <a:lnTo>
                    <a:pt x="0" y="21600"/>
                  </a:lnTo>
                  <a:lnTo>
                    <a:pt x="17196" y="14138"/>
                  </a:lnTo>
                </a:path>
              </a:pathLst>
            </a:custGeom>
            <a:noFill/>
            <a:ln w="3175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46" name="Freeform 3135"/>
            <p:cNvSpPr/>
            <p:nvPr/>
          </p:nvSpPr>
          <p:spPr>
            <a:xfrm>
              <a:off x="571500" y="2414588"/>
              <a:ext cx="417513" cy="473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541" y="2899"/>
                  </a:moveTo>
                  <a:lnTo>
                    <a:pt x="14373" y="0"/>
                  </a:lnTo>
                  <a:lnTo>
                    <a:pt x="10841" y="2537"/>
                  </a:lnTo>
                  <a:lnTo>
                    <a:pt x="15112" y="290"/>
                  </a:lnTo>
                  <a:lnTo>
                    <a:pt x="12648" y="3044"/>
                  </a:lnTo>
                  <a:lnTo>
                    <a:pt x="16344" y="1160"/>
                  </a:lnTo>
                  <a:lnTo>
                    <a:pt x="13798" y="3769"/>
                  </a:lnTo>
                  <a:lnTo>
                    <a:pt x="17247" y="2030"/>
                  </a:lnTo>
                  <a:lnTo>
                    <a:pt x="13962" y="3914"/>
                  </a:lnTo>
                  <a:lnTo>
                    <a:pt x="17247" y="2174"/>
                  </a:lnTo>
                  <a:lnTo>
                    <a:pt x="14537" y="4784"/>
                  </a:lnTo>
                  <a:lnTo>
                    <a:pt x="17904" y="3044"/>
                  </a:lnTo>
                  <a:lnTo>
                    <a:pt x="14948" y="5799"/>
                  </a:lnTo>
                  <a:lnTo>
                    <a:pt x="18479" y="4059"/>
                  </a:lnTo>
                  <a:lnTo>
                    <a:pt x="15112" y="7031"/>
                  </a:lnTo>
                  <a:lnTo>
                    <a:pt x="18808" y="5146"/>
                  </a:lnTo>
                  <a:lnTo>
                    <a:pt x="15112" y="7031"/>
                  </a:lnTo>
                  <a:lnTo>
                    <a:pt x="18808" y="5146"/>
                  </a:lnTo>
                  <a:lnTo>
                    <a:pt x="14783" y="8191"/>
                  </a:lnTo>
                  <a:lnTo>
                    <a:pt x="19054" y="6161"/>
                  </a:lnTo>
                  <a:lnTo>
                    <a:pt x="12237" y="10945"/>
                  </a:lnTo>
                  <a:lnTo>
                    <a:pt x="18808" y="7538"/>
                  </a:lnTo>
                  <a:lnTo>
                    <a:pt x="10513" y="12540"/>
                  </a:lnTo>
                  <a:lnTo>
                    <a:pt x="18808" y="8191"/>
                  </a:lnTo>
                  <a:lnTo>
                    <a:pt x="7556" y="15077"/>
                  </a:lnTo>
                  <a:lnTo>
                    <a:pt x="19054" y="9278"/>
                  </a:lnTo>
                  <a:lnTo>
                    <a:pt x="5831" y="16671"/>
                  </a:lnTo>
                  <a:lnTo>
                    <a:pt x="20040" y="9423"/>
                  </a:lnTo>
                  <a:lnTo>
                    <a:pt x="5256" y="17179"/>
                  </a:lnTo>
                  <a:lnTo>
                    <a:pt x="20204" y="9423"/>
                  </a:lnTo>
                  <a:lnTo>
                    <a:pt x="2300" y="19715"/>
                  </a:lnTo>
                  <a:lnTo>
                    <a:pt x="21600" y="9930"/>
                  </a:lnTo>
                  <a:lnTo>
                    <a:pt x="1889" y="20078"/>
                  </a:lnTo>
                  <a:lnTo>
                    <a:pt x="15358" y="13192"/>
                  </a:lnTo>
                  <a:lnTo>
                    <a:pt x="0" y="21600"/>
                  </a:lnTo>
                  <a:lnTo>
                    <a:pt x="13387" y="14714"/>
                  </a:lnTo>
                </a:path>
              </a:pathLst>
            </a:custGeom>
            <a:noFill/>
            <a:ln w="3175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47" name="Freeform 3136"/>
            <p:cNvSpPr/>
            <p:nvPr/>
          </p:nvSpPr>
          <p:spPr>
            <a:xfrm>
              <a:off x="390525" y="2157413"/>
              <a:ext cx="442913" cy="550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923" y="2552"/>
                  </a:moveTo>
                  <a:lnTo>
                    <a:pt x="17419" y="0"/>
                  </a:lnTo>
                  <a:lnTo>
                    <a:pt x="13394" y="2241"/>
                  </a:lnTo>
                  <a:lnTo>
                    <a:pt x="17806" y="187"/>
                  </a:lnTo>
                  <a:lnTo>
                    <a:pt x="15252" y="2365"/>
                  </a:lnTo>
                  <a:lnTo>
                    <a:pt x="18890" y="747"/>
                  </a:lnTo>
                  <a:lnTo>
                    <a:pt x="16335" y="2801"/>
                  </a:lnTo>
                  <a:lnTo>
                    <a:pt x="19587" y="1369"/>
                  </a:lnTo>
                  <a:lnTo>
                    <a:pt x="16877" y="3237"/>
                  </a:lnTo>
                  <a:lnTo>
                    <a:pt x="19974" y="1805"/>
                  </a:lnTo>
                  <a:lnTo>
                    <a:pt x="17032" y="3424"/>
                  </a:lnTo>
                  <a:lnTo>
                    <a:pt x="20206" y="1930"/>
                  </a:lnTo>
                  <a:lnTo>
                    <a:pt x="17574" y="3984"/>
                  </a:lnTo>
                  <a:lnTo>
                    <a:pt x="20748" y="2552"/>
                  </a:lnTo>
                  <a:lnTo>
                    <a:pt x="17806" y="4606"/>
                  </a:lnTo>
                  <a:lnTo>
                    <a:pt x="21058" y="3112"/>
                  </a:lnTo>
                  <a:lnTo>
                    <a:pt x="18194" y="5478"/>
                  </a:lnTo>
                  <a:lnTo>
                    <a:pt x="21445" y="3984"/>
                  </a:lnTo>
                  <a:lnTo>
                    <a:pt x="18194" y="5789"/>
                  </a:lnTo>
                  <a:lnTo>
                    <a:pt x="21445" y="4171"/>
                  </a:lnTo>
                  <a:lnTo>
                    <a:pt x="17574" y="7407"/>
                  </a:lnTo>
                  <a:lnTo>
                    <a:pt x="21600" y="5478"/>
                  </a:lnTo>
                  <a:lnTo>
                    <a:pt x="16490" y="8403"/>
                  </a:lnTo>
                  <a:lnTo>
                    <a:pt x="21600" y="6100"/>
                  </a:lnTo>
                  <a:lnTo>
                    <a:pt x="15406" y="9337"/>
                  </a:lnTo>
                  <a:lnTo>
                    <a:pt x="21600" y="6536"/>
                  </a:lnTo>
                  <a:lnTo>
                    <a:pt x="12465" y="11827"/>
                  </a:lnTo>
                  <a:lnTo>
                    <a:pt x="21290" y="7532"/>
                  </a:lnTo>
                  <a:lnTo>
                    <a:pt x="11923" y="12138"/>
                  </a:lnTo>
                  <a:lnTo>
                    <a:pt x="21290" y="7843"/>
                  </a:lnTo>
                  <a:lnTo>
                    <a:pt x="10994" y="12885"/>
                  </a:lnTo>
                  <a:lnTo>
                    <a:pt x="21058" y="8154"/>
                  </a:lnTo>
                  <a:lnTo>
                    <a:pt x="8284" y="15064"/>
                  </a:lnTo>
                  <a:lnTo>
                    <a:pt x="20361" y="9462"/>
                  </a:lnTo>
                  <a:lnTo>
                    <a:pt x="6813" y="16247"/>
                  </a:lnTo>
                  <a:lnTo>
                    <a:pt x="21058" y="9586"/>
                  </a:lnTo>
                  <a:lnTo>
                    <a:pt x="5884" y="17118"/>
                  </a:lnTo>
                  <a:lnTo>
                    <a:pt x="21445" y="9773"/>
                  </a:lnTo>
                  <a:lnTo>
                    <a:pt x="2245" y="19919"/>
                  </a:lnTo>
                  <a:lnTo>
                    <a:pt x="14323" y="14317"/>
                  </a:lnTo>
                  <a:lnTo>
                    <a:pt x="1316" y="20666"/>
                  </a:lnTo>
                  <a:lnTo>
                    <a:pt x="13548" y="15064"/>
                  </a:lnTo>
                  <a:lnTo>
                    <a:pt x="0" y="21600"/>
                  </a:lnTo>
                  <a:lnTo>
                    <a:pt x="12619" y="15686"/>
                  </a:lnTo>
                </a:path>
              </a:pathLst>
            </a:custGeom>
            <a:noFill/>
            <a:ln w="3175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48" name="Freeform 3137"/>
            <p:cNvSpPr/>
            <p:nvPr/>
          </p:nvSpPr>
          <p:spPr>
            <a:xfrm>
              <a:off x="209549" y="2055813"/>
              <a:ext cx="534989" cy="471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858" y="2982"/>
                  </a:moveTo>
                  <a:lnTo>
                    <a:pt x="11281" y="0"/>
                  </a:lnTo>
                  <a:lnTo>
                    <a:pt x="7179" y="2764"/>
                  </a:lnTo>
                  <a:lnTo>
                    <a:pt x="11409" y="0"/>
                  </a:lnTo>
                  <a:lnTo>
                    <a:pt x="9166" y="2618"/>
                  </a:lnTo>
                  <a:lnTo>
                    <a:pt x="12178" y="509"/>
                  </a:lnTo>
                  <a:lnTo>
                    <a:pt x="9742" y="2982"/>
                  </a:lnTo>
                  <a:lnTo>
                    <a:pt x="12627" y="1018"/>
                  </a:lnTo>
                  <a:lnTo>
                    <a:pt x="10640" y="3636"/>
                  </a:lnTo>
                  <a:lnTo>
                    <a:pt x="13396" y="1745"/>
                  </a:lnTo>
                  <a:lnTo>
                    <a:pt x="11281" y="4364"/>
                  </a:lnTo>
                  <a:lnTo>
                    <a:pt x="13845" y="2618"/>
                  </a:lnTo>
                  <a:lnTo>
                    <a:pt x="11537" y="4873"/>
                  </a:lnTo>
                  <a:lnTo>
                    <a:pt x="14165" y="3127"/>
                  </a:lnTo>
                  <a:lnTo>
                    <a:pt x="11729" y="5164"/>
                  </a:lnTo>
                  <a:lnTo>
                    <a:pt x="14293" y="3491"/>
                  </a:lnTo>
                  <a:lnTo>
                    <a:pt x="11858" y="6036"/>
                  </a:lnTo>
                  <a:lnTo>
                    <a:pt x="14614" y="4145"/>
                  </a:lnTo>
                  <a:lnTo>
                    <a:pt x="11858" y="7055"/>
                  </a:lnTo>
                  <a:lnTo>
                    <a:pt x="15383" y="4873"/>
                  </a:lnTo>
                  <a:lnTo>
                    <a:pt x="10960" y="9309"/>
                  </a:lnTo>
                  <a:lnTo>
                    <a:pt x="19293" y="3782"/>
                  </a:lnTo>
                  <a:lnTo>
                    <a:pt x="9614" y="11055"/>
                  </a:lnTo>
                  <a:lnTo>
                    <a:pt x="20190" y="4000"/>
                  </a:lnTo>
                  <a:lnTo>
                    <a:pt x="6538" y="14327"/>
                  </a:lnTo>
                  <a:lnTo>
                    <a:pt x="21600" y="4509"/>
                  </a:lnTo>
                  <a:lnTo>
                    <a:pt x="6409" y="14691"/>
                  </a:lnTo>
                  <a:lnTo>
                    <a:pt x="21600" y="4655"/>
                  </a:lnTo>
                  <a:lnTo>
                    <a:pt x="5961" y="15055"/>
                  </a:lnTo>
                  <a:lnTo>
                    <a:pt x="16088" y="8436"/>
                  </a:lnTo>
                  <a:lnTo>
                    <a:pt x="3397" y="17964"/>
                  </a:lnTo>
                  <a:lnTo>
                    <a:pt x="13396" y="11418"/>
                  </a:lnTo>
                  <a:lnTo>
                    <a:pt x="2628" y="18836"/>
                  </a:lnTo>
                  <a:lnTo>
                    <a:pt x="12755" y="12291"/>
                  </a:lnTo>
                  <a:lnTo>
                    <a:pt x="2436" y="18982"/>
                  </a:lnTo>
                  <a:lnTo>
                    <a:pt x="12499" y="12436"/>
                  </a:lnTo>
                  <a:lnTo>
                    <a:pt x="961" y="20873"/>
                  </a:lnTo>
                  <a:lnTo>
                    <a:pt x="10960" y="14327"/>
                  </a:lnTo>
                  <a:lnTo>
                    <a:pt x="0" y="21600"/>
                  </a:lnTo>
                  <a:lnTo>
                    <a:pt x="10512" y="14836"/>
                  </a:lnTo>
                </a:path>
              </a:pathLst>
            </a:custGeom>
            <a:noFill/>
            <a:ln w="3175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49" name="Freeform 3138"/>
            <p:cNvSpPr/>
            <p:nvPr/>
          </p:nvSpPr>
          <p:spPr>
            <a:xfrm>
              <a:off x="-1" y="2036763"/>
              <a:ext cx="969964" cy="1119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176" y="521"/>
                  </a:moveTo>
                  <a:lnTo>
                    <a:pt x="7459" y="368"/>
                  </a:lnTo>
                  <a:lnTo>
                    <a:pt x="5338" y="1961"/>
                  </a:lnTo>
                  <a:lnTo>
                    <a:pt x="9368" y="0"/>
                  </a:lnTo>
                  <a:lnTo>
                    <a:pt x="4172" y="3064"/>
                  </a:lnTo>
                  <a:lnTo>
                    <a:pt x="10111" y="92"/>
                  </a:lnTo>
                  <a:lnTo>
                    <a:pt x="3677" y="3431"/>
                  </a:lnTo>
                  <a:lnTo>
                    <a:pt x="10287" y="153"/>
                  </a:lnTo>
                  <a:lnTo>
                    <a:pt x="3606" y="3585"/>
                  </a:lnTo>
                  <a:lnTo>
                    <a:pt x="10358" y="153"/>
                  </a:lnTo>
                  <a:lnTo>
                    <a:pt x="3252" y="3799"/>
                  </a:lnTo>
                  <a:lnTo>
                    <a:pt x="10535" y="153"/>
                  </a:lnTo>
                  <a:lnTo>
                    <a:pt x="2687" y="4289"/>
                  </a:lnTo>
                  <a:lnTo>
                    <a:pt x="10782" y="306"/>
                  </a:lnTo>
                  <a:lnTo>
                    <a:pt x="2687" y="4381"/>
                  </a:lnTo>
                  <a:lnTo>
                    <a:pt x="10782" y="306"/>
                  </a:lnTo>
                  <a:lnTo>
                    <a:pt x="2015" y="4963"/>
                  </a:lnTo>
                  <a:lnTo>
                    <a:pt x="7530" y="2206"/>
                  </a:lnTo>
                  <a:lnTo>
                    <a:pt x="1591" y="5331"/>
                  </a:lnTo>
                  <a:lnTo>
                    <a:pt x="7106" y="2543"/>
                  </a:lnTo>
                  <a:lnTo>
                    <a:pt x="1485" y="5392"/>
                  </a:lnTo>
                  <a:lnTo>
                    <a:pt x="7035" y="2635"/>
                  </a:lnTo>
                  <a:lnTo>
                    <a:pt x="742" y="6128"/>
                  </a:lnTo>
                  <a:lnTo>
                    <a:pt x="6116" y="3431"/>
                  </a:lnTo>
                  <a:lnTo>
                    <a:pt x="318" y="6618"/>
                  </a:lnTo>
                  <a:lnTo>
                    <a:pt x="5197" y="4228"/>
                  </a:lnTo>
                  <a:lnTo>
                    <a:pt x="177" y="6986"/>
                  </a:lnTo>
                  <a:lnTo>
                    <a:pt x="4525" y="4810"/>
                  </a:lnTo>
                  <a:lnTo>
                    <a:pt x="177" y="7047"/>
                  </a:lnTo>
                  <a:lnTo>
                    <a:pt x="4278" y="5025"/>
                  </a:lnTo>
                  <a:lnTo>
                    <a:pt x="71" y="7353"/>
                  </a:lnTo>
                  <a:lnTo>
                    <a:pt x="3677" y="5546"/>
                  </a:lnTo>
                  <a:lnTo>
                    <a:pt x="0" y="7935"/>
                  </a:lnTo>
                  <a:lnTo>
                    <a:pt x="2156" y="6771"/>
                  </a:lnTo>
                  <a:lnTo>
                    <a:pt x="0" y="8364"/>
                  </a:lnTo>
                  <a:lnTo>
                    <a:pt x="1768" y="7506"/>
                  </a:lnTo>
                  <a:lnTo>
                    <a:pt x="177" y="8793"/>
                  </a:lnTo>
                  <a:lnTo>
                    <a:pt x="1662" y="8089"/>
                  </a:lnTo>
                  <a:lnTo>
                    <a:pt x="318" y="9314"/>
                  </a:lnTo>
                  <a:lnTo>
                    <a:pt x="1768" y="8579"/>
                  </a:lnTo>
                  <a:lnTo>
                    <a:pt x="566" y="9682"/>
                  </a:lnTo>
                  <a:lnTo>
                    <a:pt x="2015" y="8946"/>
                  </a:lnTo>
                  <a:lnTo>
                    <a:pt x="742" y="9957"/>
                  </a:lnTo>
                  <a:lnTo>
                    <a:pt x="2263" y="9253"/>
                  </a:lnTo>
                  <a:lnTo>
                    <a:pt x="919" y="10111"/>
                  </a:lnTo>
                  <a:lnTo>
                    <a:pt x="2439" y="9375"/>
                  </a:lnTo>
                  <a:lnTo>
                    <a:pt x="919" y="10172"/>
                  </a:lnTo>
                  <a:lnTo>
                    <a:pt x="2510" y="9375"/>
                  </a:lnTo>
                  <a:lnTo>
                    <a:pt x="1414" y="10540"/>
                  </a:lnTo>
                  <a:lnTo>
                    <a:pt x="3076" y="9682"/>
                  </a:lnTo>
                  <a:lnTo>
                    <a:pt x="2015" y="10846"/>
                  </a:lnTo>
                  <a:lnTo>
                    <a:pt x="10358" y="6710"/>
                  </a:lnTo>
                  <a:lnTo>
                    <a:pt x="2156" y="10907"/>
                  </a:lnTo>
                  <a:lnTo>
                    <a:pt x="10111" y="6924"/>
                  </a:lnTo>
                  <a:lnTo>
                    <a:pt x="2439" y="10969"/>
                  </a:lnTo>
                  <a:lnTo>
                    <a:pt x="9439" y="7506"/>
                  </a:lnTo>
                  <a:lnTo>
                    <a:pt x="2828" y="11122"/>
                  </a:lnTo>
                  <a:lnTo>
                    <a:pt x="8520" y="8303"/>
                  </a:lnTo>
                  <a:lnTo>
                    <a:pt x="3606" y="11214"/>
                  </a:lnTo>
                  <a:lnTo>
                    <a:pt x="7353" y="9253"/>
                  </a:lnTo>
                  <a:lnTo>
                    <a:pt x="3606" y="11214"/>
                  </a:lnTo>
                  <a:lnTo>
                    <a:pt x="7282" y="9375"/>
                  </a:lnTo>
                  <a:lnTo>
                    <a:pt x="3924" y="11214"/>
                  </a:lnTo>
                  <a:lnTo>
                    <a:pt x="6858" y="9682"/>
                  </a:lnTo>
                  <a:lnTo>
                    <a:pt x="4030" y="11489"/>
                  </a:lnTo>
                  <a:lnTo>
                    <a:pt x="6116" y="10417"/>
                  </a:lnTo>
                  <a:lnTo>
                    <a:pt x="4030" y="11918"/>
                  </a:lnTo>
                  <a:lnTo>
                    <a:pt x="5692" y="11060"/>
                  </a:lnTo>
                  <a:lnTo>
                    <a:pt x="4101" y="12071"/>
                  </a:lnTo>
                  <a:lnTo>
                    <a:pt x="5692" y="11214"/>
                  </a:lnTo>
                  <a:lnTo>
                    <a:pt x="4101" y="12071"/>
                  </a:lnTo>
                  <a:lnTo>
                    <a:pt x="5692" y="11275"/>
                  </a:lnTo>
                  <a:lnTo>
                    <a:pt x="4278" y="12592"/>
                  </a:lnTo>
                  <a:lnTo>
                    <a:pt x="5692" y="11857"/>
                  </a:lnTo>
                  <a:lnTo>
                    <a:pt x="4348" y="12868"/>
                  </a:lnTo>
                  <a:lnTo>
                    <a:pt x="5762" y="12133"/>
                  </a:lnTo>
                  <a:lnTo>
                    <a:pt x="4666" y="13297"/>
                  </a:lnTo>
                  <a:lnTo>
                    <a:pt x="6116" y="12592"/>
                  </a:lnTo>
                  <a:lnTo>
                    <a:pt x="4773" y="13389"/>
                  </a:lnTo>
                  <a:lnTo>
                    <a:pt x="6187" y="12654"/>
                  </a:lnTo>
                  <a:lnTo>
                    <a:pt x="4773" y="13389"/>
                  </a:lnTo>
                  <a:lnTo>
                    <a:pt x="6187" y="12654"/>
                  </a:lnTo>
                  <a:lnTo>
                    <a:pt x="5020" y="13757"/>
                  </a:lnTo>
                  <a:lnTo>
                    <a:pt x="6611" y="12960"/>
                  </a:lnTo>
                  <a:lnTo>
                    <a:pt x="5444" y="13971"/>
                  </a:lnTo>
                  <a:lnTo>
                    <a:pt x="7106" y="13174"/>
                  </a:lnTo>
                  <a:lnTo>
                    <a:pt x="5939" y="14339"/>
                  </a:lnTo>
                  <a:lnTo>
                    <a:pt x="8272" y="13083"/>
                  </a:lnTo>
                  <a:lnTo>
                    <a:pt x="6187" y="14400"/>
                  </a:lnTo>
                  <a:lnTo>
                    <a:pt x="13964" y="10478"/>
                  </a:lnTo>
                  <a:lnTo>
                    <a:pt x="7035" y="14614"/>
                  </a:lnTo>
                  <a:lnTo>
                    <a:pt x="12302" y="11918"/>
                  </a:lnTo>
                  <a:lnTo>
                    <a:pt x="7106" y="14614"/>
                  </a:lnTo>
                  <a:lnTo>
                    <a:pt x="12126" y="12071"/>
                  </a:lnTo>
                  <a:lnTo>
                    <a:pt x="7176" y="14614"/>
                  </a:lnTo>
                  <a:lnTo>
                    <a:pt x="11949" y="12225"/>
                  </a:lnTo>
                  <a:lnTo>
                    <a:pt x="8025" y="14676"/>
                  </a:lnTo>
                  <a:lnTo>
                    <a:pt x="10782" y="13297"/>
                  </a:lnTo>
                  <a:lnTo>
                    <a:pt x="8025" y="15135"/>
                  </a:lnTo>
                  <a:lnTo>
                    <a:pt x="9863" y="14186"/>
                  </a:lnTo>
                  <a:lnTo>
                    <a:pt x="8131" y="15626"/>
                  </a:lnTo>
                  <a:lnTo>
                    <a:pt x="9722" y="14921"/>
                  </a:lnTo>
                  <a:lnTo>
                    <a:pt x="8272" y="16146"/>
                  </a:lnTo>
                  <a:lnTo>
                    <a:pt x="9722" y="15411"/>
                  </a:lnTo>
                  <a:lnTo>
                    <a:pt x="8520" y="16575"/>
                  </a:lnTo>
                  <a:lnTo>
                    <a:pt x="9969" y="15840"/>
                  </a:lnTo>
                  <a:lnTo>
                    <a:pt x="8873" y="17004"/>
                  </a:lnTo>
                  <a:lnTo>
                    <a:pt x="10358" y="16300"/>
                  </a:lnTo>
                  <a:lnTo>
                    <a:pt x="8873" y="17004"/>
                  </a:lnTo>
                  <a:lnTo>
                    <a:pt x="10358" y="16300"/>
                  </a:lnTo>
                  <a:lnTo>
                    <a:pt x="9121" y="17219"/>
                  </a:lnTo>
                  <a:lnTo>
                    <a:pt x="10641" y="16422"/>
                  </a:lnTo>
                  <a:lnTo>
                    <a:pt x="9616" y="17586"/>
                  </a:lnTo>
                  <a:lnTo>
                    <a:pt x="11454" y="16637"/>
                  </a:lnTo>
                  <a:lnTo>
                    <a:pt x="9616" y="17586"/>
                  </a:lnTo>
                  <a:lnTo>
                    <a:pt x="11454" y="16637"/>
                  </a:lnTo>
                  <a:lnTo>
                    <a:pt x="9792" y="17678"/>
                  </a:lnTo>
                  <a:lnTo>
                    <a:pt x="11701" y="16729"/>
                  </a:lnTo>
                  <a:lnTo>
                    <a:pt x="10111" y="17893"/>
                  </a:lnTo>
                  <a:lnTo>
                    <a:pt x="18065" y="13879"/>
                  </a:lnTo>
                  <a:lnTo>
                    <a:pt x="10287" y="17893"/>
                  </a:lnTo>
                  <a:lnTo>
                    <a:pt x="17817" y="14094"/>
                  </a:lnTo>
                  <a:lnTo>
                    <a:pt x="10641" y="17954"/>
                  </a:lnTo>
                  <a:lnTo>
                    <a:pt x="17146" y="14676"/>
                  </a:lnTo>
                  <a:lnTo>
                    <a:pt x="10782" y="18046"/>
                  </a:lnTo>
                  <a:lnTo>
                    <a:pt x="16651" y="15135"/>
                  </a:lnTo>
                  <a:lnTo>
                    <a:pt x="11030" y="18107"/>
                  </a:lnTo>
                  <a:lnTo>
                    <a:pt x="16227" y="15503"/>
                  </a:lnTo>
                  <a:lnTo>
                    <a:pt x="11454" y="18107"/>
                  </a:lnTo>
                  <a:lnTo>
                    <a:pt x="15555" y="16054"/>
                  </a:lnTo>
                  <a:lnTo>
                    <a:pt x="11949" y="18107"/>
                  </a:lnTo>
                  <a:lnTo>
                    <a:pt x="14812" y="16729"/>
                  </a:lnTo>
                  <a:lnTo>
                    <a:pt x="12055" y="18689"/>
                  </a:lnTo>
                  <a:lnTo>
                    <a:pt x="13823" y="17801"/>
                  </a:lnTo>
                  <a:lnTo>
                    <a:pt x="12055" y="19057"/>
                  </a:lnTo>
                  <a:lnTo>
                    <a:pt x="13717" y="18169"/>
                  </a:lnTo>
                  <a:lnTo>
                    <a:pt x="12126" y="19180"/>
                  </a:lnTo>
                  <a:lnTo>
                    <a:pt x="13646" y="18383"/>
                  </a:lnTo>
                  <a:lnTo>
                    <a:pt x="12302" y="19700"/>
                  </a:lnTo>
                  <a:lnTo>
                    <a:pt x="13717" y="18904"/>
                  </a:lnTo>
                  <a:lnTo>
                    <a:pt x="12550" y="20129"/>
                  </a:lnTo>
                  <a:lnTo>
                    <a:pt x="13964" y="19425"/>
                  </a:lnTo>
                  <a:lnTo>
                    <a:pt x="12727" y="20283"/>
                  </a:lnTo>
                  <a:lnTo>
                    <a:pt x="14141" y="19547"/>
                  </a:lnTo>
                  <a:lnTo>
                    <a:pt x="12727" y="20344"/>
                  </a:lnTo>
                  <a:lnTo>
                    <a:pt x="14211" y="19639"/>
                  </a:lnTo>
                  <a:lnTo>
                    <a:pt x="12797" y="20436"/>
                  </a:lnTo>
                  <a:lnTo>
                    <a:pt x="14318" y="19700"/>
                  </a:lnTo>
                  <a:lnTo>
                    <a:pt x="13151" y="20711"/>
                  </a:lnTo>
                  <a:lnTo>
                    <a:pt x="14636" y="19915"/>
                  </a:lnTo>
                  <a:lnTo>
                    <a:pt x="13646" y="21079"/>
                  </a:lnTo>
                  <a:lnTo>
                    <a:pt x="15484" y="20129"/>
                  </a:lnTo>
                  <a:lnTo>
                    <a:pt x="13823" y="21140"/>
                  </a:lnTo>
                  <a:lnTo>
                    <a:pt x="15908" y="20129"/>
                  </a:lnTo>
                  <a:lnTo>
                    <a:pt x="13893" y="21232"/>
                  </a:lnTo>
                  <a:lnTo>
                    <a:pt x="15979" y="20129"/>
                  </a:lnTo>
                  <a:lnTo>
                    <a:pt x="13893" y="21232"/>
                  </a:lnTo>
                  <a:lnTo>
                    <a:pt x="16050" y="20129"/>
                  </a:lnTo>
                  <a:lnTo>
                    <a:pt x="13964" y="21232"/>
                  </a:lnTo>
                  <a:lnTo>
                    <a:pt x="16156" y="20129"/>
                  </a:lnTo>
                  <a:lnTo>
                    <a:pt x="14388" y="21447"/>
                  </a:lnTo>
                  <a:lnTo>
                    <a:pt x="21600" y="17801"/>
                  </a:lnTo>
                  <a:lnTo>
                    <a:pt x="14565" y="21447"/>
                  </a:lnTo>
                  <a:lnTo>
                    <a:pt x="21176" y="18107"/>
                  </a:lnTo>
                  <a:lnTo>
                    <a:pt x="14742" y="21508"/>
                  </a:lnTo>
                  <a:lnTo>
                    <a:pt x="20822" y="18475"/>
                  </a:lnTo>
                  <a:lnTo>
                    <a:pt x="15802" y="21600"/>
                  </a:lnTo>
                  <a:lnTo>
                    <a:pt x="19161" y="19915"/>
                  </a:lnTo>
                  <a:lnTo>
                    <a:pt x="16721" y="21447"/>
                  </a:lnTo>
                  <a:lnTo>
                    <a:pt x="18171" y="20711"/>
                  </a:lnTo>
                  <a:lnTo>
                    <a:pt x="17499" y="21140"/>
                  </a:lnTo>
                  <a:lnTo>
                    <a:pt x="17747" y="21079"/>
                  </a:lnTo>
                </a:path>
              </a:pathLst>
            </a:custGeom>
            <a:noFill/>
            <a:ln w="3175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50" name="Freeform 3139"/>
            <p:cNvSpPr/>
            <p:nvPr/>
          </p:nvSpPr>
          <p:spPr>
            <a:xfrm>
              <a:off x="989012" y="1814513"/>
              <a:ext cx="385764" cy="109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9409"/>
                  </a:moveTo>
                  <a:lnTo>
                    <a:pt x="7289" y="4696"/>
                  </a:lnTo>
                  <a:lnTo>
                    <a:pt x="3289" y="17217"/>
                  </a:lnTo>
                  <a:lnTo>
                    <a:pt x="8800" y="5322"/>
                  </a:lnTo>
                  <a:lnTo>
                    <a:pt x="4800" y="17843"/>
                  </a:lnTo>
                  <a:lnTo>
                    <a:pt x="10489" y="6887"/>
                  </a:lnTo>
                  <a:lnTo>
                    <a:pt x="4978" y="17843"/>
                  </a:lnTo>
                  <a:lnTo>
                    <a:pt x="10667" y="6887"/>
                  </a:lnTo>
                  <a:lnTo>
                    <a:pt x="6044" y="18783"/>
                  </a:lnTo>
                  <a:lnTo>
                    <a:pt x="11733" y="6887"/>
                  </a:lnTo>
                  <a:lnTo>
                    <a:pt x="7556" y="20348"/>
                  </a:lnTo>
                  <a:lnTo>
                    <a:pt x="14311" y="5948"/>
                  </a:lnTo>
                  <a:lnTo>
                    <a:pt x="8000" y="20348"/>
                  </a:lnTo>
                  <a:lnTo>
                    <a:pt x="15289" y="5322"/>
                  </a:lnTo>
                  <a:lnTo>
                    <a:pt x="10044" y="21600"/>
                  </a:lnTo>
                  <a:lnTo>
                    <a:pt x="20622" y="0"/>
                  </a:lnTo>
                  <a:lnTo>
                    <a:pt x="10489" y="21600"/>
                  </a:lnTo>
                  <a:lnTo>
                    <a:pt x="20800" y="939"/>
                  </a:lnTo>
                  <a:lnTo>
                    <a:pt x="12800" y="21600"/>
                  </a:lnTo>
                  <a:lnTo>
                    <a:pt x="21600" y="3757"/>
                  </a:lnTo>
                  <a:lnTo>
                    <a:pt x="13244" y="21600"/>
                  </a:lnTo>
                  <a:lnTo>
                    <a:pt x="21600" y="4696"/>
                  </a:lnTo>
                  <a:lnTo>
                    <a:pt x="15733" y="20348"/>
                  </a:lnTo>
                  <a:lnTo>
                    <a:pt x="21600" y="9078"/>
                  </a:lnTo>
                  <a:lnTo>
                    <a:pt x="16356" y="19409"/>
                  </a:lnTo>
                  <a:lnTo>
                    <a:pt x="21422" y="9704"/>
                  </a:lnTo>
                  <a:lnTo>
                    <a:pt x="19911" y="14400"/>
                  </a:lnTo>
                  <a:lnTo>
                    <a:pt x="20800" y="12835"/>
                  </a:lnTo>
                </a:path>
              </a:pathLst>
            </a:custGeom>
            <a:noFill/>
            <a:ln w="3175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51" name="Freeform 3140"/>
            <p:cNvSpPr/>
            <p:nvPr/>
          </p:nvSpPr>
          <p:spPr>
            <a:xfrm>
              <a:off x="827087" y="1822450"/>
              <a:ext cx="203201" cy="117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981" y="6422"/>
                  </a:moveTo>
                  <a:lnTo>
                    <a:pt x="14006" y="4086"/>
                  </a:lnTo>
                  <a:lnTo>
                    <a:pt x="5569" y="14595"/>
                  </a:lnTo>
                  <a:lnTo>
                    <a:pt x="19912" y="876"/>
                  </a:lnTo>
                  <a:lnTo>
                    <a:pt x="0" y="21600"/>
                  </a:lnTo>
                  <a:lnTo>
                    <a:pt x="21600" y="0"/>
                  </a:lnTo>
                </a:path>
              </a:pathLst>
            </a:custGeom>
            <a:noFill/>
            <a:ln w="3175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52" name="Freeform 3142"/>
            <p:cNvSpPr/>
            <p:nvPr/>
          </p:nvSpPr>
          <p:spPr>
            <a:xfrm>
              <a:off x="488949" y="1066800"/>
              <a:ext cx="879476" cy="985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313" y="0"/>
                  </a:moveTo>
                  <a:lnTo>
                    <a:pt x="18247" y="1809"/>
                  </a:lnTo>
                  <a:lnTo>
                    <a:pt x="20859" y="383"/>
                  </a:lnTo>
                  <a:lnTo>
                    <a:pt x="17545" y="2470"/>
                  </a:lnTo>
                  <a:lnTo>
                    <a:pt x="21015" y="661"/>
                  </a:lnTo>
                  <a:lnTo>
                    <a:pt x="16492" y="3270"/>
                  </a:lnTo>
                  <a:lnTo>
                    <a:pt x="21327" y="800"/>
                  </a:lnTo>
                  <a:lnTo>
                    <a:pt x="15947" y="3861"/>
                  </a:lnTo>
                  <a:lnTo>
                    <a:pt x="21483" y="974"/>
                  </a:lnTo>
                  <a:lnTo>
                    <a:pt x="15674" y="4035"/>
                  </a:lnTo>
                  <a:lnTo>
                    <a:pt x="21600" y="1043"/>
                  </a:lnTo>
                  <a:lnTo>
                    <a:pt x="14309" y="5252"/>
                  </a:lnTo>
                  <a:lnTo>
                    <a:pt x="20586" y="2052"/>
                  </a:lnTo>
                  <a:lnTo>
                    <a:pt x="14114" y="5496"/>
                  </a:lnTo>
                  <a:lnTo>
                    <a:pt x="20313" y="2296"/>
                  </a:lnTo>
                  <a:lnTo>
                    <a:pt x="13100" y="6435"/>
                  </a:lnTo>
                  <a:lnTo>
                    <a:pt x="19300" y="3200"/>
                  </a:lnTo>
                  <a:lnTo>
                    <a:pt x="12555" y="6922"/>
                  </a:lnTo>
                  <a:lnTo>
                    <a:pt x="18715" y="3687"/>
                  </a:lnTo>
                  <a:lnTo>
                    <a:pt x="11970" y="7339"/>
                  </a:lnTo>
                  <a:lnTo>
                    <a:pt x="18247" y="4104"/>
                  </a:lnTo>
                  <a:lnTo>
                    <a:pt x="10605" y="8557"/>
                  </a:lnTo>
                  <a:lnTo>
                    <a:pt x="16804" y="5426"/>
                  </a:lnTo>
                  <a:lnTo>
                    <a:pt x="8773" y="10226"/>
                  </a:lnTo>
                  <a:lnTo>
                    <a:pt x="15050" y="6991"/>
                  </a:lnTo>
                  <a:lnTo>
                    <a:pt x="7447" y="11443"/>
                  </a:lnTo>
                  <a:lnTo>
                    <a:pt x="13646" y="8243"/>
                  </a:lnTo>
                  <a:lnTo>
                    <a:pt x="7174" y="11687"/>
                  </a:lnTo>
                  <a:lnTo>
                    <a:pt x="13373" y="8487"/>
                  </a:lnTo>
                  <a:lnTo>
                    <a:pt x="6160" y="12591"/>
                  </a:lnTo>
                  <a:lnTo>
                    <a:pt x="12360" y="9391"/>
                  </a:lnTo>
                  <a:lnTo>
                    <a:pt x="6082" y="12696"/>
                  </a:lnTo>
                  <a:lnTo>
                    <a:pt x="12282" y="9461"/>
                  </a:lnTo>
                  <a:lnTo>
                    <a:pt x="5342" y="13357"/>
                  </a:lnTo>
                  <a:lnTo>
                    <a:pt x="11541" y="10122"/>
                  </a:lnTo>
                  <a:lnTo>
                    <a:pt x="3938" y="14574"/>
                  </a:lnTo>
                  <a:lnTo>
                    <a:pt x="10137" y="11374"/>
                  </a:lnTo>
                  <a:lnTo>
                    <a:pt x="2105" y="16139"/>
                  </a:lnTo>
                  <a:lnTo>
                    <a:pt x="8305" y="13009"/>
                  </a:lnTo>
                  <a:lnTo>
                    <a:pt x="624" y="17461"/>
                  </a:lnTo>
                  <a:lnTo>
                    <a:pt x="6901" y="14261"/>
                  </a:lnTo>
                  <a:lnTo>
                    <a:pt x="0" y="18643"/>
                  </a:lnTo>
                  <a:lnTo>
                    <a:pt x="4874" y="16070"/>
                  </a:lnTo>
                  <a:lnTo>
                    <a:pt x="78" y="19130"/>
                  </a:lnTo>
                  <a:lnTo>
                    <a:pt x="3392" y="17391"/>
                  </a:lnTo>
                  <a:lnTo>
                    <a:pt x="156" y="19200"/>
                  </a:lnTo>
                  <a:lnTo>
                    <a:pt x="3041" y="17704"/>
                  </a:lnTo>
                  <a:lnTo>
                    <a:pt x="468" y="19687"/>
                  </a:lnTo>
                  <a:lnTo>
                    <a:pt x="2027" y="18887"/>
                  </a:lnTo>
                  <a:lnTo>
                    <a:pt x="468" y="19791"/>
                  </a:lnTo>
                  <a:lnTo>
                    <a:pt x="2105" y="18957"/>
                  </a:lnTo>
                  <a:lnTo>
                    <a:pt x="546" y="19861"/>
                  </a:lnTo>
                  <a:lnTo>
                    <a:pt x="2105" y="19026"/>
                  </a:lnTo>
                  <a:lnTo>
                    <a:pt x="1014" y="20278"/>
                  </a:lnTo>
                  <a:lnTo>
                    <a:pt x="2651" y="19374"/>
                  </a:lnTo>
                  <a:lnTo>
                    <a:pt x="1365" y="20591"/>
                  </a:lnTo>
                  <a:lnTo>
                    <a:pt x="3236" y="19617"/>
                  </a:lnTo>
                  <a:lnTo>
                    <a:pt x="2027" y="20939"/>
                  </a:lnTo>
                  <a:lnTo>
                    <a:pt x="4133" y="19861"/>
                  </a:lnTo>
                  <a:lnTo>
                    <a:pt x="2846" y="21252"/>
                  </a:lnTo>
                  <a:lnTo>
                    <a:pt x="5342" y="19930"/>
                  </a:lnTo>
                  <a:lnTo>
                    <a:pt x="3314" y="21426"/>
                  </a:lnTo>
                  <a:lnTo>
                    <a:pt x="6433" y="19791"/>
                  </a:lnTo>
                  <a:lnTo>
                    <a:pt x="4406" y="21600"/>
                  </a:lnTo>
                  <a:lnTo>
                    <a:pt x="14114" y="16661"/>
                  </a:lnTo>
                  <a:lnTo>
                    <a:pt x="5147" y="21600"/>
                  </a:lnTo>
                  <a:lnTo>
                    <a:pt x="14660" y="16730"/>
                  </a:lnTo>
                  <a:lnTo>
                    <a:pt x="5887" y="21600"/>
                  </a:lnTo>
                  <a:lnTo>
                    <a:pt x="15128" y="16800"/>
                  </a:lnTo>
                  <a:lnTo>
                    <a:pt x="6004" y="21600"/>
                  </a:lnTo>
                  <a:lnTo>
                    <a:pt x="15206" y="16800"/>
                  </a:lnTo>
                  <a:lnTo>
                    <a:pt x="8851" y="20765"/>
                  </a:lnTo>
                  <a:lnTo>
                    <a:pt x="9513" y="20452"/>
                  </a:lnTo>
                  <a:lnTo>
                    <a:pt x="9045" y="20696"/>
                  </a:lnTo>
                  <a:lnTo>
                    <a:pt x="9318" y="20522"/>
                  </a:lnTo>
                </a:path>
              </a:pathLst>
            </a:custGeom>
            <a:noFill/>
            <a:ln w="3175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53" name="Freeform 3143"/>
            <p:cNvSpPr/>
            <p:nvPr/>
          </p:nvSpPr>
          <p:spPr>
            <a:xfrm>
              <a:off x="1976438" y="1476375"/>
              <a:ext cx="1008064" cy="403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33" y="15732"/>
                  </a:moveTo>
                  <a:lnTo>
                    <a:pt x="0" y="19729"/>
                  </a:lnTo>
                  <a:lnTo>
                    <a:pt x="2585" y="15902"/>
                  </a:lnTo>
                  <a:lnTo>
                    <a:pt x="646" y="20409"/>
                  </a:lnTo>
                  <a:lnTo>
                    <a:pt x="3470" y="16328"/>
                  </a:lnTo>
                  <a:lnTo>
                    <a:pt x="748" y="20409"/>
                  </a:lnTo>
                  <a:lnTo>
                    <a:pt x="3470" y="16328"/>
                  </a:lnTo>
                  <a:lnTo>
                    <a:pt x="1293" y="20750"/>
                  </a:lnTo>
                  <a:lnTo>
                    <a:pt x="4286" y="16328"/>
                  </a:lnTo>
                  <a:lnTo>
                    <a:pt x="2007" y="21005"/>
                  </a:lnTo>
                  <a:lnTo>
                    <a:pt x="5068" y="16583"/>
                  </a:lnTo>
                  <a:lnTo>
                    <a:pt x="2109" y="21005"/>
                  </a:lnTo>
                  <a:lnTo>
                    <a:pt x="5238" y="16583"/>
                  </a:lnTo>
                  <a:lnTo>
                    <a:pt x="2925" y="21175"/>
                  </a:lnTo>
                  <a:lnTo>
                    <a:pt x="6293" y="16328"/>
                  </a:lnTo>
                  <a:lnTo>
                    <a:pt x="4048" y="21345"/>
                  </a:lnTo>
                  <a:lnTo>
                    <a:pt x="7892" y="15902"/>
                  </a:lnTo>
                  <a:lnTo>
                    <a:pt x="4048" y="21345"/>
                  </a:lnTo>
                  <a:lnTo>
                    <a:pt x="7892" y="15902"/>
                  </a:lnTo>
                  <a:lnTo>
                    <a:pt x="4762" y="21600"/>
                  </a:lnTo>
                  <a:lnTo>
                    <a:pt x="9116" y="15307"/>
                  </a:lnTo>
                  <a:lnTo>
                    <a:pt x="5409" y="21600"/>
                  </a:lnTo>
                  <a:lnTo>
                    <a:pt x="10239" y="14712"/>
                  </a:lnTo>
                  <a:lnTo>
                    <a:pt x="6769" y="21345"/>
                  </a:lnTo>
                  <a:lnTo>
                    <a:pt x="21600" y="0"/>
                  </a:lnTo>
                  <a:lnTo>
                    <a:pt x="8232" y="21005"/>
                  </a:lnTo>
                  <a:lnTo>
                    <a:pt x="20784" y="2806"/>
                  </a:lnTo>
                  <a:lnTo>
                    <a:pt x="8708" y="20750"/>
                  </a:lnTo>
                  <a:lnTo>
                    <a:pt x="20375" y="3827"/>
                  </a:lnTo>
                  <a:lnTo>
                    <a:pt x="10477" y="19729"/>
                  </a:lnTo>
                  <a:lnTo>
                    <a:pt x="19185" y="7058"/>
                  </a:lnTo>
                  <a:lnTo>
                    <a:pt x="11940" y="18539"/>
                  </a:lnTo>
                  <a:lnTo>
                    <a:pt x="18062" y="9694"/>
                  </a:lnTo>
                  <a:lnTo>
                    <a:pt x="12008" y="18369"/>
                  </a:lnTo>
                  <a:lnTo>
                    <a:pt x="17960" y="9865"/>
                  </a:lnTo>
                  <a:lnTo>
                    <a:pt x="14355" y="15902"/>
                  </a:lnTo>
                  <a:lnTo>
                    <a:pt x="15239" y="14712"/>
                  </a:lnTo>
                </a:path>
              </a:pathLst>
            </a:custGeom>
            <a:noFill/>
            <a:ln w="3175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54" name="Freeform 3144"/>
            <p:cNvSpPr/>
            <p:nvPr/>
          </p:nvSpPr>
          <p:spPr>
            <a:xfrm>
              <a:off x="1827213" y="-1"/>
              <a:ext cx="1325564" cy="1665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450"/>
                  </a:moveTo>
                  <a:lnTo>
                    <a:pt x="5251" y="0"/>
                  </a:lnTo>
                  <a:lnTo>
                    <a:pt x="2328" y="1709"/>
                  </a:lnTo>
                  <a:lnTo>
                    <a:pt x="6001" y="0"/>
                  </a:lnTo>
                  <a:lnTo>
                    <a:pt x="3673" y="1421"/>
                  </a:lnTo>
                  <a:lnTo>
                    <a:pt x="6726" y="0"/>
                  </a:lnTo>
                  <a:lnTo>
                    <a:pt x="4760" y="1277"/>
                  </a:lnTo>
                  <a:lnTo>
                    <a:pt x="7528" y="0"/>
                  </a:lnTo>
                  <a:lnTo>
                    <a:pt x="5872" y="1235"/>
                  </a:lnTo>
                  <a:lnTo>
                    <a:pt x="8330" y="103"/>
                  </a:lnTo>
                  <a:lnTo>
                    <a:pt x="6053" y="1235"/>
                  </a:lnTo>
                  <a:lnTo>
                    <a:pt x="8433" y="103"/>
                  </a:lnTo>
                  <a:lnTo>
                    <a:pt x="6907" y="1235"/>
                  </a:lnTo>
                  <a:lnTo>
                    <a:pt x="9183" y="206"/>
                  </a:lnTo>
                  <a:lnTo>
                    <a:pt x="7347" y="1277"/>
                  </a:lnTo>
                  <a:lnTo>
                    <a:pt x="9545" y="247"/>
                  </a:lnTo>
                  <a:lnTo>
                    <a:pt x="8019" y="1318"/>
                  </a:lnTo>
                  <a:lnTo>
                    <a:pt x="10089" y="350"/>
                  </a:lnTo>
                  <a:lnTo>
                    <a:pt x="8433" y="1380"/>
                  </a:lnTo>
                  <a:lnTo>
                    <a:pt x="10451" y="453"/>
                  </a:lnTo>
                  <a:lnTo>
                    <a:pt x="9002" y="1421"/>
                  </a:lnTo>
                  <a:lnTo>
                    <a:pt x="10891" y="556"/>
                  </a:lnTo>
                  <a:lnTo>
                    <a:pt x="9364" y="1524"/>
                  </a:lnTo>
                  <a:lnTo>
                    <a:pt x="11201" y="638"/>
                  </a:lnTo>
                  <a:lnTo>
                    <a:pt x="9726" y="1565"/>
                  </a:lnTo>
                  <a:lnTo>
                    <a:pt x="11563" y="741"/>
                  </a:lnTo>
                  <a:lnTo>
                    <a:pt x="9856" y="1627"/>
                  </a:lnTo>
                  <a:lnTo>
                    <a:pt x="11615" y="741"/>
                  </a:lnTo>
                  <a:lnTo>
                    <a:pt x="10037" y="1627"/>
                  </a:lnTo>
                  <a:lnTo>
                    <a:pt x="11796" y="782"/>
                  </a:lnTo>
                  <a:lnTo>
                    <a:pt x="10270" y="1668"/>
                  </a:lnTo>
                  <a:lnTo>
                    <a:pt x="12055" y="885"/>
                  </a:lnTo>
                  <a:lnTo>
                    <a:pt x="10347" y="1709"/>
                  </a:lnTo>
                  <a:lnTo>
                    <a:pt x="12055" y="885"/>
                  </a:lnTo>
                  <a:lnTo>
                    <a:pt x="10761" y="1812"/>
                  </a:lnTo>
                  <a:lnTo>
                    <a:pt x="12494" y="1030"/>
                  </a:lnTo>
                  <a:lnTo>
                    <a:pt x="10761" y="1812"/>
                  </a:lnTo>
                  <a:lnTo>
                    <a:pt x="12494" y="1030"/>
                  </a:lnTo>
                  <a:lnTo>
                    <a:pt x="11020" y="1915"/>
                  </a:lnTo>
                  <a:lnTo>
                    <a:pt x="12675" y="1133"/>
                  </a:lnTo>
                  <a:lnTo>
                    <a:pt x="11020" y="1915"/>
                  </a:lnTo>
                  <a:lnTo>
                    <a:pt x="12727" y="1133"/>
                  </a:lnTo>
                  <a:lnTo>
                    <a:pt x="11563" y="2059"/>
                  </a:lnTo>
                  <a:lnTo>
                    <a:pt x="13219" y="1277"/>
                  </a:lnTo>
                  <a:lnTo>
                    <a:pt x="11744" y="2100"/>
                  </a:lnTo>
                  <a:lnTo>
                    <a:pt x="13400" y="1380"/>
                  </a:lnTo>
                  <a:lnTo>
                    <a:pt x="12236" y="2306"/>
                  </a:lnTo>
                  <a:lnTo>
                    <a:pt x="13840" y="1565"/>
                  </a:lnTo>
                  <a:lnTo>
                    <a:pt x="12287" y="2306"/>
                  </a:lnTo>
                  <a:lnTo>
                    <a:pt x="13891" y="1627"/>
                  </a:lnTo>
                  <a:lnTo>
                    <a:pt x="12727" y="2492"/>
                  </a:lnTo>
                  <a:lnTo>
                    <a:pt x="14253" y="1771"/>
                  </a:lnTo>
                  <a:lnTo>
                    <a:pt x="13038" y="2656"/>
                  </a:lnTo>
                  <a:lnTo>
                    <a:pt x="14564" y="1915"/>
                  </a:lnTo>
                  <a:lnTo>
                    <a:pt x="13529" y="2842"/>
                  </a:lnTo>
                  <a:lnTo>
                    <a:pt x="15004" y="2162"/>
                  </a:lnTo>
                  <a:lnTo>
                    <a:pt x="13529" y="2883"/>
                  </a:lnTo>
                  <a:lnTo>
                    <a:pt x="15055" y="2203"/>
                  </a:lnTo>
                  <a:lnTo>
                    <a:pt x="13840" y="3027"/>
                  </a:lnTo>
                  <a:lnTo>
                    <a:pt x="15288" y="2347"/>
                  </a:lnTo>
                  <a:lnTo>
                    <a:pt x="13943" y="3089"/>
                  </a:lnTo>
                  <a:lnTo>
                    <a:pt x="15366" y="2409"/>
                  </a:lnTo>
                  <a:lnTo>
                    <a:pt x="14253" y="3274"/>
                  </a:lnTo>
                  <a:lnTo>
                    <a:pt x="15728" y="2594"/>
                  </a:lnTo>
                  <a:lnTo>
                    <a:pt x="14564" y="3418"/>
                  </a:lnTo>
                  <a:lnTo>
                    <a:pt x="15961" y="2739"/>
                  </a:lnTo>
                  <a:lnTo>
                    <a:pt x="14616" y="3480"/>
                  </a:lnTo>
                  <a:lnTo>
                    <a:pt x="16038" y="2800"/>
                  </a:lnTo>
                  <a:lnTo>
                    <a:pt x="14745" y="3521"/>
                  </a:lnTo>
                  <a:lnTo>
                    <a:pt x="16168" y="2883"/>
                  </a:lnTo>
                  <a:lnTo>
                    <a:pt x="14926" y="3624"/>
                  </a:lnTo>
                  <a:lnTo>
                    <a:pt x="16349" y="2986"/>
                  </a:lnTo>
                  <a:lnTo>
                    <a:pt x="15107" y="3768"/>
                  </a:lnTo>
                  <a:lnTo>
                    <a:pt x="16530" y="3130"/>
                  </a:lnTo>
                  <a:lnTo>
                    <a:pt x="15236" y="3871"/>
                  </a:lnTo>
                  <a:lnTo>
                    <a:pt x="16659" y="3192"/>
                  </a:lnTo>
                  <a:lnTo>
                    <a:pt x="15288" y="3912"/>
                  </a:lnTo>
                  <a:lnTo>
                    <a:pt x="16711" y="3274"/>
                  </a:lnTo>
                  <a:lnTo>
                    <a:pt x="15599" y="4159"/>
                  </a:lnTo>
                  <a:lnTo>
                    <a:pt x="17021" y="3480"/>
                  </a:lnTo>
                  <a:lnTo>
                    <a:pt x="15961" y="4406"/>
                  </a:lnTo>
                  <a:lnTo>
                    <a:pt x="17383" y="3768"/>
                  </a:lnTo>
                  <a:lnTo>
                    <a:pt x="16271" y="4654"/>
                  </a:lnTo>
                  <a:lnTo>
                    <a:pt x="17616" y="4015"/>
                  </a:lnTo>
                  <a:lnTo>
                    <a:pt x="16271" y="4695"/>
                  </a:lnTo>
                  <a:lnTo>
                    <a:pt x="17694" y="4056"/>
                  </a:lnTo>
                  <a:lnTo>
                    <a:pt x="16530" y="4901"/>
                  </a:lnTo>
                  <a:lnTo>
                    <a:pt x="17875" y="4262"/>
                  </a:lnTo>
                  <a:lnTo>
                    <a:pt x="16711" y="5086"/>
                  </a:lnTo>
                  <a:lnTo>
                    <a:pt x="18108" y="4448"/>
                  </a:lnTo>
                  <a:lnTo>
                    <a:pt x="16944" y="5230"/>
                  </a:lnTo>
                  <a:lnTo>
                    <a:pt x="18289" y="4654"/>
                  </a:lnTo>
                  <a:lnTo>
                    <a:pt x="17125" y="5477"/>
                  </a:lnTo>
                  <a:lnTo>
                    <a:pt x="18496" y="4839"/>
                  </a:lnTo>
                  <a:lnTo>
                    <a:pt x="17383" y="5724"/>
                  </a:lnTo>
                  <a:lnTo>
                    <a:pt x="18729" y="5086"/>
                  </a:lnTo>
                  <a:lnTo>
                    <a:pt x="17435" y="5765"/>
                  </a:lnTo>
                  <a:lnTo>
                    <a:pt x="18780" y="5127"/>
                  </a:lnTo>
                  <a:lnTo>
                    <a:pt x="17616" y="5971"/>
                  </a:lnTo>
                  <a:lnTo>
                    <a:pt x="18961" y="5333"/>
                  </a:lnTo>
                  <a:lnTo>
                    <a:pt x="17875" y="6260"/>
                  </a:lnTo>
                  <a:lnTo>
                    <a:pt x="19220" y="5621"/>
                  </a:lnTo>
                  <a:lnTo>
                    <a:pt x="18056" y="6507"/>
                  </a:lnTo>
                  <a:lnTo>
                    <a:pt x="19401" y="5910"/>
                  </a:lnTo>
                  <a:lnTo>
                    <a:pt x="18185" y="6692"/>
                  </a:lnTo>
                  <a:lnTo>
                    <a:pt x="19531" y="6074"/>
                  </a:lnTo>
                  <a:lnTo>
                    <a:pt x="18366" y="6898"/>
                  </a:lnTo>
                  <a:lnTo>
                    <a:pt x="19712" y="6301"/>
                  </a:lnTo>
                  <a:lnTo>
                    <a:pt x="18418" y="7001"/>
                  </a:lnTo>
                  <a:lnTo>
                    <a:pt x="19763" y="6404"/>
                  </a:lnTo>
                  <a:lnTo>
                    <a:pt x="18548" y="7227"/>
                  </a:lnTo>
                  <a:lnTo>
                    <a:pt x="19893" y="6610"/>
                  </a:lnTo>
                  <a:lnTo>
                    <a:pt x="18677" y="7392"/>
                  </a:lnTo>
                  <a:lnTo>
                    <a:pt x="20022" y="6754"/>
                  </a:lnTo>
                  <a:lnTo>
                    <a:pt x="18729" y="7536"/>
                  </a:lnTo>
                  <a:lnTo>
                    <a:pt x="20074" y="6898"/>
                  </a:lnTo>
                  <a:lnTo>
                    <a:pt x="18858" y="7722"/>
                  </a:lnTo>
                  <a:lnTo>
                    <a:pt x="20203" y="7083"/>
                  </a:lnTo>
                  <a:lnTo>
                    <a:pt x="19039" y="8010"/>
                  </a:lnTo>
                  <a:lnTo>
                    <a:pt x="20384" y="7392"/>
                  </a:lnTo>
                  <a:lnTo>
                    <a:pt x="19039" y="8113"/>
                  </a:lnTo>
                  <a:lnTo>
                    <a:pt x="20384" y="7475"/>
                  </a:lnTo>
                  <a:lnTo>
                    <a:pt x="19091" y="8216"/>
                  </a:lnTo>
                  <a:lnTo>
                    <a:pt x="20436" y="7578"/>
                  </a:lnTo>
                  <a:lnTo>
                    <a:pt x="19091" y="8216"/>
                  </a:lnTo>
                  <a:lnTo>
                    <a:pt x="20436" y="7578"/>
                  </a:lnTo>
                  <a:lnTo>
                    <a:pt x="19272" y="8545"/>
                  </a:lnTo>
                  <a:lnTo>
                    <a:pt x="20617" y="7969"/>
                  </a:lnTo>
                  <a:lnTo>
                    <a:pt x="19401" y="8895"/>
                  </a:lnTo>
                  <a:lnTo>
                    <a:pt x="20746" y="8319"/>
                  </a:lnTo>
                  <a:lnTo>
                    <a:pt x="19401" y="8937"/>
                  </a:lnTo>
                  <a:lnTo>
                    <a:pt x="20824" y="8319"/>
                  </a:lnTo>
                  <a:lnTo>
                    <a:pt x="19531" y="9287"/>
                  </a:lnTo>
                  <a:lnTo>
                    <a:pt x="20927" y="8648"/>
                  </a:lnTo>
                  <a:lnTo>
                    <a:pt x="19582" y="9328"/>
                  </a:lnTo>
                  <a:lnTo>
                    <a:pt x="20927" y="8710"/>
                  </a:lnTo>
                  <a:lnTo>
                    <a:pt x="19660" y="9678"/>
                  </a:lnTo>
                  <a:lnTo>
                    <a:pt x="21057" y="9039"/>
                  </a:lnTo>
                  <a:lnTo>
                    <a:pt x="19763" y="9925"/>
                  </a:lnTo>
                  <a:lnTo>
                    <a:pt x="21109" y="9287"/>
                  </a:lnTo>
                  <a:lnTo>
                    <a:pt x="19763" y="10028"/>
                  </a:lnTo>
                  <a:lnTo>
                    <a:pt x="21186" y="9390"/>
                  </a:lnTo>
                  <a:lnTo>
                    <a:pt x="19841" y="10419"/>
                  </a:lnTo>
                  <a:lnTo>
                    <a:pt x="21290" y="9781"/>
                  </a:lnTo>
                  <a:lnTo>
                    <a:pt x="19841" y="10419"/>
                  </a:lnTo>
                  <a:lnTo>
                    <a:pt x="21290" y="9781"/>
                  </a:lnTo>
                  <a:lnTo>
                    <a:pt x="19893" y="10707"/>
                  </a:lnTo>
                  <a:lnTo>
                    <a:pt x="21367" y="10069"/>
                  </a:lnTo>
                  <a:lnTo>
                    <a:pt x="19944" y="11140"/>
                  </a:lnTo>
                  <a:lnTo>
                    <a:pt x="21419" y="10460"/>
                  </a:lnTo>
                  <a:lnTo>
                    <a:pt x="20022" y="11346"/>
                  </a:lnTo>
                  <a:lnTo>
                    <a:pt x="21497" y="10646"/>
                  </a:lnTo>
                  <a:lnTo>
                    <a:pt x="20022" y="11572"/>
                  </a:lnTo>
                  <a:lnTo>
                    <a:pt x="21497" y="10893"/>
                  </a:lnTo>
                  <a:lnTo>
                    <a:pt x="20022" y="11819"/>
                  </a:lnTo>
                  <a:lnTo>
                    <a:pt x="21548" y="11140"/>
                  </a:lnTo>
                  <a:lnTo>
                    <a:pt x="20022" y="12128"/>
                  </a:lnTo>
                  <a:lnTo>
                    <a:pt x="21548" y="11428"/>
                  </a:lnTo>
                  <a:lnTo>
                    <a:pt x="20022" y="12458"/>
                  </a:lnTo>
                  <a:lnTo>
                    <a:pt x="21548" y="11778"/>
                  </a:lnTo>
                  <a:lnTo>
                    <a:pt x="20022" y="12519"/>
                  </a:lnTo>
                  <a:lnTo>
                    <a:pt x="21548" y="11778"/>
                  </a:lnTo>
                  <a:lnTo>
                    <a:pt x="20022" y="12849"/>
                  </a:lnTo>
                  <a:lnTo>
                    <a:pt x="21600" y="12128"/>
                  </a:lnTo>
                  <a:lnTo>
                    <a:pt x="19944" y="13281"/>
                  </a:lnTo>
                  <a:lnTo>
                    <a:pt x="21548" y="12561"/>
                  </a:lnTo>
                  <a:lnTo>
                    <a:pt x="19893" y="13631"/>
                  </a:lnTo>
                  <a:lnTo>
                    <a:pt x="21548" y="12911"/>
                  </a:lnTo>
                  <a:lnTo>
                    <a:pt x="19841" y="14064"/>
                  </a:lnTo>
                  <a:lnTo>
                    <a:pt x="21548" y="13281"/>
                  </a:lnTo>
                  <a:lnTo>
                    <a:pt x="19763" y="14414"/>
                  </a:lnTo>
                  <a:lnTo>
                    <a:pt x="21497" y="13631"/>
                  </a:lnTo>
                  <a:lnTo>
                    <a:pt x="19712" y="14620"/>
                  </a:lnTo>
                  <a:lnTo>
                    <a:pt x="21419" y="13837"/>
                  </a:lnTo>
                  <a:lnTo>
                    <a:pt x="19582" y="14990"/>
                  </a:lnTo>
                  <a:lnTo>
                    <a:pt x="21367" y="14167"/>
                  </a:lnTo>
                  <a:lnTo>
                    <a:pt x="19401" y="15484"/>
                  </a:lnTo>
                  <a:lnTo>
                    <a:pt x="21290" y="14620"/>
                  </a:lnTo>
                  <a:lnTo>
                    <a:pt x="19168" y="16082"/>
                  </a:lnTo>
                  <a:lnTo>
                    <a:pt x="21109" y="15155"/>
                  </a:lnTo>
                  <a:lnTo>
                    <a:pt x="19168" y="16082"/>
                  </a:lnTo>
                  <a:lnTo>
                    <a:pt x="21109" y="15196"/>
                  </a:lnTo>
                  <a:lnTo>
                    <a:pt x="18910" y="16555"/>
                  </a:lnTo>
                  <a:lnTo>
                    <a:pt x="21005" y="15587"/>
                  </a:lnTo>
                  <a:lnTo>
                    <a:pt x="18599" y="17091"/>
                  </a:lnTo>
                  <a:lnTo>
                    <a:pt x="20746" y="16082"/>
                  </a:lnTo>
                  <a:lnTo>
                    <a:pt x="18418" y="17338"/>
                  </a:lnTo>
                  <a:lnTo>
                    <a:pt x="20695" y="16329"/>
                  </a:lnTo>
                  <a:lnTo>
                    <a:pt x="18004" y="17935"/>
                  </a:lnTo>
                  <a:lnTo>
                    <a:pt x="20436" y="16761"/>
                  </a:lnTo>
                  <a:lnTo>
                    <a:pt x="17435" y="18614"/>
                  </a:lnTo>
                  <a:lnTo>
                    <a:pt x="20126" y="17338"/>
                  </a:lnTo>
                  <a:lnTo>
                    <a:pt x="16711" y="19294"/>
                  </a:lnTo>
                  <a:lnTo>
                    <a:pt x="19841" y="17873"/>
                  </a:lnTo>
                  <a:lnTo>
                    <a:pt x="15780" y="20076"/>
                  </a:lnTo>
                  <a:lnTo>
                    <a:pt x="19401" y="18408"/>
                  </a:lnTo>
                  <a:lnTo>
                    <a:pt x="15236" y="20467"/>
                  </a:lnTo>
                  <a:lnTo>
                    <a:pt x="19272" y="18655"/>
                  </a:lnTo>
                  <a:lnTo>
                    <a:pt x="15004" y="20673"/>
                  </a:lnTo>
                  <a:lnTo>
                    <a:pt x="19168" y="18758"/>
                  </a:lnTo>
                  <a:lnTo>
                    <a:pt x="13270" y="21600"/>
                  </a:lnTo>
                  <a:lnTo>
                    <a:pt x="18961" y="19006"/>
                  </a:lnTo>
                </a:path>
              </a:pathLst>
            </a:custGeom>
            <a:noFill/>
            <a:ln w="3175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55" name="Freeform 3145"/>
            <p:cNvSpPr/>
            <p:nvPr/>
          </p:nvSpPr>
          <p:spPr>
            <a:xfrm>
              <a:off x="1274762" y="4762"/>
              <a:ext cx="849314" cy="1174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830" y="2277"/>
                  </a:moveTo>
                  <a:lnTo>
                    <a:pt x="12879" y="1868"/>
                  </a:lnTo>
                  <a:lnTo>
                    <a:pt x="8479" y="3999"/>
                  </a:lnTo>
                  <a:lnTo>
                    <a:pt x="15746" y="963"/>
                  </a:lnTo>
                  <a:lnTo>
                    <a:pt x="6662" y="5196"/>
                  </a:lnTo>
                  <a:lnTo>
                    <a:pt x="18047" y="409"/>
                  </a:lnTo>
                  <a:lnTo>
                    <a:pt x="5612" y="6013"/>
                  </a:lnTo>
                  <a:lnTo>
                    <a:pt x="19662" y="204"/>
                  </a:lnTo>
                  <a:lnTo>
                    <a:pt x="5249" y="6363"/>
                  </a:lnTo>
                  <a:lnTo>
                    <a:pt x="20227" y="146"/>
                  </a:lnTo>
                  <a:lnTo>
                    <a:pt x="4481" y="7122"/>
                  </a:lnTo>
                  <a:lnTo>
                    <a:pt x="21600" y="0"/>
                  </a:lnTo>
                  <a:lnTo>
                    <a:pt x="3714" y="7969"/>
                  </a:lnTo>
                  <a:lnTo>
                    <a:pt x="10215" y="5254"/>
                  </a:lnTo>
                  <a:lnTo>
                    <a:pt x="3513" y="8173"/>
                  </a:lnTo>
                  <a:lnTo>
                    <a:pt x="9447" y="5750"/>
                  </a:lnTo>
                  <a:lnTo>
                    <a:pt x="3028" y="8786"/>
                  </a:lnTo>
                  <a:lnTo>
                    <a:pt x="8196" y="6626"/>
                  </a:lnTo>
                  <a:lnTo>
                    <a:pt x="3028" y="8786"/>
                  </a:lnTo>
                  <a:lnTo>
                    <a:pt x="8115" y="6626"/>
                  </a:lnTo>
                  <a:lnTo>
                    <a:pt x="2544" y="9486"/>
                  </a:lnTo>
                  <a:lnTo>
                    <a:pt x="7065" y="7618"/>
                  </a:lnTo>
                  <a:lnTo>
                    <a:pt x="2180" y="9954"/>
                  </a:lnTo>
                  <a:lnTo>
                    <a:pt x="6379" y="8231"/>
                  </a:lnTo>
                  <a:lnTo>
                    <a:pt x="2099" y="10099"/>
                  </a:lnTo>
                  <a:lnTo>
                    <a:pt x="6177" y="8377"/>
                  </a:lnTo>
                  <a:lnTo>
                    <a:pt x="1898" y="10508"/>
                  </a:lnTo>
                  <a:lnTo>
                    <a:pt x="5733" y="8932"/>
                  </a:lnTo>
                  <a:lnTo>
                    <a:pt x="1696" y="10800"/>
                  </a:lnTo>
                  <a:lnTo>
                    <a:pt x="5531" y="9195"/>
                  </a:lnTo>
                  <a:lnTo>
                    <a:pt x="1332" y="11471"/>
                  </a:lnTo>
                  <a:lnTo>
                    <a:pt x="4764" y="10041"/>
                  </a:lnTo>
                  <a:lnTo>
                    <a:pt x="1130" y="12026"/>
                  </a:lnTo>
                  <a:lnTo>
                    <a:pt x="4481" y="10654"/>
                  </a:lnTo>
                  <a:lnTo>
                    <a:pt x="929" y="12318"/>
                  </a:lnTo>
                  <a:lnTo>
                    <a:pt x="4280" y="10946"/>
                  </a:lnTo>
                  <a:lnTo>
                    <a:pt x="929" y="12522"/>
                  </a:lnTo>
                  <a:lnTo>
                    <a:pt x="4078" y="11209"/>
                  </a:lnTo>
                  <a:lnTo>
                    <a:pt x="848" y="12814"/>
                  </a:lnTo>
                  <a:lnTo>
                    <a:pt x="3916" y="11471"/>
                  </a:lnTo>
                  <a:lnTo>
                    <a:pt x="727" y="13018"/>
                  </a:lnTo>
                  <a:lnTo>
                    <a:pt x="3795" y="11763"/>
                  </a:lnTo>
                  <a:lnTo>
                    <a:pt x="646" y="13369"/>
                  </a:lnTo>
                  <a:lnTo>
                    <a:pt x="3593" y="12114"/>
                  </a:lnTo>
                  <a:lnTo>
                    <a:pt x="444" y="13777"/>
                  </a:lnTo>
                  <a:lnTo>
                    <a:pt x="3432" y="12522"/>
                  </a:lnTo>
                  <a:lnTo>
                    <a:pt x="444" y="13894"/>
                  </a:lnTo>
                  <a:lnTo>
                    <a:pt x="3311" y="12668"/>
                  </a:lnTo>
                  <a:lnTo>
                    <a:pt x="363" y="14244"/>
                  </a:lnTo>
                  <a:lnTo>
                    <a:pt x="3230" y="13077"/>
                  </a:lnTo>
                  <a:lnTo>
                    <a:pt x="363" y="14332"/>
                  </a:lnTo>
                  <a:lnTo>
                    <a:pt x="3149" y="13135"/>
                  </a:lnTo>
                  <a:lnTo>
                    <a:pt x="283" y="14595"/>
                  </a:lnTo>
                  <a:lnTo>
                    <a:pt x="3028" y="13427"/>
                  </a:lnTo>
                  <a:lnTo>
                    <a:pt x="161" y="15003"/>
                  </a:lnTo>
                  <a:lnTo>
                    <a:pt x="2947" y="13836"/>
                  </a:lnTo>
                  <a:lnTo>
                    <a:pt x="161" y="15295"/>
                  </a:lnTo>
                  <a:lnTo>
                    <a:pt x="2867" y="14186"/>
                  </a:lnTo>
                  <a:lnTo>
                    <a:pt x="81" y="15908"/>
                  </a:lnTo>
                  <a:lnTo>
                    <a:pt x="2665" y="14799"/>
                  </a:lnTo>
                  <a:lnTo>
                    <a:pt x="81" y="16317"/>
                  </a:lnTo>
                  <a:lnTo>
                    <a:pt x="2544" y="15295"/>
                  </a:lnTo>
                  <a:lnTo>
                    <a:pt x="81" y="16463"/>
                  </a:lnTo>
                  <a:lnTo>
                    <a:pt x="2544" y="15354"/>
                  </a:lnTo>
                  <a:lnTo>
                    <a:pt x="81" y="16609"/>
                  </a:lnTo>
                  <a:lnTo>
                    <a:pt x="2544" y="15558"/>
                  </a:lnTo>
                  <a:lnTo>
                    <a:pt x="81" y="16609"/>
                  </a:lnTo>
                  <a:lnTo>
                    <a:pt x="2544" y="15558"/>
                  </a:lnTo>
                  <a:lnTo>
                    <a:pt x="0" y="17105"/>
                  </a:lnTo>
                  <a:lnTo>
                    <a:pt x="2463" y="16054"/>
                  </a:lnTo>
                  <a:lnTo>
                    <a:pt x="0" y="17163"/>
                  </a:lnTo>
                  <a:lnTo>
                    <a:pt x="2463" y="16112"/>
                  </a:lnTo>
                  <a:lnTo>
                    <a:pt x="0" y="17163"/>
                  </a:lnTo>
                  <a:lnTo>
                    <a:pt x="2463" y="16112"/>
                  </a:lnTo>
                  <a:lnTo>
                    <a:pt x="0" y="17572"/>
                  </a:lnTo>
                  <a:lnTo>
                    <a:pt x="2463" y="16550"/>
                  </a:lnTo>
                  <a:lnTo>
                    <a:pt x="81" y="17922"/>
                  </a:lnTo>
                  <a:lnTo>
                    <a:pt x="2463" y="16959"/>
                  </a:lnTo>
                  <a:lnTo>
                    <a:pt x="81" y="18331"/>
                  </a:lnTo>
                  <a:lnTo>
                    <a:pt x="2463" y="17368"/>
                  </a:lnTo>
                  <a:lnTo>
                    <a:pt x="81" y="18535"/>
                  </a:lnTo>
                  <a:lnTo>
                    <a:pt x="2463" y="17514"/>
                  </a:lnTo>
                  <a:lnTo>
                    <a:pt x="161" y="18973"/>
                  </a:lnTo>
                  <a:lnTo>
                    <a:pt x="2463" y="17981"/>
                  </a:lnTo>
                  <a:lnTo>
                    <a:pt x="283" y="19528"/>
                  </a:lnTo>
                  <a:lnTo>
                    <a:pt x="2463" y="18535"/>
                  </a:lnTo>
                  <a:lnTo>
                    <a:pt x="363" y="20082"/>
                  </a:lnTo>
                  <a:lnTo>
                    <a:pt x="2665" y="19177"/>
                  </a:lnTo>
                  <a:lnTo>
                    <a:pt x="444" y="20549"/>
                  </a:lnTo>
                  <a:lnTo>
                    <a:pt x="2745" y="19644"/>
                  </a:lnTo>
                  <a:lnTo>
                    <a:pt x="565" y="20754"/>
                  </a:lnTo>
                  <a:lnTo>
                    <a:pt x="2745" y="19849"/>
                  </a:lnTo>
                  <a:lnTo>
                    <a:pt x="646" y="21250"/>
                  </a:lnTo>
                  <a:lnTo>
                    <a:pt x="2261" y="20549"/>
                  </a:lnTo>
                  <a:lnTo>
                    <a:pt x="727" y="21512"/>
                  </a:lnTo>
                  <a:lnTo>
                    <a:pt x="1050" y="21454"/>
                  </a:lnTo>
                  <a:lnTo>
                    <a:pt x="848" y="21600"/>
                  </a:lnTo>
                </a:path>
              </a:pathLst>
            </a:custGeom>
            <a:noFill/>
            <a:ln w="3175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56" name="Freeform 3146"/>
            <p:cNvSpPr/>
            <p:nvPr/>
          </p:nvSpPr>
          <p:spPr>
            <a:xfrm>
              <a:off x="1316037" y="1585912"/>
              <a:ext cx="517526" cy="519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28" y="330"/>
                  </a:moveTo>
                  <a:lnTo>
                    <a:pt x="1193" y="132"/>
                  </a:lnTo>
                  <a:lnTo>
                    <a:pt x="464" y="793"/>
                  </a:lnTo>
                  <a:lnTo>
                    <a:pt x="1723" y="0"/>
                  </a:lnTo>
                  <a:lnTo>
                    <a:pt x="0" y="2312"/>
                  </a:lnTo>
                  <a:lnTo>
                    <a:pt x="3247" y="462"/>
                  </a:lnTo>
                  <a:lnTo>
                    <a:pt x="133" y="2642"/>
                  </a:lnTo>
                  <a:lnTo>
                    <a:pt x="3445" y="793"/>
                  </a:lnTo>
                  <a:lnTo>
                    <a:pt x="265" y="2972"/>
                  </a:lnTo>
                  <a:lnTo>
                    <a:pt x="3710" y="1057"/>
                  </a:lnTo>
                  <a:lnTo>
                    <a:pt x="464" y="3303"/>
                  </a:lnTo>
                  <a:lnTo>
                    <a:pt x="4042" y="1255"/>
                  </a:lnTo>
                  <a:lnTo>
                    <a:pt x="596" y="3435"/>
                  </a:lnTo>
                  <a:lnTo>
                    <a:pt x="4174" y="1387"/>
                  </a:lnTo>
                  <a:lnTo>
                    <a:pt x="1524" y="4360"/>
                  </a:lnTo>
                  <a:lnTo>
                    <a:pt x="5168" y="2312"/>
                  </a:lnTo>
                  <a:lnTo>
                    <a:pt x="1723" y="4558"/>
                  </a:lnTo>
                  <a:lnTo>
                    <a:pt x="5301" y="2510"/>
                  </a:lnTo>
                  <a:lnTo>
                    <a:pt x="2187" y="5020"/>
                  </a:lnTo>
                  <a:lnTo>
                    <a:pt x="5764" y="2972"/>
                  </a:lnTo>
                  <a:lnTo>
                    <a:pt x="2783" y="5615"/>
                  </a:lnTo>
                  <a:lnTo>
                    <a:pt x="6228" y="3567"/>
                  </a:lnTo>
                  <a:lnTo>
                    <a:pt x="3114" y="5945"/>
                  </a:lnTo>
                  <a:lnTo>
                    <a:pt x="6692" y="3897"/>
                  </a:lnTo>
                  <a:lnTo>
                    <a:pt x="3445" y="6275"/>
                  </a:lnTo>
                  <a:lnTo>
                    <a:pt x="7023" y="4228"/>
                  </a:lnTo>
                  <a:lnTo>
                    <a:pt x="3909" y="6738"/>
                  </a:lnTo>
                  <a:lnTo>
                    <a:pt x="7487" y="4690"/>
                  </a:lnTo>
                  <a:lnTo>
                    <a:pt x="4174" y="7068"/>
                  </a:lnTo>
                  <a:lnTo>
                    <a:pt x="7818" y="5020"/>
                  </a:lnTo>
                  <a:lnTo>
                    <a:pt x="4506" y="7332"/>
                  </a:lnTo>
                  <a:lnTo>
                    <a:pt x="7951" y="5284"/>
                  </a:lnTo>
                  <a:lnTo>
                    <a:pt x="5301" y="8125"/>
                  </a:lnTo>
                  <a:lnTo>
                    <a:pt x="8945" y="6077"/>
                  </a:lnTo>
                  <a:lnTo>
                    <a:pt x="5632" y="8455"/>
                  </a:lnTo>
                  <a:lnTo>
                    <a:pt x="9210" y="6407"/>
                  </a:lnTo>
                  <a:lnTo>
                    <a:pt x="6228" y="9050"/>
                  </a:lnTo>
                  <a:lnTo>
                    <a:pt x="9872" y="7068"/>
                  </a:lnTo>
                  <a:lnTo>
                    <a:pt x="6560" y="9380"/>
                  </a:lnTo>
                  <a:lnTo>
                    <a:pt x="10137" y="7332"/>
                  </a:lnTo>
                  <a:lnTo>
                    <a:pt x="7023" y="9842"/>
                  </a:lnTo>
                  <a:lnTo>
                    <a:pt x="10667" y="7794"/>
                  </a:lnTo>
                  <a:lnTo>
                    <a:pt x="7686" y="10503"/>
                  </a:lnTo>
                  <a:lnTo>
                    <a:pt x="11264" y="8455"/>
                  </a:lnTo>
                  <a:lnTo>
                    <a:pt x="7818" y="10635"/>
                  </a:lnTo>
                  <a:lnTo>
                    <a:pt x="11396" y="8587"/>
                  </a:lnTo>
                  <a:lnTo>
                    <a:pt x="8150" y="10965"/>
                  </a:lnTo>
                  <a:lnTo>
                    <a:pt x="11728" y="8917"/>
                  </a:lnTo>
                  <a:lnTo>
                    <a:pt x="8282" y="11097"/>
                  </a:lnTo>
                  <a:lnTo>
                    <a:pt x="11926" y="9050"/>
                  </a:lnTo>
                  <a:lnTo>
                    <a:pt x="8415" y="11295"/>
                  </a:lnTo>
                  <a:lnTo>
                    <a:pt x="12059" y="9248"/>
                  </a:lnTo>
                  <a:lnTo>
                    <a:pt x="8613" y="11428"/>
                  </a:lnTo>
                  <a:lnTo>
                    <a:pt x="12191" y="9380"/>
                  </a:lnTo>
                  <a:lnTo>
                    <a:pt x="9210" y="12022"/>
                  </a:lnTo>
                  <a:lnTo>
                    <a:pt x="12854" y="10040"/>
                  </a:lnTo>
                  <a:lnTo>
                    <a:pt x="9674" y="12550"/>
                  </a:lnTo>
                  <a:lnTo>
                    <a:pt x="13119" y="10503"/>
                  </a:lnTo>
                  <a:lnTo>
                    <a:pt x="10667" y="13475"/>
                  </a:lnTo>
                  <a:lnTo>
                    <a:pt x="14113" y="11295"/>
                  </a:lnTo>
                  <a:lnTo>
                    <a:pt x="10800" y="13607"/>
                  </a:lnTo>
                  <a:lnTo>
                    <a:pt x="14378" y="11560"/>
                  </a:lnTo>
                  <a:lnTo>
                    <a:pt x="10933" y="13806"/>
                  </a:lnTo>
                  <a:lnTo>
                    <a:pt x="14577" y="11758"/>
                  </a:lnTo>
                  <a:lnTo>
                    <a:pt x="11264" y="14070"/>
                  </a:lnTo>
                  <a:lnTo>
                    <a:pt x="14842" y="12022"/>
                  </a:lnTo>
                  <a:lnTo>
                    <a:pt x="11396" y="14268"/>
                  </a:lnTo>
                  <a:lnTo>
                    <a:pt x="15040" y="12220"/>
                  </a:lnTo>
                  <a:lnTo>
                    <a:pt x="12191" y="14994"/>
                  </a:lnTo>
                  <a:lnTo>
                    <a:pt x="15637" y="12815"/>
                  </a:lnTo>
                  <a:lnTo>
                    <a:pt x="12987" y="15787"/>
                  </a:lnTo>
                  <a:lnTo>
                    <a:pt x="16631" y="13806"/>
                  </a:lnTo>
                  <a:lnTo>
                    <a:pt x="13450" y="16250"/>
                  </a:lnTo>
                  <a:lnTo>
                    <a:pt x="17094" y="14268"/>
                  </a:lnTo>
                  <a:lnTo>
                    <a:pt x="13914" y="16778"/>
                  </a:lnTo>
                  <a:lnTo>
                    <a:pt x="17558" y="14730"/>
                  </a:lnTo>
                  <a:lnTo>
                    <a:pt x="14378" y="17240"/>
                  </a:lnTo>
                  <a:lnTo>
                    <a:pt x="18022" y="15193"/>
                  </a:lnTo>
                  <a:lnTo>
                    <a:pt x="14577" y="17372"/>
                  </a:lnTo>
                  <a:lnTo>
                    <a:pt x="18155" y="15325"/>
                  </a:lnTo>
                  <a:lnTo>
                    <a:pt x="14709" y="17505"/>
                  </a:lnTo>
                  <a:lnTo>
                    <a:pt x="18353" y="15523"/>
                  </a:lnTo>
                  <a:lnTo>
                    <a:pt x="15637" y="18495"/>
                  </a:lnTo>
                  <a:lnTo>
                    <a:pt x="19082" y="16250"/>
                  </a:lnTo>
                  <a:lnTo>
                    <a:pt x="16299" y="19090"/>
                  </a:lnTo>
                  <a:lnTo>
                    <a:pt x="19877" y="17042"/>
                  </a:lnTo>
                  <a:lnTo>
                    <a:pt x="17227" y="20015"/>
                  </a:lnTo>
                  <a:lnTo>
                    <a:pt x="20672" y="17835"/>
                  </a:lnTo>
                  <a:lnTo>
                    <a:pt x="17360" y="20213"/>
                  </a:lnTo>
                  <a:lnTo>
                    <a:pt x="21004" y="18165"/>
                  </a:lnTo>
                  <a:lnTo>
                    <a:pt x="17558" y="20345"/>
                  </a:lnTo>
                  <a:lnTo>
                    <a:pt x="21136" y="18297"/>
                  </a:lnTo>
                  <a:lnTo>
                    <a:pt x="17823" y="20675"/>
                  </a:lnTo>
                  <a:lnTo>
                    <a:pt x="21335" y="18628"/>
                  </a:lnTo>
                  <a:lnTo>
                    <a:pt x="18022" y="20807"/>
                  </a:lnTo>
                  <a:lnTo>
                    <a:pt x="21600" y="18760"/>
                  </a:lnTo>
                  <a:lnTo>
                    <a:pt x="18155" y="21006"/>
                  </a:lnTo>
                  <a:lnTo>
                    <a:pt x="20805" y="19552"/>
                  </a:lnTo>
                  <a:lnTo>
                    <a:pt x="18353" y="21138"/>
                  </a:lnTo>
                  <a:lnTo>
                    <a:pt x="20341" y="20015"/>
                  </a:lnTo>
                  <a:lnTo>
                    <a:pt x="18817" y="21600"/>
                  </a:lnTo>
                </a:path>
              </a:pathLst>
            </a:custGeom>
            <a:noFill/>
            <a:ln w="3175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57" name="Freeform 3147"/>
            <p:cNvSpPr/>
            <p:nvPr/>
          </p:nvSpPr>
          <p:spPr>
            <a:xfrm>
              <a:off x="1443037" y="1462087"/>
              <a:ext cx="514351" cy="514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33" y="133"/>
                  </a:moveTo>
                  <a:lnTo>
                    <a:pt x="1267" y="0"/>
                  </a:lnTo>
                  <a:lnTo>
                    <a:pt x="0" y="2000"/>
                  </a:lnTo>
                  <a:lnTo>
                    <a:pt x="3133" y="267"/>
                  </a:lnTo>
                  <a:lnTo>
                    <a:pt x="467" y="3000"/>
                  </a:lnTo>
                  <a:lnTo>
                    <a:pt x="3933" y="933"/>
                  </a:lnTo>
                  <a:lnTo>
                    <a:pt x="467" y="3000"/>
                  </a:lnTo>
                  <a:lnTo>
                    <a:pt x="4133" y="933"/>
                  </a:lnTo>
                  <a:lnTo>
                    <a:pt x="1133" y="3600"/>
                  </a:lnTo>
                  <a:lnTo>
                    <a:pt x="4600" y="1533"/>
                  </a:lnTo>
                  <a:lnTo>
                    <a:pt x="1733" y="4400"/>
                  </a:lnTo>
                  <a:lnTo>
                    <a:pt x="5400" y="2200"/>
                  </a:lnTo>
                  <a:lnTo>
                    <a:pt x="1733" y="4400"/>
                  </a:lnTo>
                  <a:lnTo>
                    <a:pt x="5400" y="2333"/>
                  </a:lnTo>
                  <a:lnTo>
                    <a:pt x="2533" y="5000"/>
                  </a:lnTo>
                  <a:lnTo>
                    <a:pt x="6000" y="3000"/>
                  </a:lnTo>
                  <a:lnTo>
                    <a:pt x="3467" y="6000"/>
                  </a:lnTo>
                  <a:lnTo>
                    <a:pt x="6933" y="3933"/>
                  </a:lnTo>
                  <a:lnTo>
                    <a:pt x="3467" y="6000"/>
                  </a:lnTo>
                  <a:lnTo>
                    <a:pt x="6933" y="3933"/>
                  </a:lnTo>
                  <a:lnTo>
                    <a:pt x="3933" y="6600"/>
                  </a:lnTo>
                  <a:lnTo>
                    <a:pt x="7600" y="4533"/>
                  </a:lnTo>
                  <a:lnTo>
                    <a:pt x="4400" y="7067"/>
                  </a:lnTo>
                  <a:lnTo>
                    <a:pt x="8067" y="5000"/>
                  </a:lnTo>
                  <a:lnTo>
                    <a:pt x="5400" y="7867"/>
                  </a:lnTo>
                  <a:lnTo>
                    <a:pt x="8867" y="5800"/>
                  </a:lnTo>
                  <a:lnTo>
                    <a:pt x="6133" y="8667"/>
                  </a:lnTo>
                  <a:lnTo>
                    <a:pt x="9800" y="6600"/>
                  </a:lnTo>
                  <a:lnTo>
                    <a:pt x="6467" y="9000"/>
                  </a:lnTo>
                  <a:lnTo>
                    <a:pt x="9933" y="6933"/>
                  </a:lnTo>
                  <a:lnTo>
                    <a:pt x="7133" y="9800"/>
                  </a:lnTo>
                  <a:lnTo>
                    <a:pt x="10733" y="7733"/>
                  </a:lnTo>
                  <a:lnTo>
                    <a:pt x="7600" y="10267"/>
                  </a:lnTo>
                  <a:lnTo>
                    <a:pt x="11200" y="8200"/>
                  </a:lnTo>
                  <a:lnTo>
                    <a:pt x="7600" y="10267"/>
                  </a:lnTo>
                  <a:lnTo>
                    <a:pt x="11200" y="8200"/>
                  </a:lnTo>
                  <a:lnTo>
                    <a:pt x="8400" y="11067"/>
                  </a:lnTo>
                  <a:lnTo>
                    <a:pt x="12000" y="9000"/>
                  </a:lnTo>
                  <a:lnTo>
                    <a:pt x="8867" y="11333"/>
                  </a:lnTo>
                  <a:lnTo>
                    <a:pt x="12333" y="9267"/>
                  </a:lnTo>
                  <a:lnTo>
                    <a:pt x="9467" y="12133"/>
                  </a:lnTo>
                  <a:lnTo>
                    <a:pt x="13133" y="10067"/>
                  </a:lnTo>
                  <a:lnTo>
                    <a:pt x="9800" y="12467"/>
                  </a:lnTo>
                  <a:lnTo>
                    <a:pt x="13400" y="10267"/>
                  </a:lnTo>
                  <a:lnTo>
                    <a:pt x="9933" y="12600"/>
                  </a:lnTo>
                  <a:lnTo>
                    <a:pt x="13600" y="10533"/>
                  </a:lnTo>
                  <a:lnTo>
                    <a:pt x="10600" y="13267"/>
                  </a:lnTo>
                  <a:lnTo>
                    <a:pt x="14200" y="11200"/>
                  </a:lnTo>
                  <a:lnTo>
                    <a:pt x="11200" y="13733"/>
                  </a:lnTo>
                  <a:lnTo>
                    <a:pt x="14667" y="11667"/>
                  </a:lnTo>
                  <a:lnTo>
                    <a:pt x="11667" y="14200"/>
                  </a:lnTo>
                  <a:lnTo>
                    <a:pt x="15133" y="12133"/>
                  </a:lnTo>
                  <a:lnTo>
                    <a:pt x="12467" y="15133"/>
                  </a:lnTo>
                  <a:lnTo>
                    <a:pt x="16133" y="12933"/>
                  </a:lnTo>
                  <a:lnTo>
                    <a:pt x="12800" y="15333"/>
                  </a:lnTo>
                  <a:lnTo>
                    <a:pt x="16267" y="13267"/>
                  </a:lnTo>
                  <a:lnTo>
                    <a:pt x="13400" y="16067"/>
                  </a:lnTo>
                  <a:lnTo>
                    <a:pt x="17067" y="14067"/>
                  </a:lnTo>
                  <a:lnTo>
                    <a:pt x="13733" y="16400"/>
                  </a:lnTo>
                  <a:lnTo>
                    <a:pt x="17400" y="14333"/>
                  </a:lnTo>
                  <a:lnTo>
                    <a:pt x="14400" y="17067"/>
                  </a:lnTo>
                  <a:lnTo>
                    <a:pt x="18000" y="15000"/>
                  </a:lnTo>
                  <a:lnTo>
                    <a:pt x="14867" y="17533"/>
                  </a:lnTo>
                  <a:lnTo>
                    <a:pt x="18467" y="15467"/>
                  </a:lnTo>
                  <a:lnTo>
                    <a:pt x="15800" y="18467"/>
                  </a:lnTo>
                  <a:lnTo>
                    <a:pt x="19400" y="16400"/>
                  </a:lnTo>
                  <a:lnTo>
                    <a:pt x="15933" y="18600"/>
                  </a:lnTo>
                  <a:lnTo>
                    <a:pt x="19600" y="16600"/>
                  </a:lnTo>
                  <a:lnTo>
                    <a:pt x="15933" y="18600"/>
                  </a:lnTo>
                  <a:lnTo>
                    <a:pt x="19600" y="16600"/>
                  </a:lnTo>
                  <a:lnTo>
                    <a:pt x="16600" y="19267"/>
                  </a:lnTo>
                  <a:lnTo>
                    <a:pt x="20200" y="17067"/>
                  </a:lnTo>
                  <a:lnTo>
                    <a:pt x="16600" y="19267"/>
                  </a:lnTo>
                  <a:lnTo>
                    <a:pt x="20200" y="17200"/>
                  </a:lnTo>
                  <a:lnTo>
                    <a:pt x="17400" y="20067"/>
                  </a:lnTo>
                  <a:lnTo>
                    <a:pt x="21000" y="18000"/>
                  </a:lnTo>
                  <a:lnTo>
                    <a:pt x="18333" y="20867"/>
                  </a:lnTo>
                  <a:lnTo>
                    <a:pt x="21600" y="18933"/>
                  </a:lnTo>
                  <a:lnTo>
                    <a:pt x="18933" y="21600"/>
                  </a:lnTo>
                  <a:lnTo>
                    <a:pt x="19133" y="21600"/>
                  </a:lnTo>
                </a:path>
              </a:pathLst>
            </a:custGeom>
            <a:noFill/>
            <a:ln w="3175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58" name="Freeform 3148"/>
            <p:cNvSpPr/>
            <p:nvPr/>
          </p:nvSpPr>
          <p:spPr>
            <a:xfrm>
              <a:off x="1060450" y="1322387"/>
              <a:ext cx="247650" cy="255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846" y="0"/>
                  </a:moveTo>
                  <a:lnTo>
                    <a:pt x="0" y="4696"/>
                  </a:lnTo>
                  <a:lnTo>
                    <a:pt x="6231" y="1207"/>
                  </a:lnTo>
                  <a:lnTo>
                    <a:pt x="277" y="6708"/>
                  </a:lnTo>
                  <a:lnTo>
                    <a:pt x="7754" y="2549"/>
                  </a:lnTo>
                  <a:lnTo>
                    <a:pt x="1938" y="8184"/>
                  </a:lnTo>
                  <a:lnTo>
                    <a:pt x="9415" y="4159"/>
                  </a:lnTo>
                  <a:lnTo>
                    <a:pt x="3877" y="10196"/>
                  </a:lnTo>
                  <a:lnTo>
                    <a:pt x="11354" y="6037"/>
                  </a:lnTo>
                  <a:lnTo>
                    <a:pt x="4154" y="10465"/>
                  </a:lnTo>
                  <a:lnTo>
                    <a:pt x="11769" y="6306"/>
                  </a:lnTo>
                  <a:lnTo>
                    <a:pt x="5815" y="12075"/>
                  </a:lnTo>
                  <a:lnTo>
                    <a:pt x="13431" y="7916"/>
                  </a:lnTo>
                  <a:lnTo>
                    <a:pt x="6785" y="13014"/>
                  </a:lnTo>
                  <a:lnTo>
                    <a:pt x="14400" y="8855"/>
                  </a:lnTo>
                  <a:lnTo>
                    <a:pt x="8446" y="14624"/>
                  </a:lnTo>
                  <a:lnTo>
                    <a:pt x="16062" y="10465"/>
                  </a:lnTo>
                  <a:lnTo>
                    <a:pt x="9415" y="15563"/>
                  </a:lnTo>
                  <a:lnTo>
                    <a:pt x="17031" y="11404"/>
                  </a:lnTo>
                  <a:lnTo>
                    <a:pt x="10800" y="16904"/>
                  </a:lnTo>
                  <a:lnTo>
                    <a:pt x="18277" y="12745"/>
                  </a:lnTo>
                  <a:lnTo>
                    <a:pt x="11769" y="17843"/>
                  </a:lnTo>
                  <a:lnTo>
                    <a:pt x="19246" y="13684"/>
                  </a:lnTo>
                  <a:lnTo>
                    <a:pt x="12738" y="18783"/>
                  </a:lnTo>
                  <a:lnTo>
                    <a:pt x="20215" y="14624"/>
                  </a:lnTo>
                  <a:lnTo>
                    <a:pt x="13015" y="19051"/>
                  </a:lnTo>
                  <a:lnTo>
                    <a:pt x="20631" y="14892"/>
                  </a:lnTo>
                  <a:lnTo>
                    <a:pt x="13708" y="19722"/>
                  </a:lnTo>
                  <a:lnTo>
                    <a:pt x="20908" y="15563"/>
                  </a:lnTo>
                  <a:lnTo>
                    <a:pt x="14400" y="20393"/>
                  </a:lnTo>
                  <a:lnTo>
                    <a:pt x="21185" y="16502"/>
                  </a:lnTo>
                  <a:lnTo>
                    <a:pt x="14677" y="20661"/>
                  </a:lnTo>
                  <a:lnTo>
                    <a:pt x="21600" y="16904"/>
                  </a:lnTo>
                  <a:lnTo>
                    <a:pt x="16615" y="21600"/>
                  </a:lnTo>
                  <a:lnTo>
                    <a:pt x="21185" y="18783"/>
                  </a:lnTo>
                  <a:lnTo>
                    <a:pt x="16615" y="21600"/>
                  </a:lnTo>
                  <a:lnTo>
                    <a:pt x="21185" y="19051"/>
                  </a:lnTo>
                  <a:lnTo>
                    <a:pt x="18969" y="21332"/>
                  </a:lnTo>
                  <a:lnTo>
                    <a:pt x="19662" y="20929"/>
                  </a:lnTo>
                </a:path>
              </a:pathLst>
            </a:custGeom>
            <a:noFill/>
            <a:ln w="3175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59" name="Freeform 3149"/>
            <p:cNvSpPr/>
            <p:nvPr/>
          </p:nvSpPr>
          <p:spPr>
            <a:xfrm>
              <a:off x="1187450" y="1190625"/>
              <a:ext cx="247650" cy="255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985" y="268"/>
                  </a:moveTo>
                  <a:lnTo>
                    <a:pt x="4985" y="0"/>
                  </a:lnTo>
                  <a:lnTo>
                    <a:pt x="1385" y="3488"/>
                  </a:lnTo>
                  <a:lnTo>
                    <a:pt x="5954" y="939"/>
                  </a:lnTo>
                  <a:lnTo>
                    <a:pt x="0" y="6708"/>
                  </a:lnTo>
                  <a:lnTo>
                    <a:pt x="7200" y="2147"/>
                  </a:lnTo>
                  <a:lnTo>
                    <a:pt x="969" y="7647"/>
                  </a:lnTo>
                  <a:lnTo>
                    <a:pt x="8585" y="3488"/>
                  </a:lnTo>
                  <a:lnTo>
                    <a:pt x="1662" y="8184"/>
                  </a:lnTo>
                  <a:lnTo>
                    <a:pt x="9138" y="4159"/>
                  </a:lnTo>
                  <a:lnTo>
                    <a:pt x="2908" y="9525"/>
                  </a:lnTo>
                  <a:lnTo>
                    <a:pt x="10523" y="5366"/>
                  </a:lnTo>
                  <a:lnTo>
                    <a:pt x="4292" y="10733"/>
                  </a:lnTo>
                  <a:lnTo>
                    <a:pt x="11769" y="6708"/>
                  </a:lnTo>
                  <a:lnTo>
                    <a:pt x="4985" y="11404"/>
                  </a:lnTo>
                  <a:lnTo>
                    <a:pt x="12462" y="7245"/>
                  </a:lnTo>
                  <a:lnTo>
                    <a:pt x="5954" y="12343"/>
                  </a:lnTo>
                  <a:lnTo>
                    <a:pt x="13431" y="8184"/>
                  </a:lnTo>
                  <a:lnTo>
                    <a:pt x="6231" y="12343"/>
                  </a:lnTo>
                  <a:lnTo>
                    <a:pt x="13431" y="8184"/>
                  </a:lnTo>
                  <a:lnTo>
                    <a:pt x="7615" y="13953"/>
                  </a:lnTo>
                  <a:lnTo>
                    <a:pt x="15092" y="9794"/>
                  </a:lnTo>
                  <a:lnTo>
                    <a:pt x="8585" y="14892"/>
                  </a:lnTo>
                  <a:lnTo>
                    <a:pt x="16062" y="10733"/>
                  </a:lnTo>
                  <a:lnTo>
                    <a:pt x="8862" y="15294"/>
                  </a:lnTo>
                  <a:lnTo>
                    <a:pt x="16338" y="11135"/>
                  </a:lnTo>
                  <a:lnTo>
                    <a:pt x="9831" y="16234"/>
                  </a:lnTo>
                  <a:lnTo>
                    <a:pt x="17446" y="12075"/>
                  </a:lnTo>
                  <a:lnTo>
                    <a:pt x="10523" y="16904"/>
                  </a:lnTo>
                  <a:lnTo>
                    <a:pt x="18000" y="12343"/>
                  </a:lnTo>
                  <a:lnTo>
                    <a:pt x="12185" y="18380"/>
                  </a:lnTo>
                  <a:lnTo>
                    <a:pt x="19662" y="14355"/>
                  </a:lnTo>
                  <a:lnTo>
                    <a:pt x="13431" y="19722"/>
                  </a:lnTo>
                  <a:lnTo>
                    <a:pt x="20631" y="15563"/>
                  </a:lnTo>
                  <a:lnTo>
                    <a:pt x="14123" y="20393"/>
                  </a:lnTo>
                  <a:lnTo>
                    <a:pt x="21323" y="16234"/>
                  </a:lnTo>
                  <a:lnTo>
                    <a:pt x="14815" y="20661"/>
                  </a:lnTo>
                  <a:lnTo>
                    <a:pt x="21600" y="16904"/>
                  </a:lnTo>
                  <a:lnTo>
                    <a:pt x="15785" y="21332"/>
                  </a:lnTo>
                  <a:lnTo>
                    <a:pt x="21600" y="18112"/>
                  </a:lnTo>
                  <a:lnTo>
                    <a:pt x="16338" y="21600"/>
                  </a:lnTo>
                  <a:lnTo>
                    <a:pt x="21600" y="18783"/>
                  </a:lnTo>
                  <a:lnTo>
                    <a:pt x="18969" y="21600"/>
                  </a:lnTo>
                  <a:lnTo>
                    <a:pt x="19662" y="21332"/>
                  </a:lnTo>
                </a:path>
              </a:pathLst>
            </a:custGeom>
            <a:noFill/>
            <a:ln w="3175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60" name="Freeform 3150"/>
            <p:cNvSpPr/>
            <p:nvPr/>
          </p:nvSpPr>
          <p:spPr>
            <a:xfrm>
              <a:off x="1657350" y="1246187"/>
              <a:ext cx="481013" cy="403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044" y="2891"/>
                  </a:moveTo>
                  <a:lnTo>
                    <a:pt x="14685" y="2466"/>
                  </a:lnTo>
                  <a:lnTo>
                    <a:pt x="13687" y="3487"/>
                  </a:lnTo>
                  <a:lnTo>
                    <a:pt x="15327" y="2211"/>
                  </a:lnTo>
                  <a:lnTo>
                    <a:pt x="10265" y="7483"/>
                  </a:lnTo>
                  <a:lnTo>
                    <a:pt x="20459" y="425"/>
                  </a:lnTo>
                  <a:lnTo>
                    <a:pt x="9481" y="8504"/>
                  </a:lnTo>
                  <a:lnTo>
                    <a:pt x="21600" y="0"/>
                  </a:lnTo>
                  <a:lnTo>
                    <a:pt x="8127" y="10120"/>
                  </a:lnTo>
                  <a:lnTo>
                    <a:pt x="15184" y="5272"/>
                  </a:lnTo>
                  <a:lnTo>
                    <a:pt x="7414" y="10885"/>
                  </a:lnTo>
                  <a:lnTo>
                    <a:pt x="14543" y="6123"/>
                  </a:lnTo>
                  <a:lnTo>
                    <a:pt x="6558" y="11906"/>
                  </a:lnTo>
                  <a:lnTo>
                    <a:pt x="13687" y="7058"/>
                  </a:lnTo>
                  <a:lnTo>
                    <a:pt x="2851" y="16328"/>
                  </a:lnTo>
                  <a:lnTo>
                    <a:pt x="9980" y="11310"/>
                  </a:lnTo>
                  <a:lnTo>
                    <a:pt x="1996" y="17178"/>
                  </a:lnTo>
                  <a:lnTo>
                    <a:pt x="9125" y="12331"/>
                  </a:lnTo>
                  <a:lnTo>
                    <a:pt x="356" y="19389"/>
                  </a:lnTo>
                  <a:lnTo>
                    <a:pt x="7271" y="14542"/>
                  </a:lnTo>
                  <a:lnTo>
                    <a:pt x="0" y="20835"/>
                  </a:lnTo>
                  <a:lnTo>
                    <a:pt x="5204" y="17178"/>
                  </a:lnTo>
                  <a:lnTo>
                    <a:pt x="356" y="21175"/>
                  </a:lnTo>
                  <a:lnTo>
                    <a:pt x="3564" y="19219"/>
                  </a:lnTo>
                  <a:lnTo>
                    <a:pt x="855" y="21600"/>
                  </a:lnTo>
                  <a:lnTo>
                    <a:pt x="2210" y="20580"/>
                  </a:lnTo>
                  <a:lnTo>
                    <a:pt x="1212" y="21600"/>
                  </a:lnTo>
                  <a:lnTo>
                    <a:pt x="1853" y="21175"/>
                  </a:lnTo>
                </a:path>
              </a:pathLst>
            </a:custGeom>
            <a:noFill/>
            <a:ln w="3175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61" name="Freeform 3151"/>
            <p:cNvSpPr/>
            <p:nvPr/>
          </p:nvSpPr>
          <p:spPr>
            <a:xfrm>
              <a:off x="2003425" y="1144587"/>
              <a:ext cx="495300" cy="192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7546" y="10175"/>
                  </a:lnTo>
                  <a:lnTo>
                    <a:pt x="4915" y="17851"/>
                  </a:lnTo>
                  <a:lnTo>
                    <a:pt x="12462" y="6426"/>
                  </a:lnTo>
                  <a:lnTo>
                    <a:pt x="9485" y="14460"/>
                  </a:lnTo>
                  <a:lnTo>
                    <a:pt x="17031" y="3035"/>
                  </a:lnTo>
                  <a:lnTo>
                    <a:pt x="9623" y="14460"/>
                  </a:lnTo>
                  <a:lnTo>
                    <a:pt x="17169" y="3035"/>
                  </a:lnTo>
                  <a:lnTo>
                    <a:pt x="13085" y="11425"/>
                  </a:lnTo>
                  <a:lnTo>
                    <a:pt x="20769" y="0"/>
                  </a:lnTo>
                  <a:lnTo>
                    <a:pt x="16892" y="8926"/>
                  </a:lnTo>
                  <a:lnTo>
                    <a:pt x="21115" y="2678"/>
                  </a:lnTo>
                  <a:lnTo>
                    <a:pt x="17169" y="8569"/>
                  </a:lnTo>
                  <a:lnTo>
                    <a:pt x="21115" y="2678"/>
                  </a:lnTo>
                  <a:lnTo>
                    <a:pt x="19315" y="8033"/>
                  </a:lnTo>
                  <a:lnTo>
                    <a:pt x="21323" y="5177"/>
                  </a:lnTo>
                  <a:lnTo>
                    <a:pt x="19662" y="11960"/>
                  </a:lnTo>
                  <a:lnTo>
                    <a:pt x="21462" y="8926"/>
                  </a:lnTo>
                  <a:lnTo>
                    <a:pt x="19662" y="11960"/>
                  </a:lnTo>
                  <a:lnTo>
                    <a:pt x="21462" y="8926"/>
                  </a:lnTo>
                  <a:lnTo>
                    <a:pt x="20285" y="13210"/>
                  </a:lnTo>
                  <a:lnTo>
                    <a:pt x="21600" y="11425"/>
                  </a:lnTo>
                  <a:lnTo>
                    <a:pt x="20769" y="13567"/>
                  </a:lnTo>
                  <a:lnTo>
                    <a:pt x="21323" y="12853"/>
                  </a:lnTo>
                </a:path>
              </a:pathLst>
            </a:custGeom>
            <a:noFill/>
            <a:ln w="3175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62" name="Freeform 3152"/>
            <p:cNvSpPr/>
            <p:nvPr/>
          </p:nvSpPr>
          <p:spPr>
            <a:xfrm>
              <a:off x="1992313" y="688975"/>
              <a:ext cx="484189" cy="47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236"/>
                  </a:moveTo>
                  <a:lnTo>
                    <a:pt x="1983" y="0"/>
                  </a:lnTo>
                  <a:lnTo>
                    <a:pt x="850" y="1964"/>
                  </a:lnTo>
                  <a:lnTo>
                    <a:pt x="2691" y="873"/>
                  </a:lnTo>
                  <a:lnTo>
                    <a:pt x="991" y="3127"/>
                  </a:lnTo>
                  <a:lnTo>
                    <a:pt x="2974" y="1964"/>
                  </a:lnTo>
                  <a:lnTo>
                    <a:pt x="991" y="4364"/>
                  </a:lnTo>
                  <a:lnTo>
                    <a:pt x="2974" y="3127"/>
                  </a:lnTo>
                  <a:lnTo>
                    <a:pt x="1346" y="5745"/>
                  </a:lnTo>
                  <a:lnTo>
                    <a:pt x="3187" y="4655"/>
                  </a:lnTo>
                  <a:lnTo>
                    <a:pt x="1487" y="5891"/>
                  </a:lnTo>
                  <a:lnTo>
                    <a:pt x="3329" y="4873"/>
                  </a:lnTo>
                  <a:lnTo>
                    <a:pt x="2337" y="6909"/>
                  </a:lnTo>
                  <a:lnTo>
                    <a:pt x="4674" y="5527"/>
                  </a:lnTo>
                  <a:lnTo>
                    <a:pt x="2974" y="7273"/>
                  </a:lnTo>
                  <a:lnTo>
                    <a:pt x="6020" y="5527"/>
                  </a:lnTo>
                  <a:lnTo>
                    <a:pt x="4674" y="7636"/>
                  </a:lnTo>
                  <a:lnTo>
                    <a:pt x="7507" y="5891"/>
                  </a:lnTo>
                  <a:lnTo>
                    <a:pt x="5878" y="7782"/>
                  </a:lnTo>
                  <a:lnTo>
                    <a:pt x="8215" y="6400"/>
                  </a:lnTo>
                  <a:lnTo>
                    <a:pt x="7011" y="8145"/>
                  </a:lnTo>
                  <a:lnTo>
                    <a:pt x="8711" y="7127"/>
                  </a:lnTo>
                  <a:lnTo>
                    <a:pt x="7224" y="9018"/>
                  </a:lnTo>
                  <a:lnTo>
                    <a:pt x="9065" y="7782"/>
                  </a:lnTo>
                  <a:lnTo>
                    <a:pt x="7224" y="9673"/>
                  </a:lnTo>
                  <a:lnTo>
                    <a:pt x="9207" y="8509"/>
                  </a:lnTo>
                  <a:lnTo>
                    <a:pt x="7224" y="10036"/>
                  </a:lnTo>
                  <a:lnTo>
                    <a:pt x="9207" y="8800"/>
                  </a:lnTo>
                  <a:lnTo>
                    <a:pt x="7365" y="10400"/>
                  </a:lnTo>
                  <a:lnTo>
                    <a:pt x="9348" y="9164"/>
                  </a:lnTo>
                  <a:lnTo>
                    <a:pt x="7365" y="11055"/>
                  </a:lnTo>
                  <a:lnTo>
                    <a:pt x="9348" y="9891"/>
                  </a:lnTo>
                  <a:lnTo>
                    <a:pt x="7365" y="11055"/>
                  </a:lnTo>
                  <a:lnTo>
                    <a:pt x="9348" y="9891"/>
                  </a:lnTo>
                  <a:lnTo>
                    <a:pt x="7507" y="12073"/>
                  </a:lnTo>
                  <a:lnTo>
                    <a:pt x="9561" y="10909"/>
                  </a:lnTo>
                  <a:lnTo>
                    <a:pt x="7719" y="12073"/>
                  </a:lnTo>
                  <a:lnTo>
                    <a:pt x="9561" y="11055"/>
                  </a:lnTo>
                  <a:lnTo>
                    <a:pt x="7861" y="12655"/>
                  </a:lnTo>
                  <a:lnTo>
                    <a:pt x="9702" y="11564"/>
                  </a:lnTo>
                  <a:lnTo>
                    <a:pt x="7861" y="12655"/>
                  </a:lnTo>
                  <a:lnTo>
                    <a:pt x="9702" y="11564"/>
                  </a:lnTo>
                  <a:lnTo>
                    <a:pt x="8711" y="13455"/>
                  </a:lnTo>
                  <a:lnTo>
                    <a:pt x="11402" y="11927"/>
                  </a:lnTo>
                  <a:lnTo>
                    <a:pt x="9348" y="13818"/>
                  </a:lnTo>
                  <a:lnTo>
                    <a:pt x="12252" y="12073"/>
                  </a:lnTo>
                  <a:lnTo>
                    <a:pt x="11190" y="14182"/>
                  </a:lnTo>
                  <a:lnTo>
                    <a:pt x="13881" y="12436"/>
                  </a:lnTo>
                  <a:lnTo>
                    <a:pt x="11402" y="14182"/>
                  </a:lnTo>
                  <a:lnTo>
                    <a:pt x="14093" y="12655"/>
                  </a:lnTo>
                  <a:lnTo>
                    <a:pt x="13031" y="14545"/>
                  </a:lnTo>
                  <a:lnTo>
                    <a:pt x="14872" y="13309"/>
                  </a:lnTo>
                  <a:lnTo>
                    <a:pt x="13385" y="15200"/>
                  </a:lnTo>
                  <a:lnTo>
                    <a:pt x="15226" y="14182"/>
                  </a:lnTo>
                  <a:lnTo>
                    <a:pt x="13527" y="16582"/>
                  </a:lnTo>
                  <a:lnTo>
                    <a:pt x="15580" y="15345"/>
                  </a:lnTo>
                  <a:lnTo>
                    <a:pt x="13527" y="16727"/>
                  </a:lnTo>
                  <a:lnTo>
                    <a:pt x="15580" y="15564"/>
                  </a:lnTo>
                  <a:lnTo>
                    <a:pt x="13739" y="17818"/>
                  </a:lnTo>
                  <a:lnTo>
                    <a:pt x="15580" y="16582"/>
                  </a:lnTo>
                  <a:lnTo>
                    <a:pt x="13739" y="17964"/>
                  </a:lnTo>
                  <a:lnTo>
                    <a:pt x="15722" y="16945"/>
                  </a:lnTo>
                  <a:lnTo>
                    <a:pt x="14235" y="18982"/>
                  </a:lnTo>
                  <a:lnTo>
                    <a:pt x="15934" y="17964"/>
                  </a:lnTo>
                  <a:lnTo>
                    <a:pt x="14730" y="19709"/>
                  </a:lnTo>
                  <a:lnTo>
                    <a:pt x="16926" y="18473"/>
                  </a:lnTo>
                  <a:lnTo>
                    <a:pt x="14872" y="19855"/>
                  </a:lnTo>
                  <a:lnTo>
                    <a:pt x="17280" y="18473"/>
                  </a:lnTo>
                  <a:lnTo>
                    <a:pt x="15226" y="20218"/>
                  </a:lnTo>
                  <a:lnTo>
                    <a:pt x="18059" y="18473"/>
                  </a:lnTo>
                  <a:lnTo>
                    <a:pt x="15934" y="20364"/>
                  </a:lnTo>
                  <a:lnTo>
                    <a:pt x="18909" y="18473"/>
                  </a:lnTo>
                  <a:lnTo>
                    <a:pt x="16926" y="20582"/>
                  </a:lnTo>
                  <a:lnTo>
                    <a:pt x="19900" y="18836"/>
                  </a:lnTo>
                  <a:lnTo>
                    <a:pt x="17563" y="20582"/>
                  </a:lnTo>
                  <a:lnTo>
                    <a:pt x="20254" y="18982"/>
                  </a:lnTo>
                  <a:lnTo>
                    <a:pt x="18059" y="20582"/>
                  </a:lnTo>
                  <a:lnTo>
                    <a:pt x="20609" y="19200"/>
                  </a:lnTo>
                  <a:lnTo>
                    <a:pt x="19617" y="21091"/>
                  </a:lnTo>
                  <a:lnTo>
                    <a:pt x="21458" y="20073"/>
                  </a:lnTo>
                  <a:lnTo>
                    <a:pt x="19759" y="21600"/>
                  </a:lnTo>
                  <a:lnTo>
                    <a:pt x="21600" y="20364"/>
                  </a:lnTo>
                </a:path>
              </a:pathLst>
            </a:custGeom>
            <a:noFill/>
            <a:ln w="3175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63" name="Freeform 3153"/>
            <p:cNvSpPr/>
            <p:nvPr/>
          </p:nvSpPr>
          <p:spPr>
            <a:xfrm>
              <a:off x="1506537" y="655637"/>
              <a:ext cx="519114" cy="839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117" y="82"/>
                  </a:moveTo>
                  <a:lnTo>
                    <a:pt x="16580" y="0"/>
                  </a:lnTo>
                  <a:lnTo>
                    <a:pt x="15985" y="694"/>
                  </a:lnTo>
                  <a:lnTo>
                    <a:pt x="17703" y="0"/>
                  </a:lnTo>
                  <a:lnTo>
                    <a:pt x="16448" y="1062"/>
                  </a:lnTo>
                  <a:lnTo>
                    <a:pt x="19090" y="204"/>
                  </a:lnTo>
                  <a:lnTo>
                    <a:pt x="17703" y="1266"/>
                  </a:lnTo>
                  <a:lnTo>
                    <a:pt x="20345" y="286"/>
                  </a:lnTo>
                  <a:lnTo>
                    <a:pt x="18165" y="1266"/>
                  </a:lnTo>
                  <a:lnTo>
                    <a:pt x="20807" y="408"/>
                  </a:lnTo>
                  <a:lnTo>
                    <a:pt x="18033" y="1960"/>
                  </a:lnTo>
                  <a:lnTo>
                    <a:pt x="21600" y="694"/>
                  </a:lnTo>
                  <a:lnTo>
                    <a:pt x="17703" y="2817"/>
                  </a:lnTo>
                  <a:lnTo>
                    <a:pt x="20015" y="1960"/>
                  </a:lnTo>
                  <a:lnTo>
                    <a:pt x="17505" y="3103"/>
                  </a:lnTo>
                  <a:lnTo>
                    <a:pt x="19883" y="2246"/>
                  </a:lnTo>
                  <a:lnTo>
                    <a:pt x="17240" y="3675"/>
                  </a:lnTo>
                  <a:lnTo>
                    <a:pt x="19750" y="2817"/>
                  </a:lnTo>
                  <a:lnTo>
                    <a:pt x="17240" y="3797"/>
                  </a:lnTo>
                  <a:lnTo>
                    <a:pt x="19552" y="2817"/>
                  </a:lnTo>
                  <a:lnTo>
                    <a:pt x="16778" y="4573"/>
                  </a:lnTo>
                  <a:lnTo>
                    <a:pt x="19288" y="3675"/>
                  </a:lnTo>
                  <a:lnTo>
                    <a:pt x="16448" y="5145"/>
                  </a:lnTo>
                  <a:lnTo>
                    <a:pt x="18958" y="4247"/>
                  </a:lnTo>
                  <a:lnTo>
                    <a:pt x="16448" y="5349"/>
                  </a:lnTo>
                  <a:lnTo>
                    <a:pt x="18958" y="4451"/>
                  </a:lnTo>
                  <a:lnTo>
                    <a:pt x="16117" y="5798"/>
                  </a:lnTo>
                  <a:lnTo>
                    <a:pt x="18628" y="4941"/>
                  </a:lnTo>
                  <a:lnTo>
                    <a:pt x="15985" y="6206"/>
                  </a:lnTo>
                  <a:lnTo>
                    <a:pt x="18495" y="5226"/>
                  </a:lnTo>
                  <a:lnTo>
                    <a:pt x="15523" y="7186"/>
                  </a:lnTo>
                  <a:lnTo>
                    <a:pt x="18033" y="6288"/>
                  </a:lnTo>
                  <a:lnTo>
                    <a:pt x="15193" y="7840"/>
                  </a:lnTo>
                  <a:lnTo>
                    <a:pt x="17703" y="6982"/>
                  </a:lnTo>
                  <a:lnTo>
                    <a:pt x="15061" y="8248"/>
                  </a:lnTo>
                  <a:lnTo>
                    <a:pt x="17505" y="7350"/>
                  </a:lnTo>
                  <a:lnTo>
                    <a:pt x="14862" y="8534"/>
                  </a:lnTo>
                  <a:lnTo>
                    <a:pt x="17372" y="7636"/>
                  </a:lnTo>
                  <a:lnTo>
                    <a:pt x="14730" y="8901"/>
                  </a:lnTo>
                  <a:lnTo>
                    <a:pt x="17240" y="8044"/>
                  </a:lnTo>
                  <a:lnTo>
                    <a:pt x="14598" y="9187"/>
                  </a:lnTo>
                  <a:lnTo>
                    <a:pt x="17042" y="8330"/>
                  </a:lnTo>
                  <a:lnTo>
                    <a:pt x="14268" y="9800"/>
                  </a:lnTo>
                  <a:lnTo>
                    <a:pt x="16778" y="8901"/>
                  </a:lnTo>
                  <a:lnTo>
                    <a:pt x="14070" y="10249"/>
                  </a:lnTo>
                  <a:lnTo>
                    <a:pt x="16580" y="9391"/>
                  </a:lnTo>
                  <a:lnTo>
                    <a:pt x="13938" y="10453"/>
                  </a:lnTo>
                  <a:lnTo>
                    <a:pt x="16448" y="9595"/>
                  </a:lnTo>
                  <a:lnTo>
                    <a:pt x="13607" y="11025"/>
                  </a:lnTo>
                  <a:lnTo>
                    <a:pt x="16117" y="10167"/>
                  </a:lnTo>
                  <a:lnTo>
                    <a:pt x="13607" y="11229"/>
                  </a:lnTo>
                  <a:lnTo>
                    <a:pt x="16117" y="10371"/>
                  </a:lnTo>
                  <a:lnTo>
                    <a:pt x="13475" y="11637"/>
                  </a:lnTo>
                  <a:lnTo>
                    <a:pt x="15787" y="10739"/>
                  </a:lnTo>
                  <a:lnTo>
                    <a:pt x="13145" y="12209"/>
                  </a:lnTo>
                  <a:lnTo>
                    <a:pt x="15655" y="11351"/>
                  </a:lnTo>
                  <a:lnTo>
                    <a:pt x="13013" y="12576"/>
                  </a:lnTo>
                  <a:lnTo>
                    <a:pt x="15325" y="11719"/>
                  </a:lnTo>
                  <a:lnTo>
                    <a:pt x="10172" y="14414"/>
                  </a:lnTo>
                  <a:lnTo>
                    <a:pt x="14862" y="12780"/>
                  </a:lnTo>
                  <a:lnTo>
                    <a:pt x="7861" y="15884"/>
                  </a:lnTo>
                  <a:lnTo>
                    <a:pt x="14400" y="13556"/>
                  </a:lnTo>
                  <a:lnTo>
                    <a:pt x="7200" y="16251"/>
                  </a:lnTo>
                  <a:lnTo>
                    <a:pt x="13806" y="13964"/>
                  </a:lnTo>
                  <a:lnTo>
                    <a:pt x="6606" y="16741"/>
                  </a:lnTo>
                  <a:lnTo>
                    <a:pt x="13013" y="14332"/>
                  </a:lnTo>
                  <a:lnTo>
                    <a:pt x="6275" y="16864"/>
                  </a:lnTo>
                  <a:lnTo>
                    <a:pt x="12815" y="14536"/>
                  </a:lnTo>
                  <a:lnTo>
                    <a:pt x="4095" y="18293"/>
                  </a:lnTo>
                  <a:lnTo>
                    <a:pt x="10503" y="15884"/>
                  </a:lnTo>
                  <a:lnTo>
                    <a:pt x="3633" y="18497"/>
                  </a:lnTo>
                  <a:lnTo>
                    <a:pt x="10172" y="16169"/>
                  </a:lnTo>
                  <a:lnTo>
                    <a:pt x="3633" y="18497"/>
                  </a:lnTo>
                  <a:lnTo>
                    <a:pt x="10172" y="16169"/>
                  </a:lnTo>
                  <a:lnTo>
                    <a:pt x="1453" y="19844"/>
                  </a:lnTo>
                  <a:lnTo>
                    <a:pt x="7993" y="17517"/>
                  </a:lnTo>
                  <a:lnTo>
                    <a:pt x="0" y="20906"/>
                  </a:lnTo>
                  <a:lnTo>
                    <a:pt x="5813" y="18783"/>
                  </a:lnTo>
                  <a:lnTo>
                    <a:pt x="198" y="21518"/>
                  </a:lnTo>
                  <a:lnTo>
                    <a:pt x="3633" y="20253"/>
                  </a:lnTo>
                  <a:lnTo>
                    <a:pt x="462" y="21600"/>
                  </a:lnTo>
                  <a:lnTo>
                    <a:pt x="2708" y="20824"/>
                  </a:lnTo>
                  <a:lnTo>
                    <a:pt x="1123" y="21600"/>
                  </a:lnTo>
                  <a:lnTo>
                    <a:pt x="1585" y="21396"/>
                  </a:lnTo>
                </a:path>
              </a:pathLst>
            </a:custGeom>
            <a:noFill/>
            <a:ln w="3175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765" name="文本框 3188"/>
          <p:cNvSpPr txBox="1"/>
          <p:nvPr/>
        </p:nvSpPr>
        <p:spPr>
          <a:xfrm>
            <a:off x="1239837" y="5358085"/>
            <a:ext cx="9712326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矩阵可以想象成古代的士兵方阵，要让其发生变化，只有与另外一个士兵阵火拼就可以了，即使这是个小阵。</a:t>
            </a:r>
          </a:p>
        </p:txBody>
      </p:sp>
      <p:grpSp>
        <p:nvGrpSpPr>
          <p:cNvPr id="768" name="组合 3190"/>
          <p:cNvGrpSpPr/>
          <p:nvPr/>
        </p:nvGrpSpPr>
        <p:grpSpPr>
          <a:xfrm>
            <a:off x="7897170" y="3580588"/>
            <a:ext cx="4138786" cy="1313172"/>
            <a:chOff x="0" y="0"/>
            <a:chExt cx="4138785" cy="1313171"/>
          </a:xfrm>
        </p:grpSpPr>
        <p:sp>
          <p:nvSpPr>
            <p:cNvPr id="766" name="文本框 3191"/>
            <p:cNvSpPr txBox="1"/>
            <p:nvPr/>
          </p:nvSpPr>
          <p:spPr>
            <a:xfrm>
              <a:off x="5785" y="0"/>
              <a:ext cx="4133001" cy="421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pPr>
                <a:defRPr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r>
                <a:rPr>
                  <a:latin typeface="微软雅黑 Light"/>
                  <a:ea typeface="微软雅黑 Light"/>
                  <a:cs typeface="微软雅黑 Light"/>
                  <a:sym typeface="微软雅黑 Light"/>
                </a:rPr>
                <a:t>transform: translate(30px, 30px);</a:t>
              </a:r>
            </a:p>
          </p:txBody>
        </p:sp>
        <p:sp>
          <p:nvSpPr>
            <p:cNvPr id="767" name="文本框 3192"/>
            <p:cNvSpPr txBox="1"/>
            <p:nvPr/>
          </p:nvSpPr>
          <p:spPr>
            <a:xfrm>
              <a:off x="0" y="307331"/>
              <a:ext cx="4095509" cy="1005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translate, rotate等方法都是需要单位的，而matrix方法e, f参数的单位可以省略。</a:t>
              </a:r>
            </a:p>
          </p:txBody>
        </p:sp>
      </p:grpSp>
      <p:grpSp>
        <p:nvGrpSpPr>
          <p:cNvPr id="771" name="组合 3193"/>
          <p:cNvGrpSpPr/>
          <p:nvPr/>
        </p:nvGrpSpPr>
        <p:grpSpPr>
          <a:xfrm>
            <a:off x="178172" y="3580588"/>
            <a:ext cx="4116658" cy="703572"/>
            <a:chOff x="-488609" y="0"/>
            <a:chExt cx="4116656" cy="703571"/>
          </a:xfrm>
        </p:grpSpPr>
        <p:sp>
          <p:nvSpPr>
            <p:cNvPr id="769" name="文本框 3194"/>
            <p:cNvSpPr txBox="1"/>
            <p:nvPr/>
          </p:nvSpPr>
          <p:spPr>
            <a:xfrm>
              <a:off x="-33757" y="0"/>
              <a:ext cx="3661805" cy="421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r">
                <a:defRPr sz="2000">
                  <a:solidFill>
                    <a:srgbClr val="FFFFFF"/>
                  </a:solidFill>
                </a:defRPr>
              </a:lvl1pPr>
            </a:lstStyle>
            <a:p>
              <a:pPr>
                <a:defRPr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r>
                <a:rPr>
                  <a:latin typeface="微软雅黑 Light"/>
                  <a:ea typeface="微软雅黑 Light"/>
                  <a:cs typeface="微软雅黑 Light"/>
                  <a:sym typeface="微软雅黑 Light"/>
                </a:rPr>
                <a:t> transform: matrix(a,b,c,d,e,f);</a:t>
              </a:r>
            </a:p>
          </p:txBody>
        </p:sp>
        <p:sp>
          <p:nvSpPr>
            <p:cNvPr id="770" name="文本框 3195"/>
            <p:cNvSpPr txBox="1"/>
            <p:nvPr/>
          </p:nvSpPr>
          <p:spPr>
            <a:xfrm>
              <a:off x="-488610" y="307331"/>
              <a:ext cx="4116658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transform: matrix(1, 0, 0, 1, 30, 30);</a:t>
              </a:r>
            </a:p>
          </p:txBody>
        </p:sp>
      </p:grpSp>
      <p:grpSp>
        <p:nvGrpSpPr>
          <p:cNvPr id="781" name="组合 75"/>
          <p:cNvGrpSpPr/>
          <p:nvPr/>
        </p:nvGrpSpPr>
        <p:grpSpPr>
          <a:xfrm>
            <a:off x="1287294" y="520626"/>
            <a:ext cx="648511" cy="726918"/>
            <a:chOff x="0" y="0"/>
            <a:chExt cx="648509" cy="726916"/>
          </a:xfrm>
        </p:grpSpPr>
        <p:sp>
          <p:nvSpPr>
            <p:cNvPr id="772" name="Freeform 40217"/>
            <p:cNvSpPr/>
            <p:nvPr/>
          </p:nvSpPr>
          <p:spPr>
            <a:xfrm>
              <a:off x="74541" y="-1"/>
              <a:ext cx="573969" cy="581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77" fill="norm" stroke="1" extrusionOk="0">
                  <a:moveTo>
                    <a:pt x="10452" y="18713"/>
                  </a:moveTo>
                  <a:cubicBezTo>
                    <a:pt x="10800" y="18059"/>
                    <a:pt x="11148" y="17404"/>
                    <a:pt x="11497" y="16750"/>
                  </a:cubicBezTo>
                  <a:cubicBezTo>
                    <a:pt x="13239" y="14459"/>
                    <a:pt x="14284" y="11841"/>
                    <a:pt x="14632" y="9222"/>
                  </a:cubicBezTo>
                  <a:cubicBezTo>
                    <a:pt x="14632" y="8568"/>
                    <a:pt x="14632" y="8241"/>
                    <a:pt x="14284" y="7586"/>
                  </a:cubicBezTo>
                  <a:cubicBezTo>
                    <a:pt x="13935" y="5950"/>
                    <a:pt x="12542" y="5950"/>
                    <a:pt x="11497" y="7259"/>
                  </a:cubicBezTo>
                  <a:cubicBezTo>
                    <a:pt x="9406" y="9222"/>
                    <a:pt x="7665" y="11841"/>
                    <a:pt x="6619" y="14786"/>
                  </a:cubicBezTo>
                  <a:cubicBezTo>
                    <a:pt x="6271" y="15113"/>
                    <a:pt x="6271" y="15441"/>
                    <a:pt x="6271" y="15768"/>
                  </a:cubicBezTo>
                  <a:cubicBezTo>
                    <a:pt x="6271" y="16095"/>
                    <a:pt x="5923" y="16422"/>
                    <a:pt x="5923" y="16750"/>
                  </a:cubicBezTo>
                  <a:cubicBezTo>
                    <a:pt x="5226" y="16095"/>
                    <a:pt x="4529" y="16095"/>
                    <a:pt x="3832" y="16422"/>
                  </a:cubicBezTo>
                  <a:cubicBezTo>
                    <a:pt x="3135" y="15441"/>
                    <a:pt x="1394" y="15441"/>
                    <a:pt x="0" y="14786"/>
                  </a:cubicBezTo>
                  <a:cubicBezTo>
                    <a:pt x="348" y="13804"/>
                    <a:pt x="1045" y="12495"/>
                    <a:pt x="1394" y="11513"/>
                  </a:cubicBezTo>
                  <a:cubicBezTo>
                    <a:pt x="2090" y="10204"/>
                    <a:pt x="2787" y="8895"/>
                    <a:pt x="3484" y="7913"/>
                  </a:cubicBezTo>
                  <a:cubicBezTo>
                    <a:pt x="4529" y="5295"/>
                    <a:pt x="6619" y="3332"/>
                    <a:pt x="8710" y="1695"/>
                  </a:cubicBezTo>
                  <a:cubicBezTo>
                    <a:pt x="12194" y="-923"/>
                    <a:pt x="17419" y="-268"/>
                    <a:pt x="19858" y="2022"/>
                  </a:cubicBezTo>
                  <a:cubicBezTo>
                    <a:pt x="21252" y="3659"/>
                    <a:pt x="21600" y="5622"/>
                    <a:pt x="21600" y="7913"/>
                  </a:cubicBezTo>
                  <a:cubicBezTo>
                    <a:pt x="21600" y="10204"/>
                    <a:pt x="20903" y="12495"/>
                    <a:pt x="20206" y="14786"/>
                  </a:cubicBezTo>
                  <a:cubicBezTo>
                    <a:pt x="19510" y="16422"/>
                    <a:pt x="18465" y="17732"/>
                    <a:pt x="17768" y="19368"/>
                  </a:cubicBezTo>
                  <a:cubicBezTo>
                    <a:pt x="17768" y="19368"/>
                    <a:pt x="17768" y="19695"/>
                    <a:pt x="17768" y="19695"/>
                  </a:cubicBezTo>
                  <a:cubicBezTo>
                    <a:pt x="17768" y="20022"/>
                    <a:pt x="17419" y="20350"/>
                    <a:pt x="17419" y="20677"/>
                  </a:cubicBezTo>
                  <a:cubicBezTo>
                    <a:pt x="16374" y="20677"/>
                    <a:pt x="15329" y="20677"/>
                    <a:pt x="14632" y="20350"/>
                  </a:cubicBezTo>
                  <a:cubicBezTo>
                    <a:pt x="13935" y="19695"/>
                    <a:pt x="12890" y="19368"/>
                    <a:pt x="12194" y="19041"/>
                  </a:cubicBezTo>
                  <a:cubicBezTo>
                    <a:pt x="11497" y="19041"/>
                    <a:pt x="11148" y="18713"/>
                    <a:pt x="10452" y="18713"/>
                  </a:cubicBezTo>
                  <a:close/>
                  <a:moveTo>
                    <a:pt x="17071" y="15768"/>
                  </a:moveTo>
                  <a:cubicBezTo>
                    <a:pt x="17419" y="14132"/>
                    <a:pt x="18116" y="12495"/>
                    <a:pt x="18465" y="11186"/>
                  </a:cubicBezTo>
                  <a:cubicBezTo>
                    <a:pt x="19161" y="8895"/>
                    <a:pt x="19510" y="6932"/>
                    <a:pt x="19161" y="4641"/>
                  </a:cubicBezTo>
                  <a:cubicBezTo>
                    <a:pt x="19161" y="3332"/>
                    <a:pt x="18465" y="2022"/>
                    <a:pt x="17419" y="1368"/>
                  </a:cubicBezTo>
                  <a:cubicBezTo>
                    <a:pt x="14981" y="386"/>
                    <a:pt x="11497" y="59"/>
                    <a:pt x="9058" y="2022"/>
                  </a:cubicBezTo>
                  <a:cubicBezTo>
                    <a:pt x="6968" y="3659"/>
                    <a:pt x="5574" y="5295"/>
                    <a:pt x="4181" y="7586"/>
                  </a:cubicBezTo>
                  <a:cubicBezTo>
                    <a:pt x="3484" y="8568"/>
                    <a:pt x="3135" y="9550"/>
                    <a:pt x="2439" y="10859"/>
                  </a:cubicBezTo>
                  <a:cubicBezTo>
                    <a:pt x="3135" y="10859"/>
                    <a:pt x="3832" y="11186"/>
                    <a:pt x="4529" y="11513"/>
                  </a:cubicBezTo>
                  <a:cubicBezTo>
                    <a:pt x="5226" y="11841"/>
                    <a:pt x="5226" y="11186"/>
                    <a:pt x="5574" y="10859"/>
                  </a:cubicBezTo>
                  <a:cubicBezTo>
                    <a:pt x="6619" y="8568"/>
                    <a:pt x="8361" y="6932"/>
                    <a:pt x="10800" y="5622"/>
                  </a:cubicBezTo>
                  <a:cubicBezTo>
                    <a:pt x="12542" y="4968"/>
                    <a:pt x="14284" y="5295"/>
                    <a:pt x="14632" y="7259"/>
                  </a:cubicBezTo>
                  <a:cubicBezTo>
                    <a:pt x="14981" y="8568"/>
                    <a:pt x="14981" y="9877"/>
                    <a:pt x="14632" y="10859"/>
                  </a:cubicBezTo>
                  <a:cubicBezTo>
                    <a:pt x="14632" y="12168"/>
                    <a:pt x="14284" y="13150"/>
                    <a:pt x="13935" y="14459"/>
                  </a:cubicBezTo>
                  <a:cubicBezTo>
                    <a:pt x="14981" y="14786"/>
                    <a:pt x="16026" y="15441"/>
                    <a:pt x="17071" y="15768"/>
                  </a:cubicBezTo>
                  <a:close/>
                  <a:moveTo>
                    <a:pt x="19161" y="2350"/>
                  </a:moveTo>
                  <a:cubicBezTo>
                    <a:pt x="19161" y="3332"/>
                    <a:pt x="19858" y="4313"/>
                    <a:pt x="19858" y="5295"/>
                  </a:cubicBezTo>
                  <a:cubicBezTo>
                    <a:pt x="20206" y="7913"/>
                    <a:pt x="19510" y="10204"/>
                    <a:pt x="18813" y="12495"/>
                  </a:cubicBezTo>
                  <a:cubicBezTo>
                    <a:pt x="18465" y="13477"/>
                    <a:pt x="18116" y="14786"/>
                    <a:pt x="17768" y="15768"/>
                  </a:cubicBezTo>
                  <a:cubicBezTo>
                    <a:pt x="19161" y="16095"/>
                    <a:pt x="19510" y="15441"/>
                    <a:pt x="19858" y="14132"/>
                  </a:cubicBezTo>
                  <a:cubicBezTo>
                    <a:pt x="20555" y="11841"/>
                    <a:pt x="21252" y="9550"/>
                    <a:pt x="21252" y="6932"/>
                  </a:cubicBezTo>
                  <a:cubicBezTo>
                    <a:pt x="20903" y="4968"/>
                    <a:pt x="20555" y="3332"/>
                    <a:pt x="19161" y="2350"/>
                  </a:cubicBezTo>
                  <a:close/>
                  <a:moveTo>
                    <a:pt x="14981" y="19695"/>
                  </a:moveTo>
                  <a:cubicBezTo>
                    <a:pt x="15677" y="18713"/>
                    <a:pt x="16026" y="17732"/>
                    <a:pt x="16374" y="17077"/>
                  </a:cubicBezTo>
                  <a:cubicBezTo>
                    <a:pt x="16374" y="16750"/>
                    <a:pt x="16374" y="15768"/>
                    <a:pt x="15677" y="15768"/>
                  </a:cubicBezTo>
                  <a:cubicBezTo>
                    <a:pt x="15329" y="15441"/>
                    <a:pt x="14632" y="15113"/>
                    <a:pt x="14284" y="15113"/>
                  </a:cubicBezTo>
                  <a:cubicBezTo>
                    <a:pt x="13935" y="15113"/>
                    <a:pt x="13587" y="14786"/>
                    <a:pt x="13239" y="15113"/>
                  </a:cubicBezTo>
                  <a:cubicBezTo>
                    <a:pt x="12542" y="16422"/>
                    <a:pt x="12194" y="17404"/>
                    <a:pt x="11497" y="18386"/>
                  </a:cubicBezTo>
                  <a:cubicBezTo>
                    <a:pt x="12542" y="18713"/>
                    <a:pt x="13935" y="19041"/>
                    <a:pt x="14981" y="19695"/>
                  </a:cubicBezTo>
                  <a:close/>
                  <a:moveTo>
                    <a:pt x="697" y="14786"/>
                  </a:moveTo>
                  <a:cubicBezTo>
                    <a:pt x="1742" y="14786"/>
                    <a:pt x="2787" y="15113"/>
                    <a:pt x="3832" y="15441"/>
                  </a:cubicBezTo>
                  <a:cubicBezTo>
                    <a:pt x="4181" y="14459"/>
                    <a:pt x="4529" y="13477"/>
                    <a:pt x="4877" y="12495"/>
                  </a:cubicBezTo>
                  <a:cubicBezTo>
                    <a:pt x="4877" y="12495"/>
                    <a:pt x="4529" y="12168"/>
                    <a:pt x="4529" y="11841"/>
                  </a:cubicBezTo>
                  <a:cubicBezTo>
                    <a:pt x="3832" y="11841"/>
                    <a:pt x="3135" y="11841"/>
                    <a:pt x="2090" y="11513"/>
                  </a:cubicBezTo>
                  <a:cubicBezTo>
                    <a:pt x="2090" y="11513"/>
                    <a:pt x="2090" y="11841"/>
                    <a:pt x="1742" y="11841"/>
                  </a:cubicBezTo>
                  <a:cubicBezTo>
                    <a:pt x="1394" y="12822"/>
                    <a:pt x="1045" y="13477"/>
                    <a:pt x="697" y="14786"/>
                  </a:cubicBezTo>
                  <a:close/>
                  <a:moveTo>
                    <a:pt x="12194" y="5950"/>
                  </a:moveTo>
                  <a:cubicBezTo>
                    <a:pt x="10452" y="5950"/>
                    <a:pt x="6271" y="9222"/>
                    <a:pt x="5923" y="11841"/>
                  </a:cubicBezTo>
                  <a:cubicBezTo>
                    <a:pt x="6968" y="11841"/>
                    <a:pt x="7316" y="11841"/>
                    <a:pt x="8013" y="10859"/>
                  </a:cubicBezTo>
                  <a:cubicBezTo>
                    <a:pt x="9058" y="8895"/>
                    <a:pt x="10452" y="7259"/>
                    <a:pt x="12194" y="5950"/>
                  </a:cubicBezTo>
                  <a:close/>
                  <a:moveTo>
                    <a:pt x="15677" y="19695"/>
                  </a:moveTo>
                  <a:cubicBezTo>
                    <a:pt x="16723" y="20350"/>
                    <a:pt x="17071" y="20022"/>
                    <a:pt x="17419" y="19368"/>
                  </a:cubicBezTo>
                  <a:cubicBezTo>
                    <a:pt x="18116" y="18386"/>
                    <a:pt x="18465" y="17404"/>
                    <a:pt x="19161" y="16422"/>
                  </a:cubicBezTo>
                  <a:cubicBezTo>
                    <a:pt x="17768" y="16095"/>
                    <a:pt x="17071" y="16422"/>
                    <a:pt x="16723" y="17404"/>
                  </a:cubicBezTo>
                  <a:cubicBezTo>
                    <a:pt x="16374" y="18386"/>
                    <a:pt x="16026" y="19041"/>
                    <a:pt x="15677" y="19695"/>
                  </a:cubicBezTo>
                  <a:close/>
                  <a:moveTo>
                    <a:pt x="5574" y="15768"/>
                  </a:moveTo>
                  <a:cubicBezTo>
                    <a:pt x="6271" y="14459"/>
                    <a:pt x="6619" y="13477"/>
                    <a:pt x="7316" y="12168"/>
                  </a:cubicBezTo>
                  <a:cubicBezTo>
                    <a:pt x="6619" y="12168"/>
                    <a:pt x="5923" y="12168"/>
                    <a:pt x="5226" y="12168"/>
                  </a:cubicBezTo>
                  <a:cubicBezTo>
                    <a:pt x="4877" y="13477"/>
                    <a:pt x="4529" y="14459"/>
                    <a:pt x="4181" y="15441"/>
                  </a:cubicBezTo>
                  <a:cubicBezTo>
                    <a:pt x="4877" y="15441"/>
                    <a:pt x="5226" y="15441"/>
                    <a:pt x="5574" y="1576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3" name="Freeform 40218"/>
            <p:cNvSpPr/>
            <p:nvPr/>
          </p:nvSpPr>
          <p:spPr>
            <a:xfrm>
              <a:off x="0" y="488384"/>
              <a:ext cx="67088" cy="74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8514" y="10800"/>
                    <a:pt x="9257" y="21600"/>
                    <a:pt x="0" y="21600"/>
                  </a:cubicBezTo>
                  <a:cubicBezTo>
                    <a:pt x="6171" y="16200"/>
                    <a:pt x="12343" y="810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4" name="Freeform 40219"/>
            <p:cNvSpPr/>
            <p:nvPr/>
          </p:nvSpPr>
          <p:spPr>
            <a:xfrm>
              <a:off x="491973" y="615104"/>
              <a:ext cx="26091" cy="111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200" y="0"/>
                  </a:moveTo>
                  <a:cubicBezTo>
                    <a:pt x="14400" y="7200"/>
                    <a:pt x="14400" y="14400"/>
                    <a:pt x="21600" y="21600"/>
                  </a:cubicBezTo>
                  <a:cubicBezTo>
                    <a:pt x="7200" y="19800"/>
                    <a:pt x="7200" y="18000"/>
                    <a:pt x="0" y="0"/>
                  </a:cubicBezTo>
                  <a:cubicBezTo>
                    <a:pt x="7200" y="0"/>
                    <a:pt x="7200" y="0"/>
                    <a:pt x="72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5" name="Freeform 40220"/>
            <p:cNvSpPr/>
            <p:nvPr/>
          </p:nvSpPr>
          <p:spPr>
            <a:xfrm>
              <a:off x="72372" y="533108"/>
              <a:ext cx="20806" cy="93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225" h="21600" fill="norm" stroke="1" extrusionOk="0">
                  <a:moveTo>
                    <a:pt x="17225" y="0"/>
                  </a:moveTo>
                  <a:cubicBezTo>
                    <a:pt x="17225" y="6480"/>
                    <a:pt x="10025" y="12960"/>
                    <a:pt x="2825" y="21600"/>
                  </a:cubicBezTo>
                  <a:cubicBezTo>
                    <a:pt x="-4375" y="17280"/>
                    <a:pt x="2825" y="4320"/>
                    <a:pt x="1722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6" name="Freeform 40221"/>
            <p:cNvSpPr/>
            <p:nvPr/>
          </p:nvSpPr>
          <p:spPr>
            <a:xfrm>
              <a:off x="316802" y="626286"/>
              <a:ext cx="44725" cy="81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9200"/>
                    <a:pt x="0" y="16800"/>
                    <a:pt x="0" y="16800"/>
                  </a:cubicBezTo>
                  <a:cubicBezTo>
                    <a:pt x="4320" y="14400"/>
                    <a:pt x="4320" y="9600"/>
                    <a:pt x="8640" y="7200"/>
                  </a:cubicBezTo>
                  <a:cubicBezTo>
                    <a:pt x="12960" y="4800"/>
                    <a:pt x="17280" y="240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7280" y="7200"/>
                    <a:pt x="8640" y="14400"/>
                    <a:pt x="0" y="21600"/>
                  </a:cubicBezTo>
                  <a:cubicBezTo>
                    <a:pt x="0" y="2160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7" name="Freeform 40222"/>
            <p:cNvSpPr/>
            <p:nvPr/>
          </p:nvSpPr>
          <p:spPr>
            <a:xfrm>
              <a:off x="151412" y="533108"/>
              <a:ext cx="16308" cy="93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00" h="21600" fill="norm" stroke="1" extrusionOk="0">
                  <a:moveTo>
                    <a:pt x="8100" y="0"/>
                  </a:moveTo>
                  <a:cubicBezTo>
                    <a:pt x="8100" y="8640"/>
                    <a:pt x="8100" y="15120"/>
                    <a:pt x="18900" y="21600"/>
                  </a:cubicBezTo>
                  <a:cubicBezTo>
                    <a:pt x="8100" y="21600"/>
                    <a:pt x="8100" y="21600"/>
                    <a:pt x="8100" y="21600"/>
                  </a:cubicBezTo>
                  <a:cubicBezTo>
                    <a:pt x="-2700" y="15120"/>
                    <a:pt x="-2700" y="8640"/>
                    <a:pt x="81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8" name="Freeform 40223"/>
            <p:cNvSpPr/>
            <p:nvPr/>
          </p:nvSpPr>
          <p:spPr>
            <a:xfrm>
              <a:off x="242260" y="596470"/>
              <a:ext cx="63362" cy="55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000"/>
                  </a:moveTo>
                  <a:cubicBezTo>
                    <a:pt x="6171" y="10800"/>
                    <a:pt x="12343" y="7200"/>
                    <a:pt x="18514" y="0"/>
                  </a:cubicBezTo>
                  <a:cubicBezTo>
                    <a:pt x="18514" y="3600"/>
                    <a:pt x="21600" y="3600"/>
                    <a:pt x="21600" y="3600"/>
                  </a:cubicBezTo>
                  <a:cubicBezTo>
                    <a:pt x="15429" y="10800"/>
                    <a:pt x="9257" y="14400"/>
                    <a:pt x="6171" y="21600"/>
                  </a:cubicBezTo>
                  <a:cubicBezTo>
                    <a:pt x="3086" y="21600"/>
                    <a:pt x="3086" y="18000"/>
                    <a:pt x="0" y="18000"/>
                  </a:cubicBezTo>
                  <a:cubicBezTo>
                    <a:pt x="0" y="18000"/>
                    <a:pt x="0" y="18000"/>
                    <a:pt x="0" y="180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9" name="Freeform 40224"/>
            <p:cNvSpPr/>
            <p:nvPr/>
          </p:nvSpPr>
          <p:spPr>
            <a:xfrm>
              <a:off x="403145" y="633740"/>
              <a:ext cx="21744" cy="74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00" h="21600" fill="norm" stroke="1" extrusionOk="0">
                  <a:moveTo>
                    <a:pt x="10800" y="21600"/>
                  </a:moveTo>
                  <a:cubicBezTo>
                    <a:pt x="-3600" y="18900"/>
                    <a:pt x="-3600" y="18900"/>
                    <a:pt x="10800" y="0"/>
                  </a:cubicBezTo>
                  <a:cubicBezTo>
                    <a:pt x="10800" y="0"/>
                    <a:pt x="18000" y="0"/>
                    <a:pt x="18000" y="0"/>
                  </a:cubicBezTo>
                  <a:cubicBezTo>
                    <a:pt x="18000" y="5400"/>
                    <a:pt x="10800" y="135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0" name="Freeform 40225"/>
            <p:cNvSpPr/>
            <p:nvPr/>
          </p:nvSpPr>
          <p:spPr>
            <a:xfrm>
              <a:off x="212444" y="507020"/>
              <a:ext cx="18637" cy="81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10800" y="14400"/>
                    <a:pt x="10800" y="7200"/>
                    <a:pt x="0" y="0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10800" y="7200"/>
                    <a:pt x="21600" y="14400"/>
                    <a:pt x="21600" y="19200"/>
                  </a:cubicBezTo>
                  <a:cubicBezTo>
                    <a:pt x="21600" y="19200"/>
                    <a:pt x="10800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782" name="组合 85"/>
          <p:cNvSpPr txBox="1"/>
          <p:nvPr/>
        </p:nvSpPr>
        <p:spPr>
          <a:xfrm>
            <a:off x="2117163" y="603414"/>
            <a:ext cx="5078029" cy="56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到底如何用矩阵计算？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 isContent="0" isInverted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9" presetID="15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Class="entr" nodeType="afterEffect" presetSubtype="9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Class="entr" nodeType="afterEffect" presetSubtype="9" presetID="15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Class="entr" nodeType="afterEffect" presetSubtype="9" presetID="15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Class="entr" nodeType="afterEffect" presetSubtype="9" presetID="15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Class="entr" nodeType="afterEffect" presetSubtype="9" presetID="15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Class="entr" nodeType="afterEffect" presetSubtype="9" presetID="15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82" grpId="7"/>
      <p:bldP build="whole" bldLvl="1" animBg="1" rev="0" advAuto="0" spid="768" grpId="4"/>
      <p:bldP build="whole" bldLvl="1" animBg="1" rev="0" advAuto="0" spid="781" grpId="6"/>
      <p:bldP build="whole" bldLvl="1" animBg="1" rev="0" advAuto="0" spid="771" grpId="5"/>
      <p:bldP build="whole" bldLvl="1" animBg="1" rev="0" advAuto="0" spid="765" grpId="3"/>
      <p:bldP build="whole" bldLvl="1" animBg="1" rev="0" advAuto="0" spid="764" grpId="2"/>
      <p:bldP build="whole" bldLvl="1" animBg="1" rev="0" advAuto="0" spid="74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598" y="988578"/>
            <a:ext cx="1866901" cy="116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85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4534954" y="906028"/>
            <a:ext cx="5765801" cy="1333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86" name="线条" descr="线条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36772" y="1422866"/>
            <a:ext cx="810529" cy="299400"/>
          </a:xfrm>
          <a:prstGeom prst="rect">
            <a:avLst/>
          </a:prstGeom>
        </p:spPr>
      </p:pic>
      <p:pic>
        <p:nvPicPr>
          <p:cNvPr id="788" name="未标题-7.png" descr="未标题-7.png"/>
          <p:cNvPicPr>
            <a:picLocks noChangeAspect="1"/>
          </p:cNvPicPr>
          <p:nvPr/>
        </p:nvPicPr>
        <p:blipFill>
          <a:blip r:embed="rId6">
            <a:extLst/>
          </a:blip>
          <a:srcRect l="0" t="0" r="4139" b="11640"/>
          <a:stretch>
            <a:fillRect/>
          </a:stretch>
        </p:blipFill>
        <p:spPr>
          <a:xfrm>
            <a:off x="2233332" y="2144915"/>
            <a:ext cx="6488899" cy="1907693"/>
          </a:xfrm>
          <a:prstGeom prst="rect">
            <a:avLst/>
          </a:prstGeom>
          <a:ln w="12700">
            <a:miter lim="400000"/>
          </a:ln>
        </p:spPr>
      </p:pic>
      <p:sp>
        <p:nvSpPr>
          <p:cNvPr id="789" name="transform: matrix(1, 0, 0, 1, 30, 30); /* a=1, b=0, c=0, d=1, e=30, f=30 */"/>
          <p:cNvSpPr txBox="1"/>
          <p:nvPr/>
        </p:nvSpPr>
        <p:spPr>
          <a:xfrm>
            <a:off x="2453033" y="4028304"/>
            <a:ext cx="8173437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transform: matrix(1, 0, 0, 1, 30, 30); /* a=1, b=0, c=0, d=1, e=30, f=30 */</a:t>
            </a:r>
          </a:p>
        </p:txBody>
      </p:sp>
      <p:grpSp>
        <p:nvGrpSpPr>
          <p:cNvPr id="792" name="x坐标就是ax+cy+e = 1*0+0*0+30 =30,…"/>
          <p:cNvGrpSpPr/>
          <p:nvPr/>
        </p:nvGrpSpPr>
        <p:grpSpPr>
          <a:xfrm>
            <a:off x="2799918" y="4559337"/>
            <a:ext cx="4458430" cy="726441"/>
            <a:chOff x="0" y="0"/>
            <a:chExt cx="4458429" cy="726439"/>
          </a:xfrm>
        </p:grpSpPr>
        <p:sp>
          <p:nvSpPr>
            <p:cNvPr id="791" name="x坐标就是ax+cy+e = 1*0+0*0+30 =30,…"/>
            <p:cNvSpPr txBox="1"/>
            <p:nvPr/>
          </p:nvSpPr>
          <p:spPr>
            <a:xfrm>
              <a:off x="6349" y="6349"/>
              <a:ext cx="4445731" cy="7137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x坐标就是ax+cy+e = 1*0+0*0+30 =30, </a:t>
              </a:r>
            </a:p>
            <a:p>
              <a:pPr/>
              <a:r>
                <a:t>y坐标就是bx+dy+f = 0*0+1*0+30 =30.</a:t>
              </a:r>
            </a:p>
          </p:txBody>
        </p:sp>
        <p:pic>
          <p:nvPicPr>
            <p:cNvPr id="790" name="x坐标就是ax+cy+e = 1*0+0*0+30 =30,…" descr="x坐标就是ax+cy+e = 1*0+0*0+30 =30,…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4458430" cy="726440"/>
            </a:xfrm>
            <a:prstGeom prst="rect">
              <a:avLst/>
            </a:prstGeom>
            <a:effectLst/>
          </p:spPr>
        </p:pic>
      </p:grpSp>
      <p:grpSp>
        <p:nvGrpSpPr>
          <p:cNvPr id="795" name="transform: matrix(x,x,x,x, 水平偏移距离, 垂直偏移距离);"/>
          <p:cNvGrpSpPr/>
          <p:nvPr/>
        </p:nvGrpSpPr>
        <p:grpSpPr>
          <a:xfrm>
            <a:off x="2790881" y="5372895"/>
            <a:ext cx="5837844" cy="421641"/>
            <a:chOff x="0" y="0"/>
            <a:chExt cx="5837842" cy="421640"/>
          </a:xfrm>
        </p:grpSpPr>
        <p:sp>
          <p:nvSpPr>
            <p:cNvPr id="794" name="transform: matrix(x,x,x,x, 水平偏移距离, 垂直偏移距离);"/>
            <p:cNvSpPr txBox="1"/>
            <p:nvPr/>
          </p:nvSpPr>
          <p:spPr>
            <a:xfrm>
              <a:off x="6349" y="6349"/>
              <a:ext cx="5825144" cy="4089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transform: matrix(x,x,x,x, 水平偏移距离, 垂直偏移距离);</a:t>
              </a:r>
            </a:p>
          </p:txBody>
        </p:sp>
        <p:pic>
          <p:nvPicPr>
            <p:cNvPr id="793" name="transform: matrix(x,x,x,x, 水平偏移距离, 垂直偏移距离);" descr="transform: matrix(x,x,x,x, 水平偏移距离, 垂直偏移距离);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-1" y="-1"/>
              <a:ext cx="5837844" cy="42164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 isContent="0" isInverted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10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10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2" dur="10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7" dur="10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2" dur="10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85" grpId="3"/>
      <p:bldP build="whole" bldLvl="1" animBg="1" rev="0" advAuto="0" spid="795" grpId="7"/>
      <p:bldP build="whole" bldLvl="1" animBg="1" rev="0" advAuto="0" spid="788" grpId="4"/>
      <p:bldP build="whole" bldLvl="1" animBg="1" rev="0" advAuto="0" spid="786" grpId="2"/>
      <p:bldP build="whole" bldLvl="1" animBg="1" rev="0" advAuto="0" spid="789" grpId="5"/>
      <p:bldP build="whole" bldLvl="1" animBg="1" rev="0" advAuto="0" spid="784" grpId="1"/>
      <p:bldP build="whole" bldLvl="1" animBg="1" rev="0" advAuto="0" spid="792" grpId="6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组合 1"/>
          <p:cNvSpPr txBox="1"/>
          <p:nvPr/>
        </p:nvSpPr>
        <p:spPr>
          <a:xfrm>
            <a:off x="2166812" y="603414"/>
            <a:ext cx="5078029" cy="56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>
              <a:defRPr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>
                <a:latin typeface="微软雅黑 Light"/>
                <a:ea typeface="微软雅黑 Light"/>
                <a:cs typeface="微软雅黑 Light"/>
                <a:sym typeface="微软雅黑 Light"/>
              </a:rPr>
              <a:t>缩放</a:t>
            </a:r>
          </a:p>
        </p:txBody>
      </p:sp>
      <p:grpSp>
        <p:nvGrpSpPr>
          <p:cNvPr id="800" name="组合 1374"/>
          <p:cNvGrpSpPr/>
          <p:nvPr/>
        </p:nvGrpSpPr>
        <p:grpSpPr>
          <a:xfrm>
            <a:off x="7588945" y="1992048"/>
            <a:ext cx="3628048" cy="703572"/>
            <a:chOff x="0" y="0"/>
            <a:chExt cx="3628047" cy="703571"/>
          </a:xfrm>
        </p:grpSpPr>
        <p:sp>
          <p:nvSpPr>
            <p:cNvPr id="798" name="文本框 1375"/>
            <p:cNvSpPr txBox="1"/>
            <p:nvPr/>
          </p:nvSpPr>
          <p:spPr>
            <a:xfrm>
              <a:off x="5786" y="-1"/>
              <a:ext cx="2815927" cy="421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r">
                <a:defRPr sz="2000">
                  <a:solidFill>
                    <a:srgbClr val="FFFFFF"/>
                  </a:solidFill>
                </a:defRPr>
              </a:lvl1pPr>
            </a:lstStyle>
            <a:p>
              <a:pPr>
                <a:defRPr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r>
                <a:rPr>
                  <a:latin typeface="微软雅黑 Light"/>
                  <a:ea typeface="微软雅黑 Light"/>
                  <a:cs typeface="微软雅黑 Light"/>
                  <a:sym typeface="微软雅黑 Light"/>
                </a:rPr>
                <a:t>matrix(sx, 0, 0, sy, 0, 0);</a:t>
              </a:r>
            </a:p>
          </p:txBody>
        </p:sp>
        <p:sp>
          <p:nvSpPr>
            <p:cNvPr id="799" name="文本框 1376"/>
            <p:cNvSpPr txBox="1"/>
            <p:nvPr/>
          </p:nvSpPr>
          <p:spPr>
            <a:xfrm>
              <a:off x="0" y="307331"/>
              <a:ext cx="3628048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等同于scale(sx, sy);</a:t>
              </a:r>
            </a:p>
          </p:txBody>
        </p:sp>
      </p:grpSp>
      <p:grpSp>
        <p:nvGrpSpPr>
          <p:cNvPr id="803" name="组合 1381"/>
          <p:cNvGrpSpPr/>
          <p:nvPr/>
        </p:nvGrpSpPr>
        <p:grpSpPr>
          <a:xfrm>
            <a:off x="7588945" y="3018967"/>
            <a:ext cx="3835495" cy="1710485"/>
            <a:chOff x="0" y="0"/>
            <a:chExt cx="3835494" cy="1710484"/>
          </a:xfrm>
        </p:grpSpPr>
        <p:sp>
          <p:nvSpPr>
            <p:cNvPr id="801" name="文本框 1382"/>
            <p:cNvSpPr txBox="1"/>
            <p:nvPr/>
          </p:nvSpPr>
          <p:spPr>
            <a:xfrm>
              <a:off x="6115" y="0"/>
              <a:ext cx="1840186" cy="4457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pPr>
                <a:defRPr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r>
                <a:rPr>
                  <a:latin typeface="微软雅黑 Light"/>
                  <a:ea typeface="微软雅黑 Light"/>
                  <a:cs typeface="微软雅黑 Light"/>
                  <a:sym typeface="微软雅黑 Light"/>
                </a:rPr>
                <a:t>公式</a:t>
              </a:r>
            </a:p>
          </p:txBody>
        </p:sp>
        <p:sp>
          <p:nvSpPr>
            <p:cNvPr id="802" name="文本框 1383"/>
            <p:cNvSpPr txBox="1"/>
            <p:nvPr/>
          </p:nvSpPr>
          <p:spPr>
            <a:xfrm>
              <a:off x="0" y="324903"/>
              <a:ext cx="3835495" cy="13855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r>
                <a:t>x' = ax+cy+e = s*x+0*y+0 = s*x;</a:t>
              </a:r>
            </a:p>
            <a:p>
              <a:pPr>
                <a:defRPr>
                  <a:solidFill>
                    <a:srgbClr val="FFFFFF"/>
                  </a:solidFill>
                </a:defRPr>
              </a:pPr>
              <a:r>
                <a:t>y' = bx+dy+f = 0*x+s*y+0 = s*y;</a:t>
              </a:r>
            </a:p>
          </p:txBody>
        </p:sp>
      </p:grpSp>
      <p:grpSp>
        <p:nvGrpSpPr>
          <p:cNvPr id="806" name="组合 21"/>
          <p:cNvGrpSpPr/>
          <p:nvPr/>
        </p:nvGrpSpPr>
        <p:grpSpPr>
          <a:xfrm>
            <a:off x="1380433" y="2468880"/>
            <a:ext cx="3835496" cy="1920241"/>
            <a:chOff x="0" y="0"/>
            <a:chExt cx="3835494" cy="1920239"/>
          </a:xfrm>
        </p:grpSpPr>
        <p:sp>
          <p:nvSpPr>
            <p:cNvPr id="804" name="Freeform 9"/>
            <p:cNvSpPr/>
            <p:nvPr/>
          </p:nvSpPr>
          <p:spPr>
            <a:xfrm rot="16200000">
              <a:off x="2283861" y="368606"/>
              <a:ext cx="1815636" cy="1287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3244"/>
                  </a:moveTo>
                  <a:lnTo>
                    <a:pt x="89" y="13244"/>
                  </a:lnTo>
                  <a:lnTo>
                    <a:pt x="0" y="13578"/>
                  </a:lnTo>
                  <a:lnTo>
                    <a:pt x="504" y="13161"/>
                  </a:lnTo>
                  <a:lnTo>
                    <a:pt x="89" y="13954"/>
                  </a:lnTo>
                  <a:lnTo>
                    <a:pt x="1067" y="13161"/>
                  </a:lnTo>
                  <a:lnTo>
                    <a:pt x="89" y="14665"/>
                  </a:lnTo>
                  <a:lnTo>
                    <a:pt x="2044" y="13077"/>
                  </a:lnTo>
                  <a:lnTo>
                    <a:pt x="89" y="15542"/>
                  </a:lnTo>
                  <a:lnTo>
                    <a:pt x="3526" y="12659"/>
                  </a:lnTo>
                  <a:lnTo>
                    <a:pt x="89" y="16336"/>
                  </a:lnTo>
                  <a:lnTo>
                    <a:pt x="5481" y="11865"/>
                  </a:lnTo>
                  <a:lnTo>
                    <a:pt x="89" y="16628"/>
                  </a:lnTo>
                  <a:lnTo>
                    <a:pt x="6341" y="11489"/>
                  </a:lnTo>
                  <a:lnTo>
                    <a:pt x="89" y="16837"/>
                  </a:lnTo>
                  <a:lnTo>
                    <a:pt x="7674" y="10696"/>
                  </a:lnTo>
                  <a:lnTo>
                    <a:pt x="89" y="17422"/>
                  </a:lnTo>
                  <a:lnTo>
                    <a:pt x="21600" y="0"/>
                  </a:lnTo>
                  <a:lnTo>
                    <a:pt x="89" y="17715"/>
                  </a:lnTo>
                  <a:lnTo>
                    <a:pt x="21511" y="167"/>
                  </a:lnTo>
                  <a:lnTo>
                    <a:pt x="89" y="17715"/>
                  </a:lnTo>
                  <a:lnTo>
                    <a:pt x="21511" y="292"/>
                  </a:lnTo>
                  <a:lnTo>
                    <a:pt x="89" y="18634"/>
                  </a:lnTo>
                  <a:lnTo>
                    <a:pt x="21244" y="1379"/>
                  </a:lnTo>
                  <a:lnTo>
                    <a:pt x="89" y="18717"/>
                  </a:lnTo>
                  <a:lnTo>
                    <a:pt x="21156" y="1588"/>
                  </a:lnTo>
                  <a:lnTo>
                    <a:pt x="89" y="19595"/>
                  </a:lnTo>
                  <a:lnTo>
                    <a:pt x="20800" y="2674"/>
                  </a:lnTo>
                  <a:lnTo>
                    <a:pt x="89" y="19887"/>
                  </a:lnTo>
                  <a:lnTo>
                    <a:pt x="20681" y="3133"/>
                  </a:lnTo>
                  <a:lnTo>
                    <a:pt x="89" y="20681"/>
                  </a:lnTo>
                  <a:lnTo>
                    <a:pt x="20267" y="4262"/>
                  </a:lnTo>
                  <a:lnTo>
                    <a:pt x="89" y="21015"/>
                  </a:lnTo>
                  <a:lnTo>
                    <a:pt x="20119" y="4638"/>
                  </a:lnTo>
                  <a:lnTo>
                    <a:pt x="89" y="21308"/>
                  </a:lnTo>
                  <a:lnTo>
                    <a:pt x="19970" y="5055"/>
                  </a:lnTo>
                  <a:lnTo>
                    <a:pt x="504" y="21600"/>
                  </a:lnTo>
                  <a:lnTo>
                    <a:pt x="19556" y="6016"/>
                  </a:lnTo>
                  <a:lnTo>
                    <a:pt x="1274" y="21475"/>
                  </a:lnTo>
                  <a:lnTo>
                    <a:pt x="19141" y="7019"/>
                  </a:lnTo>
                  <a:lnTo>
                    <a:pt x="2341" y="21391"/>
                  </a:lnTo>
                  <a:lnTo>
                    <a:pt x="18578" y="8189"/>
                  </a:lnTo>
                  <a:lnTo>
                    <a:pt x="3733" y="21099"/>
                  </a:lnTo>
                  <a:lnTo>
                    <a:pt x="17659" y="9776"/>
                  </a:lnTo>
                  <a:lnTo>
                    <a:pt x="4800" y="20890"/>
                  </a:lnTo>
                  <a:lnTo>
                    <a:pt x="16948" y="10904"/>
                  </a:lnTo>
                  <a:lnTo>
                    <a:pt x="5126" y="20681"/>
                  </a:lnTo>
                  <a:lnTo>
                    <a:pt x="16741" y="11364"/>
                  </a:lnTo>
                  <a:lnTo>
                    <a:pt x="5926" y="20514"/>
                  </a:lnTo>
                  <a:lnTo>
                    <a:pt x="16178" y="12158"/>
                  </a:lnTo>
                  <a:lnTo>
                    <a:pt x="6904" y="20096"/>
                  </a:lnTo>
                  <a:lnTo>
                    <a:pt x="15407" y="13161"/>
                  </a:lnTo>
                  <a:lnTo>
                    <a:pt x="7526" y="19803"/>
                  </a:lnTo>
                  <a:lnTo>
                    <a:pt x="14904" y="13745"/>
                  </a:lnTo>
                  <a:lnTo>
                    <a:pt x="7615" y="19803"/>
                  </a:lnTo>
                  <a:lnTo>
                    <a:pt x="14904" y="13745"/>
                  </a:lnTo>
                  <a:lnTo>
                    <a:pt x="11407" y="17338"/>
                  </a:lnTo>
                  <a:lnTo>
                    <a:pt x="11674" y="17046"/>
                  </a:lnTo>
                </a:path>
              </a:pathLst>
            </a:custGeom>
            <a:noFill/>
            <a:ln w="3175" cap="rnd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05" name="Freeform 10"/>
            <p:cNvSpPr/>
            <p:nvPr/>
          </p:nvSpPr>
          <p:spPr>
            <a:xfrm rot="16200000">
              <a:off x="618908" y="-618909"/>
              <a:ext cx="1912768" cy="31505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34"/>
                  </a:lnTo>
                  <a:lnTo>
                    <a:pt x="112" y="0"/>
                  </a:lnTo>
                  <a:lnTo>
                    <a:pt x="0" y="205"/>
                  </a:lnTo>
                  <a:lnTo>
                    <a:pt x="534" y="0"/>
                  </a:lnTo>
                  <a:lnTo>
                    <a:pt x="0" y="410"/>
                  </a:lnTo>
                  <a:lnTo>
                    <a:pt x="1069" y="34"/>
                  </a:lnTo>
                  <a:lnTo>
                    <a:pt x="0" y="478"/>
                  </a:lnTo>
                  <a:lnTo>
                    <a:pt x="1322" y="34"/>
                  </a:lnTo>
                  <a:lnTo>
                    <a:pt x="0" y="649"/>
                  </a:lnTo>
                  <a:lnTo>
                    <a:pt x="1659" y="34"/>
                  </a:lnTo>
                  <a:lnTo>
                    <a:pt x="0" y="683"/>
                  </a:lnTo>
                  <a:lnTo>
                    <a:pt x="1800" y="34"/>
                  </a:lnTo>
                  <a:lnTo>
                    <a:pt x="0" y="1059"/>
                  </a:lnTo>
                  <a:lnTo>
                    <a:pt x="2672" y="120"/>
                  </a:lnTo>
                  <a:lnTo>
                    <a:pt x="0" y="1264"/>
                  </a:lnTo>
                  <a:lnTo>
                    <a:pt x="3122" y="154"/>
                  </a:lnTo>
                  <a:lnTo>
                    <a:pt x="0" y="1537"/>
                  </a:lnTo>
                  <a:lnTo>
                    <a:pt x="3797" y="205"/>
                  </a:lnTo>
                  <a:lnTo>
                    <a:pt x="0" y="1588"/>
                  </a:lnTo>
                  <a:lnTo>
                    <a:pt x="3853" y="205"/>
                  </a:lnTo>
                  <a:lnTo>
                    <a:pt x="0" y="1947"/>
                  </a:lnTo>
                  <a:lnTo>
                    <a:pt x="4584" y="324"/>
                  </a:lnTo>
                  <a:lnTo>
                    <a:pt x="0" y="2220"/>
                  </a:lnTo>
                  <a:lnTo>
                    <a:pt x="5203" y="410"/>
                  </a:lnTo>
                  <a:lnTo>
                    <a:pt x="0" y="2305"/>
                  </a:lnTo>
                  <a:lnTo>
                    <a:pt x="5316" y="410"/>
                  </a:lnTo>
                  <a:lnTo>
                    <a:pt x="0" y="2476"/>
                  </a:lnTo>
                  <a:lnTo>
                    <a:pt x="5653" y="444"/>
                  </a:lnTo>
                  <a:lnTo>
                    <a:pt x="0" y="2595"/>
                  </a:lnTo>
                  <a:lnTo>
                    <a:pt x="5934" y="478"/>
                  </a:lnTo>
                  <a:lnTo>
                    <a:pt x="0" y="2920"/>
                  </a:lnTo>
                  <a:lnTo>
                    <a:pt x="6525" y="615"/>
                  </a:lnTo>
                  <a:lnTo>
                    <a:pt x="0" y="3278"/>
                  </a:lnTo>
                  <a:lnTo>
                    <a:pt x="7200" y="768"/>
                  </a:lnTo>
                  <a:lnTo>
                    <a:pt x="591" y="3449"/>
                  </a:lnTo>
                  <a:lnTo>
                    <a:pt x="7875" y="888"/>
                  </a:lnTo>
                  <a:lnTo>
                    <a:pt x="1181" y="3449"/>
                  </a:lnTo>
                  <a:lnTo>
                    <a:pt x="8184" y="1007"/>
                  </a:lnTo>
                  <a:lnTo>
                    <a:pt x="1266" y="3449"/>
                  </a:lnTo>
                  <a:lnTo>
                    <a:pt x="8269" y="1007"/>
                  </a:lnTo>
                  <a:lnTo>
                    <a:pt x="1800" y="3483"/>
                  </a:lnTo>
                  <a:lnTo>
                    <a:pt x="8606" y="1093"/>
                  </a:lnTo>
                  <a:lnTo>
                    <a:pt x="2391" y="3517"/>
                  </a:lnTo>
                  <a:lnTo>
                    <a:pt x="9056" y="1212"/>
                  </a:lnTo>
                  <a:lnTo>
                    <a:pt x="2784" y="3569"/>
                  </a:lnTo>
                  <a:lnTo>
                    <a:pt x="9337" y="1298"/>
                  </a:lnTo>
                  <a:lnTo>
                    <a:pt x="3516" y="3654"/>
                  </a:lnTo>
                  <a:lnTo>
                    <a:pt x="9872" y="1451"/>
                  </a:lnTo>
                  <a:lnTo>
                    <a:pt x="4050" y="3722"/>
                  </a:lnTo>
                  <a:lnTo>
                    <a:pt x="10209" y="1588"/>
                  </a:lnTo>
                  <a:lnTo>
                    <a:pt x="4781" y="3842"/>
                  </a:lnTo>
                  <a:lnTo>
                    <a:pt x="10800" y="1742"/>
                  </a:lnTo>
                  <a:lnTo>
                    <a:pt x="5203" y="3961"/>
                  </a:lnTo>
                  <a:lnTo>
                    <a:pt x="11138" y="1861"/>
                  </a:lnTo>
                  <a:lnTo>
                    <a:pt x="5316" y="3961"/>
                  </a:lnTo>
                  <a:lnTo>
                    <a:pt x="11194" y="1895"/>
                  </a:lnTo>
                  <a:lnTo>
                    <a:pt x="5934" y="4098"/>
                  </a:lnTo>
                  <a:lnTo>
                    <a:pt x="11672" y="2100"/>
                  </a:lnTo>
                  <a:lnTo>
                    <a:pt x="6075" y="4132"/>
                  </a:lnTo>
                  <a:lnTo>
                    <a:pt x="11813" y="2151"/>
                  </a:lnTo>
                  <a:lnTo>
                    <a:pt x="6525" y="4252"/>
                  </a:lnTo>
                  <a:lnTo>
                    <a:pt x="12122" y="2271"/>
                  </a:lnTo>
                  <a:lnTo>
                    <a:pt x="7003" y="4422"/>
                  </a:lnTo>
                  <a:lnTo>
                    <a:pt x="12600" y="2476"/>
                  </a:lnTo>
                  <a:lnTo>
                    <a:pt x="7397" y="4542"/>
                  </a:lnTo>
                  <a:lnTo>
                    <a:pt x="12881" y="2595"/>
                  </a:lnTo>
                  <a:lnTo>
                    <a:pt x="7875" y="4696"/>
                  </a:lnTo>
                  <a:lnTo>
                    <a:pt x="13275" y="2800"/>
                  </a:lnTo>
                  <a:lnTo>
                    <a:pt x="7931" y="4696"/>
                  </a:lnTo>
                  <a:lnTo>
                    <a:pt x="13331" y="2834"/>
                  </a:lnTo>
                  <a:lnTo>
                    <a:pt x="8409" y="4901"/>
                  </a:lnTo>
                  <a:lnTo>
                    <a:pt x="13809" y="3039"/>
                  </a:lnTo>
                  <a:lnTo>
                    <a:pt x="8522" y="4901"/>
                  </a:lnTo>
                  <a:lnTo>
                    <a:pt x="13866" y="3039"/>
                  </a:lnTo>
                  <a:lnTo>
                    <a:pt x="8859" y="5071"/>
                  </a:lnTo>
                  <a:lnTo>
                    <a:pt x="14147" y="3193"/>
                  </a:lnTo>
                  <a:lnTo>
                    <a:pt x="9000" y="5105"/>
                  </a:lnTo>
                  <a:lnTo>
                    <a:pt x="14203" y="3278"/>
                  </a:lnTo>
                  <a:lnTo>
                    <a:pt x="9197" y="5225"/>
                  </a:lnTo>
                  <a:lnTo>
                    <a:pt x="14456" y="3398"/>
                  </a:lnTo>
                  <a:lnTo>
                    <a:pt x="9478" y="5310"/>
                  </a:lnTo>
                  <a:lnTo>
                    <a:pt x="14681" y="3483"/>
                  </a:lnTo>
                  <a:lnTo>
                    <a:pt x="9534" y="5345"/>
                  </a:lnTo>
                  <a:lnTo>
                    <a:pt x="14738" y="3517"/>
                  </a:lnTo>
                  <a:lnTo>
                    <a:pt x="9591" y="5396"/>
                  </a:lnTo>
                  <a:lnTo>
                    <a:pt x="14738" y="3569"/>
                  </a:lnTo>
                  <a:lnTo>
                    <a:pt x="10013" y="5549"/>
                  </a:lnTo>
                  <a:lnTo>
                    <a:pt x="15131" y="3774"/>
                  </a:lnTo>
                  <a:lnTo>
                    <a:pt x="10322" y="5720"/>
                  </a:lnTo>
                  <a:lnTo>
                    <a:pt x="15413" y="3927"/>
                  </a:lnTo>
                  <a:lnTo>
                    <a:pt x="10463" y="5788"/>
                  </a:lnTo>
                  <a:lnTo>
                    <a:pt x="15525" y="4013"/>
                  </a:lnTo>
                  <a:lnTo>
                    <a:pt x="10744" y="5959"/>
                  </a:lnTo>
                  <a:lnTo>
                    <a:pt x="15750" y="4166"/>
                  </a:lnTo>
                  <a:lnTo>
                    <a:pt x="10744" y="5959"/>
                  </a:lnTo>
                  <a:lnTo>
                    <a:pt x="15806" y="4218"/>
                  </a:lnTo>
                  <a:lnTo>
                    <a:pt x="11053" y="6113"/>
                  </a:lnTo>
                  <a:lnTo>
                    <a:pt x="16059" y="4371"/>
                  </a:lnTo>
                  <a:lnTo>
                    <a:pt x="11391" y="6318"/>
                  </a:lnTo>
                  <a:lnTo>
                    <a:pt x="16397" y="4576"/>
                  </a:lnTo>
                  <a:lnTo>
                    <a:pt x="11728" y="6557"/>
                  </a:lnTo>
                  <a:lnTo>
                    <a:pt x="16678" y="4815"/>
                  </a:lnTo>
                  <a:lnTo>
                    <a:pt x="11728" y="6557"/>
                  </a:lnTo>
                  <a:lnTo>
                    <a:pt x="16734" y="4815"/>
                  </a:lnTo>
                  <a:lnTo>
                    <a:pt x="11925" y="6676"/>
                  </a:lnTo>
                  <a:lnTo>
                    <a:pt x="16875" y="4935"/>
                  </a:lnTo>
                  <a:lnTo>
                    <a:pt x="12263" y="6932"/>
                  </a:lnTo>
                  <a:lnTo>
                    <a:pt x="17213" y="5225"/>
                  </a:lnTo>
                  <a:lnTo>
                    <a:pt x="12459" y="7052"/>
                  </a:lnTo>
                  <a:lnTo>
                    <a:pt x="17325" y="5345"/>
                  </a:lnTo>
                  <a:lnTo>
                    <a:pt x="12544" y="7137"/>
                  </a:lnTo>
                  <a:lnTo>
                    <a:pt x="17409" y="5396"/>
                  </a:lnTo>
                  <a:lnTo>
                    <a:pt x="12797" y="7325"/>
                  </a:lnTo>
                  <a:lnTo>
                    <a:pt x="17663" y="5584"/>
                  </a:lnTo>
                  <a:lnTo>
                    <a:pt x="12797" y="7325"/>
                  </a:lnTo>
                  <a:lnTo>
                    <a:pt x="17747" y="5635"/>
                  </a:lnTo>
                  <a:lnTo>
                    <a:pt x="13078" y="7530"/>
                  </a:lnTo>
                  <a:lnTo>
                    <a:pt x="17944" y="5840"/>
                  </a:lnTo>
                  <a:lnTo>
                    <a:pt x="13275" y="7735"/>
                  </a:lnTo>
                  <a:lnTo>
                    <a:pt x="18141" y="6028"/>
                  </a:lnTo>
                  <a:lnTo>
                    <a:pt x="13416" y="7855"/>
                  </a:lnTo>
                  <a:lnTo>
                    <a:pt x="18281" y="6164"/>
                  </a:lnTo>
                  <a:lnTo>
                    <a:pt x="13613" y="8059"/>
                  </a:lnTo>
                  <a:lnTo>
                    <a:pt x="18478" y="6318"/>
                  </a:lnTo>
                  <a:lnTo>
                    <a:pt x="13866" y="8298"/>
                  </a:lnTo>
                  <a:lnTo>
                    <a:pt x="18731" y="6608"/>
                  </a:lnTo>
                  <a:lnTo>
                    <a:pt x="14006" y="8469"/>
                  </a:lnTo>
                  <a:lnTo>
                    <a:pt x="18872" y="6762"/>
                  </a:lnTo>
                  <a:lnTo>
                    <a:pt x="14203" y="8674"/>
                  </a:lnTo>
                  <a:lnTo>
                    <a:pt x="19069" y="6967"/>
                  </a:lnTo>
                  <a:lnTo>
                    <a:pt x="14344" y="8879"/>
                  </a:lnTo>
                  <a:lnTo>
                    <a:pt x="19209" y="7172"/>
                  </a:lnTo>
                  <a:lnTo>
                    <a:pt x="14344" y="8913"/>
                  </a:lnTo>
                  <a:lnTo>
                    <a:pt x="19266" y="7172"/>
                  </a:lnTo>
                  <a:lnTo>
                    <a:pt x="14541" y="9067"/>
                  </a:lnTo>
                  <a:lnTo>
                    <a:pt x="19406" y="7376"/>
                  </a:lnTo>
                  <a:lnTo>
                    <a:pt x="14597" y="9203"/>
                  </a:lnTo>
                  <a:lnTo>
                    <a:pt x="19463" y="7462"/>
                  </a:lnTo>
                  <a:lnTo>
                    <a:pt x="14738" y="9443"/>
                  </a:lnTo>
                  <a:lnTo>
                    <a:pt x="19659" y="7701"/>
                  </a:lnTo>
                  <a:lnTo>
                    <a:pt x="14934" y="9647"/>
                  </a:lnTo>
                  <a:lnTo>
                    <a:pt x="19800" y="7940"/>
                  </a:lnTo>
                  <a:lnTo>
                    <a:pt x="15075" y="9972"/>
                  </a:lnTo>
                  <a:lnTo>
                    <a:pt x="19997" y="8230"/>
                  </a:lnTo>
                  <a:lnTo>
                    <a:pt x="15216" y="10126"/>
                  </a:lnTo>
                  <a:lnTo>
                    <a:pt x="20138" y="8384"/>
                  </a:lnTo>
                  <a:lnTo>
                    <a:pt x="15272" y="10296"/>
                  </a:lnTo>
                  <a:lnTo>
                    <a:pt x="20278" y="8555"/>
                  </a:lnTo>
                  <a:lnTo>
                    <a:pt x="15413" y="10535"/>
                  </a:lnTo>
                  <a:lnTo>
                    <a:pt x="20419" y="8794"/>
                  </a:lnTo>
                  <a:lnTo>
                    <a:pt x="15469" y="10689"/>
                  </a:lnTo>
                  <a:lnTo>
                    <a:pt x="20475" y="8947"/>
                  </a:lnTo>
                  <a:lnTo>
                    <a:pt x="15525" y="10979"/>
                  </a:lnTo>
                  <a:lnTo>
                    <a:pt x="20616" y="9203"/>
                  </a:lnTo>
                  <a:lnTo>
                    <a:pt x="15609" y="10979"/>
                  </a:lnTo>
                  <a:lnTo>
                    <a:pt x="20616" y="9203"/>
                  </a:lnTo>
                  <a:lnTo>
                    <a:pt x="15666" y="11184"/>
                  </a:lnTo>
                  <a:lnTo>
                    <a:pt x="20672" y="9391"/>
                  </a:lnTo>
                  <a:lnTo>
                    <a:pt x="15666" y="11270"/>
                  </a:lnTo>
                  <a:lnTo>
                    <a:pt x="20728" y="9477"/>
                  </a:lnTo>
                  <a:lnTo>
                    <a:pt x="15666" y="11338"/>
                  </a:lnTo>
                  <a:lnTo>
                    <a:pt x="20813" y="9562"/>
                  </a:lnTo>
                  <a:lnTo>
                    <a:pt x="15806" y="11662"/>
                  </a:lnTo>
                  <a:lnTo>
                    <a:pt x="20953" y="9852"/>
                  </a:lnTo>
                  <a:lnTo>
                    <a:pt x="15806" y="11714"/>
                  </a:lnTo>
                  <a:lnTo>
                    <a:pt x="20953" y="9886"/>
                  </a:lnTo>
                  <a:lnTo>
                    <a:pt x="15806" y="11833"/>
                  </a:lnTo>
                  <a:lnTo>
                    <a:pt x="21009" y="10006"/>
                  </a:lnTo>
                  <a:lnTo>
                    <a:pt x="15863" y="12157"/>
                  </a:lnTo>
                  <a:lnTo>
                    <a:pt x="21066" y="10330"/>
                  </a:lnTo>
                  <a:lnTo>
                    <a:pt x="15947" y="12311"/>
                  </a:lnTo>
                  <a:lnTo>
                    <a:pt x="21150" y="10450"/>
                  </a:lnTo>
                  <a:lnTo>
                    <a:pt x="15947" y="12311"/>
                  </a:lnTo>
                  <a:lnTo>
                    <a:pt x="21150" y="10484"/>
                  </a:lnTo>
                  <a:lnTo>
                    <a:pt x="15947" y="12482"/>
                  </a:lnTo>
                  <a:lnTo>
                    <a:pt x="21206" y="10621"/>
                  </a:lnTo>
                  <a:lnTo>
                    <a:pt x="15947" y="12806"/>
                  </a:lnTo>
                  <a:lnTo>
                    <a:pt x="21263" y="10945"/>
                  </a:lnTo>
                  <a:lnTo>
                    <a:pt x="15947" y="12926"/>
                  </a:lnTo>
                  <a:lnTo>
                    <a:pt x="21347" y="11013"/>
                  </a:lnTo>
                  <a:lnTo>
                    <a:pt x="15947" y="12960"/>
                  </a:lnTo>
                  <a:lnTo>
                    <a:pt x="21347" y="11099"/>
                  </a:lnTo>
                  <a:lnTo>
                    <a:pt x="16003" y="13131"/>
                  </a:lnTo>
                  <a:lnTo>
                    <a:pt x="21347" y="11218"/>
                  </a:lnTo>
                  <a:lnTo>
                    <a:pt x="16003" y="13284"/>
                  </a:lnTo>
                  <a:lnTo>
                    <a:pt x="21403" y="11389"/>
                  </a:lnTo>
                  <a:lnTo>
                    <a:pt x="15947" y="13404"/>
                  </a:lnTo>
                  <a:lnTo>
                    <a:pt x="21403" y="11457"/>
                  </a:lnTo>
                  <a:lnTo>
                    <a:pt x="15947" y="13575"/>
                  </a:lnTo>
                  <a:lnTo>
                    <a:pt x="21488" y="11662"/>
                  </a:lnTo>
                  <a:lnTo>
                    <a:pt x="15947" y="13780"/>
                  </a:lnTo>
                  <a:lnTo>
                    <a:pt x="21488" y="11833"/>
                  </a:lnTo>
                  <a:lnTo>
                    <a:pt x="15947" y="14053"/>
                  </a:lnTo>
                  <a:lnTo>
                    <a:pt x="21544" y="12072"/>
                  </a:lnTo>
                  <a:lnTo>
                    <a:pt x="15806" y="14428"/>
                  </a:lnTo>
                  <a:lnTo>
                    <a:pt x="21544" y="12397"/>
                  </a:lnTo>
                  <a:lnTo>
                    <a:pt x="15806" y="14463"/>
                  </a:lnTo>
                  <a:lnTo>
                    <a:pt x="21544" y="12431"/>
                  </a:lnTo>
                  <a:lnTo>
                    <a:pt x="15806" y="14582"/>
                  </a:lnTo>
                  <a:lnTo>
                    <a:pt x="21544" y="12550"/>
                  </a:lnTo>
                  <a:lnTo>
                    <a:pt x="15806" y="14616"/>
                  </a:lnTo>
                  <a:lnTo>
                    <a:pt x="21544" y="12601"/>
                  </a:lnTo>
                  <a:lnTo>
                    <a:pt x="15666" y="14907"/>
                  </a:lnTo>
                  <a:lnTo>
                    <a:pt x="21600" y="12840"/>
                  </a:lnTo>
                  <a:lnTo>
                    <a:pt x="15525" y="15316"/>
                  </a:lnTo>
                  <a:lnTo>
                    <a:pt x="21600" y="13199"/>
                  </a:lnTo>
                  <a:lnTo>
                    <a:pt x="15413" y="15675"/>
                  </a:lnTo>
                  <a:lnTo>
                    <a:pt x="21600" y="13523"/>
                  </a:lnTo>
                  <a:lnTo>
                    <a:pt x="15328" y="15880"/>
                  </a:lnTo>
                  <a:lnTo>
                    <a:pt x="21544" y="13694"/>
                  </a:lnTo>
                  <a:lnTo>
                    <a:pt x="15272" y="16051"/>
                  </a:lnTo>
                  <a:lnTo>
                    <a:pt x="21544" y="13848"/>
                  </a:lnTo>
                  <a:lnTo>
                    <a:pt x="15131" y="16238"/>
                  </a:lnTo>
                  <a:lnTo>
                    <a:pt x="21544" y="13985"/>
                  </a:lnTo>
                  <a:lnTo>
                    <a:pt x="14934" y="16529"/>
                  </a:lnTo>
                  <a:lnTo>
                    <a:pt x="21544" y="14224"/>
                  </a:lnTo>
                  <a:lnTo>
                    <a:pt x="14794" y="16768"/>
                  </a:lnTo>
                  <a:lnTo>
                    <a:pt x="21488" y="14428"/>
                  </a:lnTo>
                  <a:lnTo>
                    <a:pt x="14681" y="16973"/>
                  </a:lnTo>
                  <a:lnTo>
                    <a:pt x="21488" y="14582"/>
                  </a:lnTo>
                  <a:lnTo>
                    <a:pt x="14400" y="17297"/>
                  </a:lnTo>
                  <a:lnTo>
                    <a:pt x="21403" y="14872"/>
                  </a:lnTo>
                  <a:lnTo>
                    <a:pt x="14400" y="17331"/>
                  </a:lnTo>
                  <a:lnTo>
                    <a:pt x="21403" y="14872"/>
                  </a:lnTo>
                  <a:lnTo>
                    <a:pt x="14203" y="17587"/>
                  </a:lnTo>
                  <a:lnTo>
                    <a:pt x="21347" y="15077"/>
                  </a:lnTo>
                  <a:lnTo>
                    <a:pt x="14147" y="17707"/>
                  </a:lnTo>
                  <a:lnTo>
                    <a:pt x="21347" y="15146"/>
                  </a:lnTo>
                  <a:lnTo>
                    <a:pt x="13613" y="18185"/>
                  </a:lnTo>
                  <a:lnTo>
                    <a:pt x="21263" y="15521"/>
                  </a:lnTo>
                  <a:lnTo>
                    <a:pt x="13472" y="18305"/>
                  </a:lnTo>
                  <a:lnTo>
                    <a:pt x="21206" y="15641"/>
                  </a:lnTo>
                  <a:lnTo>
                    <a:pt x="13275" y="18509"/>
                  </a:lnTo>
                  <a:lnTo>
                    <a:pt x="21150" y="15760"/>
                  </a:lnTo>
                  <a:lnTo>
                    <a:pt x="12656" y="19073"/>
                  </a:lnTo>
                  <a:lnTo>
                    <a:pt x="21009" y="16119"/>
                  </a:lnTo>
                  <a:lnTo>
                    <a:pt x="11925" y="19602"/>
                  </a:lnTo>
                  <a:lnTo>
                    <a:pt x="20869" y="16443"/>
                  </a:lnTo>
                  <a:lnTo>
                    <a:pt x="11813" y="19688"/>
                  </a:lnTo>
                  <a:lnTo>
                    <a:pt x="20869" y="16495"/>
                  </a:lnTo>
                  <a:lnTo>
                    <a:pt x="11278" y="20012"/>
                  </a:lnTo>
                  <a:lnTo>
                    <a:pt x="20813" y="16682"/>
                  </a:lnTo>
                  <a:lnTo>
                    <a:pt x="11138" y="20132"/>
                  </a:lnTo>
                  <a:lnTo>
                    <a:pt x="20813" y="16734"/>
                  </a:lnTo>
                  <a:lnTo>
                    <a:pt x="8522" y="21344"/>
                  </a:lnTo>
                  <a:lnTo>
                    <a:pt x="20616" y="17143"/>
                  </a:lnTo>
                  <a:lnTo>
                    <a:pt x="7875" y="21600"/>
                  </a:lnTo>
                  <a:lnTo>
                    <a:pt x="20531" y="17143"/>
                  </a:lnTo>
                </a:path>
              </a:pathLst>
            </a:custGeom>
            <a:noFill/>
            <a:ln w="3175" cap="rnd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807" name="Freeform 11"/>
          <p:cNvSpPr/>
          <p:nvPr/>
        </p:nvSpPr>
        <p:spPr>
          <a:xfrm rot="16200000">
            <a:off x="3091463" y="3759001"/>
            <a:ext cx="413438" cy="831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29"/>
                </a:lnTo>
                <a:lnTo>
                  <a:pt x="520" y="0"/>
                </a:lnTo>
                <a:lnTo>
                  <a:pt x="0" y="711"/>
                </a:lnTo>
                <a:lnTo>
                  <a:pt x="2082" y="0"/>
                </a:lnTo>
                <a:lnTo>
                  <a:pt x="0" y="1487"/>
                </a:lnTo>
                <a:lnTo>
                  <a:pt x="4294" y="129"/>
                </a:lnTo>
                <a:lnTo>
                  <a:pt x="0" y="1811"/>
                </a:lnTo>
                <a:lnTo>
                  <a:pt x="5205" y="259"/>
                </a:lnTo>
                <a:lnTo>
                  <a:pt x="0" y="2457"/>
                </a:lnTo>
                <a:lnTo>
                  <a:pt x="6376" y="453"/>
                </a:lnTo>
                <a:lnTo>
                  <a:pt x="0" y="2587"/>
                </a:lnTo>
                <a:lnTo>
                  <a:pt x="6766" y="582"/>
                </a:lnTo>
                <a:lnTo>
                  <a:pt x="0" y="3945"/>
                </a:lnTo>
                <a:lnTo>
                  <a:pt x="9889" y="1229"/>
                </a:lnTo>
                <a:lnTo>
                  <a:pt x="0" y="4592"/>
                </a:lnTo>
                <a:lnTo>
                  <a:pt x="11060" y="1487"/>
                </a:lnTo>
                <a:lnTo>
                  <a:pt x="0" y="5820"/>
                </a:lnTo>
                <a:lnTo>
                  <a:pt x="12622" y="2134"/>
                </a:lnTo>
                <a:lnTo>
                  <a:pt x="0" y="5950"/>
                </a:lnTo>
                <a:lnTo>
                  <a:pt x="12882" y="2134"/>
                </a:lnTo>
                <a:lnTo>
                  <a:pt x="0" y="7308"/>
                </a:lnTo>
                <a:lnTo>
                  <a:pt x="14834" y="3040"/>
                </a:lnTo>
                <a:lnTo>
                  <a:pt x="0" y="8278"/>
                </a:lnTo>
                <a:lnTo>
                  <a:pt x="16265" y="3686"/>
                </a:lnTo>
                <a:lnTo>
                  <a:pt x="0" y="8537"/>
                </a:lnTo>
                <a:lnTo>
                  <a:pt x="16655" y="3816"/>
                </a:lnTo>
                <a:lnTo>
                  <a:pt x="0" y="9183"/>
                </a:lnTo>
                <a:lnTo>
                  <a:pt x="17306" y="4268"/>
                </a:lnTo>
                <a:lnTo>
                  <a:pt x="0" y="9765"/>
                </a:lnTo>
                <a:lnTo>
                  <a:pt x="17566" y="4592"/>
                </a:lnTo>
                <a:lnTo>
                  <a:pt x="0" y="10994"/>
                </a:lnTo>
                <a:lnTo>
                  <a:pt x="18737" y="5497"/>
                </a:lnTo>
                <a:lnTo>
                  <a:pt x="0" y="12417"/>
                </a:lnTo>
                <a:lnTo>
                  <a:pt x="20039" y="6596"/>
                </a:lnTo>
                <a:lnTo>
                  <a:pt x="0" y="13775"/>
                </a:lnTo>
                <a:lnTo>
                  <a:pt x="20689" y="7825"/>
                </a:lnTo>
                <a:lnTo>
                  <a:pt x="0" y="14680"/>
                </a:lnTo>
                <a:lnTo>
                  <a:pt x="21210" y="8537"/>
                </a:lnTo>
                <a:lnTo>
                  <a:pt x="0" y="14680"/>
                </a:lnTo>
                <a:lnTo>
                  <a:pt x="21210" y="8537"/>
                </a:lnTo>
                <a:lnTo>
                  <a:pt x="0" y="15650"/>
                </a:lnTo>
                <a:lnTo>
                  <a:pt x="21210" y="9313"/>
                </a:lnTo>
                <a:lnTo>
                  <a:pt x="0" y="16556"/>
                </a:lnTo>
                <a:lnTo>
                  <a:pt x="21600" y="10283"/>
                </a:lnTo>
                <a:lnTo>
                  <a:pt x="0" y="17332"/>
                </a:lnTo>
                <a:lnTo>
                  <a:pt x="21600" y="10994"/>
                </a:lnTo>
                <a:lnTo>
                  <a:pt x="0" y="18560"/>
                </a:lnTo>
                <a:lnTo>
                  <a:pt x="21210" y="12417"/>
                </a:lnTo>
                <a:lnTo>
                  <a:pt x="0" y="19595"/>
                </a:lnTo>
                <a:lnTo>
                  <a:pt x="20949" y="13451"/>
                </a:lnTo>
                <a:lnTo>
                  <a:pt x="0" y="21018"/>
                </a:lnTo>
                <a:lnTo>
                  <a:pt x="19388" y="15327"/>
                </a:lnTo>
                <a:lnTo>
                  <a:pt x="911" y="21600"/>
                </a:lnTo>
                <a:lnTo>
                  <a:pt x="18217" y="16685"/>
                </a:lnTo>
                <a:lnTo>
                  <a:pt x="1822" y="21600"/>
                </a:lnTo>
                <a:lnTo>
                  <a:pt x="17566" y="17008"/>
                </a:lnTo>
                <a:lnTo>
                  <a:pt x="10410" y="20242"/>
                </a:lnTo>
                <a:lnTo>
                  <a:pt x="11060" y="20048"/>
                </a:lnTo>
              </a:path>
            </a:pathLst>
          </a:custGeom>
          <a:ln w="3175" cap="rnd">
            <a:solidFill>
              <a:schemeClr val="accent6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810" name="组合 23"/>
          <p:cNvGrpSpPr/>
          <p:nvPr/>
        </p:nvGrpSpPr>
        <p:grpSpPr>
          <a:xfrm>
            <a:off x="2379157" y="3467604"/>
            <a:ext cx="1830578" cy="921517"/>
            <a:chOff x="0" y="0"/>
            <a:chExt cx="1830577" cy="921516"/>
          </a:xfrm>
        </p:grpSpPr>
        <p:sp>
          <p:nvSpPr>
            <p:cNvPr id="808" name="Freeform 12"/>
            <p:cNvSpPr/>
            <p:nvPr/>
          </p:nvSpPr>
          <p:spPr>
            <a:xfrm rot="16200000">
              <a:off x="900344" y="-8717"/>
              <a:ext cx="921517" cy="938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198"/>
                  </a:moveTo>
                  <a:lnTo>
                    <a:pt x="175" y="10198"/>
                  </a:lnTo>
                  <a:lnTo>
                    <a:pt x="0" y="10771"/>
                  </a:lnTo>
                  <a:lnTo>
                    <a:pt x="1109" y="10198"/>
                  </a:lnTo>
                  <a:lnTo>
                    <a:pt x="175" y="11287"/>
                  </a:lnTo>
                  <a:lnTo>
                    <a:pt x="2510" y="9912"/>
                  </a:lnTo>
                  <a:lnTo>
                    <a:pt x="175" y="12261"/>
                  </a:lnTo>
                  <a:lnTo>
                    <a:pt x="21600" y="0"/>
                  </a:lnTo>
                  <a:lnTo>
                    <a:pt x="175" y="13464"/>
                  </a:lnTo>
                  <a:lnTo>
                    <a:pt x="21600" y="1260"/>
                  </a:lnTo>
                  <a:lnTo>
                    <a:pt x="175" y="14553"/>
                  </a:lnTo>
                  <a:lnTo>
                    <a:pt x="21483" y="2464"/>
                  </a:lnTo>
                  <a:lnTo>
                    <a:pt x="175" y="14954"/>
                  </a:lnTo>
                  <a:lnTo>
                    <a:pt x="21483" y="2865"/>
                  </a:lnTo>
                  <a:lnTo>
                    <a:pt x="175" y="15240"/>
                  </a:lnTo>
                  <a:lnTo>
                    <a:pt x="21483" y="3151"/>
                  </a:lnTo>
                  <a:lnTo>
                    <a:pt x="175" y="16042"/>
                  </a:lnTo>
                  <a:lnTo>
                    <a:pt x="21191" y="4068"/>
                  </a:lnTo>
                  <a:lnTo>
                    <a:pt x="175" y="16444"/>
                  </a:lnTo>
                  <a:lnTo>
                    <a:pt x="21191" y="4469"/>
                  </a:lnTo>
                  <a:lnTo>
                    <a:pt x="175" y="16444"/>
                  </a:lnTo>
                  <a:lnTo>
                    <a:pt x="21191" y="4469"/>
                  </a:lnTo>
                  <a:lnTo>
                    <a:pt x="175" y="17704"/>
                  </a:lnTo>
                  <a:lnTo>
                    <a:pt x="20958" y="5844"/>
                  </a:lnTo>
                  <a:lnTo>
                    <a:pt x="175" y="17819"/>
                  </a:lnTo>
                  <a:lnTo>
                    <a:pt x="20783" y="6016"/>
                  </a:lnTo>
                  <a:lnTo>
                    <a:pt x="175" y="18907"/>
                  </a:lnTo>
                  <a:lnTo>
                    <a:pt x="20374" y="7334"/>
                  </a:lnTo>
                  <a:lnTo>
                    <a:pt x="175" y="19423"/>
                  </a:lnTo>
                  <a:lnTo>
                    <a:pt x="20257" y="8021"/>
                  </a:lnTo>
                  <a:lnTo>
                    <a:pt x="175" y="20511"/>
                  </a:lnTo>
                  <a:lnTo>
                    <a:pt x="19557" y="9396"/>
                  </a:lnTo>
                  <a:lnTo>
                    <a:pt x="175" y="20970"/>
                  </a:lnTo>
                  <a:lnTo>
                    <a:pt x="19382" y="9912"/>
                  </a:lnTo>
                  <a:lnTo>
                    <a:pt x="175" y="21199"/>
                  </a:lnTo>
                  <a:lnTo>
                    <a:pt x="18973" y="10485"/>
                  </a:lnTo>
                  <a:lnTo>
                    <a:pt x="1109" y="21600"/>
                  </a:lnTo>
                  <a:lnTo>
                    <a:pt x="18272" y="11975"/>
                  </a:lnTo>
                  <a:lnTo>
                    <a:pt x="2627" y="21485"/>
                  </a:lnTo>
                  <a:lnTo>
                    <a:pt x="17163" y="13350"/>
                  </a:lnTo>
                  <a:lnTo>
                    <a:pt x="5429" y="21084"/>
                  </a:lnTo>
                  <a:lnTo>
                    <a:pt x="15529" y="15240"/>
                  </a:lnTo>
                  <a:lnTo>
                    <a:pt x="10683" y="18907"/>
                  </a:lnTo>
                  <a:lnTo>
                    <a:pt x="11092" y="18793"/>
                  </a:lnTo>
                </a:path>
              </a:pathLst>
            </a:custGeom>
            <a:noFill/>
            <a:ln w="3175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09" name="Freeform 13"/>
            <p:cNvSpPr/>
            <p:nvPr/>
          </p:nvSpPr>
          <p:spPr>
            <a:xfrm rot="16200000">
              <a:off x="183056" y="-178077"/>
              <a:ext cx="909065" cy="1275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1"/>
                  </a:lnTo>
                  <a:lnTo>
                    <a:pt x="237" y="0"/>
                  </a:lnTo>
                  <a:lnTo>
                    <a:pt x="0" y="506"/>
                  </a:lnTo>
                  <a:lnTo>
                    <a:pt x="947" y="0"/>
                  </a:lnTo>
                  <a:lnTo>
                    <a:pt x="0" y="1012"/>
                  </a:lnTo>
                  <a:lnTo>
                    <a:pt x="2071" y="84"/>
                  </a:lnTo>
                  <a:lnTo>
                    <a:pt x="0" y="1308"/>
                  </a:lnTo>
                  <a:lnTo>
                    <a:pt x="2663" y="84"/>
                  </a:lnTo>
                  <a:lnTo>
                    <a:pt x="0" y="1603"/>
                  </a:lnTo>
                  <a:lnTo>
                    <a:pt x="3373" y="211"/>
                  </a:lnTo>
                  <a:lnTo>
                    <a:pt x="0" y="1687"/>
                  </a:lnTo>
                  <a:lnTo>
                    <a:pt x="3492" y="211"/>
                  </a:lnTo>
                  <a:lnTo>
                    <a:pt x="0" y="2616"/>
                  </a:lnTo>
                  <a:lnTo>
                    <a:pt x="5148" y="506"/>
                  </a:lnTo>
                  <a:lnTo>
                    <a:pt x="0" y="3080"/>
                  </a:lnTo>
                  <a:lnTo>
                    <a:pt x="5859" y="591"/>
                  </a:lnTo>
                  <a:lnTo>
                    <a:pt x="0" y="3797"/>
                  </a:lnTo>
                  <a:lnTo>
                    <a:pt x="7161" y="886"/>
                  </a:lnTo>
                  <a:lnTo>
                    <a:pt x="0" y="3881"/>
                  </a:lnTo>
                  <a:lnTo>
                    <a:pt x="7279" y="886"/>
                  </a:lnTo>
                  <a:lnTo>
                    <a:pt x="0" y="4809"/>
                  </a:lnTo>
                  <a:lnTo>
                    <a:pt x="8522" y="1308"/>
                  </a:lnTo>
                  <a:lnTo>
                    <a:pt x="0" y="5484"/>
                  </a:lnTo>
                  <a:lnTo>
                    <a:pt x="9409" y="1603"/>
                  </a:lnTo>
                  <a:lnTo>
                    <a:pt x="0" y="5695"/>
                  </a:lnTo>
                  <a:lnTo>
                    <a:pt x="9646" y="1687"/>
                  </a:lnTo>
                  <a:lnTo>
                    <a:pt x="0" y="6117"/>
                  </a:lnTo>
                  <a:lnTo>
                    <a:pt x="10238" y="1898"/>
                  </a:lnTo>
                  <a:lnTo>
                    <a:pt x="0" y="6413"/>
                  </a:lnTo>
                  <a:lnTo>
                    <a:pt x="10652" y="1983"/>
                  </a:lnTo>
                  <a:lnTo>
                    <a:pt x="0" y="7214"/>
                  </a:lnTo>
                  <a:lnTo>
                    <a:pt x="11658" y="2405"/>
                  </a:lnTo>
                  <a:lnTo>
                    <a:pt x="0" y="8100"/>
                  </a:lnTo>
                  <a:lnTo>
                    <a:pt x="12605" y="2911"/>
                  </a:lnTo>
                  <a:lnTo>
                    <a:pt x="1243" y="8522"/>
                  </a:lnTo>
                  <a:lnTo>
                    <a:pt x="13611" y="3417"/>
                  </a:lnTo>
                  <a:lnTo>
                    <a:pt x="2249" y="8691"/>
                  </a:lnTo>
                  <a:lnTo>
                    <a:pt x="14144" y="3797"/>
                  </a:lnTo>
                  <a:lnTo>
                    <a:pt x="2367" y="8691"/>
                  </a:lnTo>
                  <a:lnTo>
                    <a:pt x="14144" y="3797"/>
                  </a:lnTo>
                  <a:lnTo>
                    <a:pt x="3196" y="8817"/>
                  </a:lnTo>
                  <a:lnTo>
                    <a:pt x="14735" y="4092"/>
                  </a:lnTo>
                  <a:lnTo>
                    <a:pt x="4024" y="9113"/>
                  </a:lnTo>
                  <a:lnTo>
                    <a:pt x="15268" y="4514"/>
                  </a:lnTo>
                  <a:lnTo>
                    <a:pt x="4734" y="9323"/>
                  </a:lnTo>
                  <a:lnTo>
                    <a:pt x="15682" y="4809"/>
                  </a:lnTo>
                  <a:lnTo>
                    <a:pt x="5740" y="9787"/>
                  </a:lnTo>
                  <a:lnTo>
                    <a:pt x="16392" y="5400"/>
                  </a:lnTo>
                  <a:lnTo>
                    <a:pt x="6450" y="10125"/>
                  </a:lnTo>
                  <a:lnTo>
                    <a:pt x="16807" y="5822"/>
                  </a:lnTo>
                  <a:lnTo>
                    <a:pt x="7279" y="10716"/>
                  </a:lnTo>
                  <a:lnTo>
                    <a:pt x="17517" y="6497"/>
                  </a:lnTo>
                  <a:lnTo>
                    <a:pt x="7693" y="11095"/>
                  </a:lnTo>
                  <a:lnTo>
                    <a:pt x="17931" y="6919"/>
                  </a:lnTo>
                  <a:lnTo>
                    <a:pt x="7871" y="11222"/>
                  </a:lnTo>
                  <a:lnTo>
                    <a:pt x="18108" y="7003"/>
                  </a:lnTo>
                  <a:lnTo>
                    <a:pt x="8403" y="11813"/>
                  </a:lnTo>
                  <a:lnTo>
                    <a:pt x="18641" y="7594"/>
                  </a:lnTo>
                  <a:lnTo>
                    <a:pt x="8522" y="12023"/>
                  </a:lnTo>
                  <a:lnTo>
                    <a:pt x="18819" y="7805"/>
                  </a:lnTo>
                  <a:lnTo>
                    <a:pt x="8936" y="12530"/>
                  </a:lnTo>
                  <a:lnTo>
                    <a:pt x="19233" y="8311"/>
                  </a:lnTo>
                  <a:lnTo>
                    <a:pt x="9232" y="13205"/>
                  </a:lnTo>
                  <a:lnTo>
                    <a:pt x="19647" y="8902"/>
                  </a:lnTo>
                  <a:lnTo>
                    <a:pt x="9528" y="13711"/>
                  </a:lnTo>
                  <a:lnTo>
                    <a:pt x="19943" y="9408"/>
                  </a:lnTo>
                  <a:lnTo>
                    <a:pt x="9646" y="14428"/>
                  </a:lnTo>
                  <a:lnTo>
                    <a:pt x="20357" y="10125"/>
                  </a:lnTo>
                  <a:lnTo>
                    <a:pt x="9824" y="14512"/>
                  </a:lnTo>
                  <a:lnTo>
                    <a:pt x="20357" y="10209"/>
                  </a:lnTo>
                  <a:lnTo>
                    <a:pt x="9824" y="15314"/>
                  </a:lnTo>
                  <a:lnTo>
                    <a:pt x="20594" y="10927"/>
                  </a:lnTo>
                  <a:lnTo>
                    <a:pt x="9824" y="15525"/>
                  </a:lnTo>
                  <a:lnTo>
                    <a:pt x="20772" y="11011"/>
                  </a:lnTo>
                  <a:lnTo>
                    <a:pt x="9824" y="16116"/>
                  </a:lnTo>
                  <a:lnTo>
                    <a:pt x="21067" y="11517"/>
                  </a:lnTo>
                  <a:lnTo>
                    <a:pt x="9824" y="16411"/>
                  </a:lnTo>
                  <a:lnTo>
                    <a:pt x="21067" y="11728"/>
                  </a:lnTo>
                  <a:lnTo>
                    <a:pt x="9646" y="16917"/>
                  </a:lnTo>
                  <a:lnTo>
                    <a:pt x="21186" y="12192"/>
                  </a:lnTo>
                  <a:lnTo>
                    <a:pt x="9528" y="17423"/>
                  </a:lnTo>
                  <a:lnTo>
                    <a:pt x="21304" y="12614"/>
                  </a:lnTo>
                  <a:lnTo>
                    <a:pt x="9409" y="17634"/>
                  </a:lnTo>
                  <a:lnTo>
                    <a:pt x="21304" y="12698"/>
                  </a:lnTo>
                  <a:lnTo>
                    <a:pt x="9409" y="17719"/>
                  </a:lnTo>
                  <a:lnTo>
                    <a:pt x="21304" y="12825"/>
                  </a:lnTo>
                  <a:lnTo>
                    <a:pt x="8818" y="18816"/>
                  </a:lnTo>
                  <a:lnTo>
                    <a:pt x="21482" y="13500"/>
                  </a:lnTo>
                  <a:lnTo>
                    <a:pt x="7693" y="19913"/>
                  </a:lnTo>
                  <a:lnTo>
                    <a:pt x="21600" y="14217"/>
                  </a:lnTo>
                  <a:lnTo>
                    <a:pt x="6865" y="20503"/>
                  </a:lnTo>
                  <a:lnTo>
                    <a:pt x="21600" y="14512"/>
                  </a:lnTo>
                  <a:lnTo>
                    <a:pt x="5030" y="21600"/>
                  </a:lnTo>
                  <a:lnTo>
                    <a:pt x="21600" y="14808"/>
                  </a:lnTo>
                </a:path>
              </a:pathLst>
            </a:custGeom>
            <a:noFill/>
            <a:ln w="3175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813" name="组合 24"/>
          <p:cNvGrpSpPr/>
          <p:nvPr/>
        </p:nvGrpSpPr>
        <p:grpSpPr>
          <a:xfrm>
            <a:off x="1876060" y="2969486"/>
            <a:ext cx="2836770" cy="1419635"/>
            <a:chOff x="0" y="0"/>
            <a:chExt cx="2836768" cy="1419634"/>
          </a:xfrm>
        </p:grpSpPr>
        <p:sp>
          <p:nvSpPr>
            <p:cNvPr id="811" name="Freeform 15"/>
            <p:cNvSpPr/>
            <p:nvPr/>
          </p:nvSpPr>
          <p:spPr>
            <a:xfrm rot="16200000">
              <a:off x="1588987" y="171852"/>
              <a:ext cx="1389747" cy="1105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1919"/>
                  </a:moveTo>
                  <a:lnTo>
                    <a:pt x="116" y="11919"/>
                  </a:lnTo>
                  <a:lnTo>
                    <a:pt x="0" y="12357"/>
                  </a:lnTo>
                  <a:lnTo>
                    <a:pt x="735" y="11773"/>
                  </a:lnTo>
                  <a:lnTo>
                    <a:pt x="116" y="12843"/>
                  </a:lnTo>
                  <a:lnTo>
                    <a:pt x="1394" y="11773"/>
                  </a:lnTo>
                  <a:lnTo>
                    <a:pt x="116" y="13524"/>
                  </a:lnTo>
                  <a:lnTo>
                    <a:pt x="2942" y="11432"/>
                  </a:lnTo>
                  <a:lnTo>
                    <a:pt x="116" y="14546"/>
                  </a:lnTo>
                  <a:lnTo>
                    <a:pt x="6619" y="9827"/>
                  </a:lnTo>
                  <a:lnTo>
                    <a:pt x="116" y="15616"/>
                  </a:lnTo>
                  <a:lnTo>
                    <a:pt x="21600" y="0"/>
                  </a:lnTo>
                  <a:lnTo>
                    <a:pt x="116" y="15811"/>
                  </a:lnTo>
                  <a:lnTo>
                    <a:pt x="21484" y="389"/>
                  </a:lnTo>
                  <a:lnTo>
                    <a:pt x="116" y="16054"/>
                  </a:lnTo>
                  <a:lnTo>
                    <a:pt x="21406" y="584"/>
                  </a:lnTo>
                  <a:lnTo>
                    <a:pt x="116" y="16881"/>
                  </a:lnTo>
                  <a:lnTo>
                    <a:pt x="21213" y="1508"/>
                  </a:lnTo>
                  <a:lnTo>
                    <a:pt x="116" y="17124"/>
                  </a:lnTo>
                  <a:lnTo>
                    <a:pt x="21135" y="1751"/>
                  </a:lnTo>
                  <a:lnTo>
                    <a:pt x="116" y="17222"/>
                  </a:lnTo>
                  <a:lnTo>
                    <a:pt x="21135" y="1849"/>
                  </a:lnTo>
                  <a:lnTo>
                    <a:pt x="116" y="18146"/>
                  </a:lnTo>
                  <a:lnTo>
                    <a:pt x="20865" y="3114"/>
                  </a:lnTo>
                  <a:lnTo>
                    <a:pt x="116" y="18243"/>
                  </a:lnTo>
                  <a:lnTo>
                    <a:pt x="20748" y="3259"/>
                  </a:lnTo>
                  <a:lnTo>
                    <a:pt x="116" y="19314"/>
                  </a:lnTo>
                  <a:lnTo>
                    <a:pt x="20400" y="4524"/>
                  </a:lnTo>
                  <a:lnTo>
                    <a:pt x="116" y="19751"/>
                  </a:lnTo>
                  <a:lnTo>
                    <a:pt x="20206" y="5108"/>
                  </a:lnTo>
                  <a:lnTo>
                    <a:pt x="116" y="20578"/>
                  </a:lnTo>
                  <a:lnTo>
                    <a:pt x="19742" y="6276"/>
                  </a:lnTo>
                  <a:lnTo>
                    <a:pt x="116" y="20919"/>
                  </a:lnTo>
                  <a:lnTo>
                    <a:pt x="19587" y="6811"/>
                  </a:lnTo>
                  <a:lnTo>
                    <a:pt x="116" y="21259"/>
                  </a:lnTo>
                  <a:lnTo>
                    <a:pt x="19394" y="7200"/>
                  </a:lnTo>
                  <a:lnTo>
                    <a:pt x="658" y="21600"/>
                  </a:lnTo>
                  <a:lnTo>
                    <a:pt x="18735" y="8465"/>
                  </a:lnTo>
                  <a:lnTo>
                    <a:pt x="1742" y="21503"/>
                  </a:lnTo>
                  <a:lnTo>
                    <a:pt x="18271" y="9486"/>
                  </a:lnTo>
                  <a:lnTo>
                    <a:pt x="3213" y="21357"/>
                  </a:lnTo>
                  <a:lnTo>
                    <a:pt x="17381" y="11092"/>
                  </a:lnTo>
                  <a:lnTo>
                    <a:pt x="5342" y="20773"/>
                  </a:lnTo>
                  <a:lnTo>
                    <a:pt x="15910" y="13086"/>
                  </a:lnTo>
                  <a:lnTo>
                    <a:pt x="7161" y="20092"/>
                  </a:lnTo>
                  <a:lnTo>
                    <a:pt x="14516" y="14789"/>
                  </a:lnTo>
                  <a:lnTo>
                    <a:pt x="8013" y="19751"/>
                  </a:lnTo>
                  <a:lnTo>
                    <a:pt x="13974" y="15373"/>
                  </a:lnTo>
                  <a:lnTo>
                    <a:pt x="10490" y="18389"/>
                  </a:lnTo>
                  <a:lnTo>
                    <a:pt x="10955" y="18049"/>
                  </a:lnTo>
                </a:path>
              </a:pathLst>
            </a:custGeom>
            <a:noFill/>
            <a:ln w="3175" cap="rnd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12" name="Freeform 16"/>
            <p:cNvSpPr/>
            <p:nvPr/>
          </p:nvSpPr>
          <p:spPr>
            <a:xfrm rot="16200000">
              <a:off x="399736" y="-399737"/>
              <a:ext cx="1412162" cy="22116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73"/>
                  </a:moveTo>
                  <a:lnTo>
                    <a:pt x="0" y="0"/>
                  </a:lnTo>
                  <a:lnTo>
                    <a:pt x="0" y="122"/>
                  </a:lnTo>
                  <a:lnTo>
                    <a:pt x="152" y="73"/>
                  </a:lnTo>
                  <a:lnTo>
                    <a:pt x="0" y="292"/>
                  </a:lnTo>
                  <a:lnTo>
                    <a:pt x="610" y="73"/>
                  </a:lnTo>
                  <a:lnTo>
                    <a:pt x="0" y="584"/>
                  </a:lnTo>
                  <a:lnTo>
                    <a:pt x="1448" y="73"/>
                  </a:lnTo>
                  <a:lnTo>
                    <a:pt x="0" y="754"/>
                  </a:lnTo>
                  <a:lnTo>
                    <a:pt x="1790" y="73"/>
                  </a:lnTo>
                  <a:lnTo>
                    <a:pt x="0" y="924"/>
                  </a:lnTo>
                  <a:lnTo>
                    <a:pt x="2248" y="122"/>
                  </a:lnTo>
                  <a:lnTo>
                    <a:pt x="0" y="997"/>
                  </a:lnTo>
                  <a:lnTo>
                    <a:pt x="2324" y="122"/>
                  </a:lnTo>
                  <a:lnTo>
                    <a:pt x="0" y="1557"/>
                  </a:lnTo>
                  <a:lnTo>
                    <a:pt x="3505" y="243"/>
                  </a:lnTo>
                  <a:lnTo>
                    <a:pt x="0" y="1800"/>
                  </a:lnTo>
                  <a:lnTo>
                    <a:pt x="4038" y="292"/>
                  </a:lnTo>
                  <a:lnTo>
                    <a:pt x="0" y="2189"/>
                  </a:lnTo>
                  <a:lnTo>
                    <a:pt x="4876" y="414"/>
                  </a:lnTo>
                  <a:lnTo>
                    <a:pt x="0" y="2262"/>
                  </a:lnTo>
                  <a:lnTo>
                    <a:pt x="4952" y="414"/>
                  </a:lnTo>
                  <a:lnTo>
                    <a:pt x="0" y="2773"/>
                  </a:lnTo>
                  <a:lnTo>
                    <a:pt x="5943" y="584"/>
                  </a:lnTo>
                  <a:lnTo>
                    <a:pt x="0" y="3186"/>
                  </a:lnTo>
                  <a:lnTo>
                    <a:pt x="6667" y="705"/>
                  </a:lnTo>
                  <a:lnTo>
                    <a:pt x="0" y="3308"/>
                  </a:lnTo>
                  <a:lnTo>
                    <a:pt x="6857" y="754"/>
                  </a:lnTo>
                  <a:lnTo>
                    <a:pt x="0" y="3527"/>
                  </a:lnTo>
                  <a:lnTo>
                    <a:pt x="7200" y="876"/>
                  </a:lnTo>
                  <a:lnTo>
                    <a:pt x="0" y="3697"/>
                  </a:lnTo>
                  <a:lnTo>
                    <a:pt x="7581" y="924"/>
                  </a:lnTo>
                  <a:lnTo>
                    <a:pt x="0" y="4208"/>
                  </a:lnTo>
                  <a:lnTo>
                    <a:pt x="8305" y="1095"/>
                  </a:lnTo>
                  <a:lnTo>
                    <a:pt x="0" y="4743"/>
                  </a:lnTo>
                  <a:lnTo>
                    <a:pt x="9105" y="1338"/>
                  </a:lnTo>
                  <a:lnTo>
                    <a:pt x="800" y="4914"/>
                  </a:lnTo>
                  <a:lnTo>
                    <a:pt x="9943" y="1557"/>
                  </a:lnTo>
                  <a:lnTo>
                    <a:pt x="1600" y="4962"/>
                  </a:lnTo>
                  <a:lnTo>
                    <a:pt x="10362" y="1727"/>
                  </a:lnTo>
                  <a:lnTo>
                    <a:pt x="1714" y="4962"/>
                  </a:lnTo>
                  <a:lnTo>
                    <a:pt x="10362" y="1727"/>
                  </a:lnTo>
                  <a:lnTo>
                    <a:pt x="2324" y="5035"/>
                  </a:lnTo>
                  <a:lnTo>
                    <a:pt x="10819" y="1922"/>
                  </a:lnTo>
                  <a:lnTo>
                    <a:pt x="3048" y="5132"/>
                  </a:lnTo>
                  <a:lnTo>
                    <a:pt x="11276" y="2092"/>
                  </a:lnTo>
                  <a:lnTo>
                    <a:pt x="3619" y="5205"/>
                  </a:lnTo>
                  <a:lnTo>
                    <a:pt x="11657" y="2262"/>
                  </a:lnTo>
                  <a:lnTo>
                    <a:pt x="4419" y="5376"/>
                  </a:lnTo>
                  <a:lnTo>
                    <a:pt x="12267" y="2481"/>
                  </a:lnTo>
                  <a:lnTo>
                    <a:pt x="5067" y="5546"/>
                  </a:lnTo>
                  <a:lnTo>
                    <a:pt x="12724" y="2724"/>
                  </a:lnTo>
                  <a:lnTo>
                    <a:pt x="5943" y="5789"/>
                  </a:lnTo>
                  <a:lnTo>
                    <a:pt x="13371" y="3016"/>
                  </a:lnTo>
                  <a:lnTo>
                    <a:pt x="6400" y="5886"/>
                  </a:lnTo>
                  <a:lnTo>
                    <a:pt x="13714" y="3186"/>
                  </a:lnTo>
                  <a:lnTo>
                    <a:pt x="6476" y="5959"/>
                  </a:lnTo>
                  <a:lnTo>
                    <a:pt x="13829" y="3235"/>
                  </a:lnTo>
                  <a:lnTo>
                    <a:pt x="7200" y="6178"/>
                  </a:lnTo>
                  <a:lnTo>
                    <a:pt x="14362" y="3527"/>
                  </a:lnTo>
                  <a:lnTo>
                    <a:pt x="7390" y="6251"/>
                  </a:lnTo>
                  <a:lnTo>
                    <a:pt x="14438" y="3649"/>
                  </a:lnTo>
                  <a:lnTo>
                    <a:pt x="7848" y="6470"/>
                  </a:lnTo>
                  <a:lnTo>
                    <a:pt x="14895" y="3868"/>
                  </a:lnTo>
                  <a:lnTo>
                    <a:pt x="8381" y="6689"/>
                  </a:lnTo>
                  <a:lnTo>
                    <a:pt x="15352" y="4159"/>
                  </a:lnTo>
                  <a:lnTo>
                    <a:pt x="8838" y="6932"/>
                  </a:lnTo>
                  <a:lnTo>
                    <a:pt x="15695" y="4403"/>
                  </a:lnTo>
                  <a:lnTo>
                    <a:pt x="9295" y="7224"/>
                  </a:lnTo>
                  <a:lnTo>
                    <a:pt x="16152" y="4670"/>
                  </a:lnTo>
                  <a:lnTo>
                    <a:pt x="9371" y="7273"/>
                  </a:lnTo>
                  <a:lnTo>
                    <a:pt x="16267" y="4743"/>
                  </a:lnTo>
                  <a:lnTo>
                    <a:pt x="9943" y="7565"/>
                  </a:lnTo>
                  <a:lnTo>
                    <a:pt x="16724" y="5084"/>
                  </a:lnTo>
                  <a:lnTo>
                    <a:pt x="10019" y="7614"/>
                  </a:lnTo>
                  <a:lnTo>
                    <a:pt x="16724" y="5132"/>
                  </a:lnTo>
                  <a:lnTo>
                    <a:pt x="10286" y="7857"/>
                  </a:lnTo>
                  <a:lnTo>
                    <a:pt x="17067" y="5376"/>
                  </a:lnTo>
                  <a:lnTo>
                    <a:pt x="10476" y="7905"/>
                  </a:lnTo>
                  <a:lnTo>
                    <a:pt x="17143" y="5497"/>
                  </a:lnTo>
                  <a:lnTo>
                    <a:pt x="10743" y="8149"/>
                  </a:lnTo>
                  <a:lnTo>
                    <a:pt x="17333" y="5668"/>
                  </a:lnTo>
                  <a:lnTo>
                    <a:pt x="10933" y="8319"/>
                  </a:lnTo>
                  <a:lnTo>
                    <a:pt x="17600" y="5838"/>
                  </a:lnTo>
                  <a:lnTo>
                    <a:pt x="11010" y="8368"/>
                  </a:lnTo>
                  <a:lnTo>
                    <a:pt x="17600" y="5886"/>
                  </a:lnTo>
                  <a:lnTo>
                    <a:pt x="11086" y="8368"/>
                  </a:lnTo>
                  <a:lnTo>
                    <a:pt x="17714" y="5959"/>
                  </a:lnTo>
                  <a:lnTo>
                    <a:pt x="11467" y="8732"/>
                  </a:lnTo>
                  <a:lnTo>
                    <a:pt x="18057" y="6300"/>
                  </a:lnTo>
                  <a:lnTo>
                    <a:pt x="11733" y="9000"/>
                  </a:lnTo>
                  <a:lnTo>
                    <a:pt x="18324" y="6592"/>
                  </a:lnTo>
                  <a:lnTo>
                    <a:pt x="11924" y="9122"/>
                  </a:lnTo>
                  <a:lnTo>
                    <a:pt x="18514" y="6689"/>
                  </a:lnTo>
                  <a:lnTo>
                    <a:pt x="12114" y="9365"/>
                  </a:lnTo>
                  <a:lnTo>
                    <a:pt x="18705" y="6932"/>
                  </a:lnTo>
                  <a:lnTo>
                    <a:pt x="12190" y="9414"/>
                  </a:lnTo>
                  <a:lnTo>
                    <a:pt x="18781" y="6981"/>
                  </a:lnTo>
                  <a:lnTo>
                    <a:pt x="12381" y="9705"/>
                  </a:lnTo>
                  <a:lnTo>
                    <a:pt x="18971" y="7273"/>
                  </a:lnTo>
                  <a:lnTo>
                    <a:pt x="12648" y="10046"/>
                  </a:lnTo>
                  <a:lnTo>
                    <a:pt x="19238" y="7614"/>
                  </a:lnTo>
                  <a:lnTo>
                    <a:pt x="12914" y="10459"/>
                  </a:lnTo>
                  <a:lnTo>
                    <a:pt x="19581" y="8027"/>
                  </a:lnTo>
                  <a:lnTo>
                    <a:pt x="12914" y="10508"/>
                  </a:lnTo>
                  <a:lnTo>
                    <a:pt x="19581" y="8027"/>
                  </a:lnTo>
                  <a:lnTo>
                    <a:pt x="13105" y="10751"/>
                  </a:lnTo>
                  <a:lnTo>
                    <a:pt x="19771" y="8270"/>
                  </a:lnTo>
                  <a:lnTo>
                    <a:pt x="13257" y="11141"/>
                  </a:lnTo>
                  <a:lnTo>
                    <a:pt x="20038" y="8659"/>
                  </a:lnTo>
                  <a:lnTo>
                    <a:pt x="13448" y="11384"/>
                  </a:lnTo>
                  <a:lnTo>
                    <a:pt x="20152" y="8903"/>
                  </a:lnTo>
                  <a:lnTo>
                    <a:pt x="13448" y="11432"/>
                  </a:lnTo>
                  <a:lnTo>
                    <a:pt x="20229" y="8951"/>
                  </a:lnTo>
                  <a:lnTo>
                    <a:pt x="13638" y="11846"/>
                  </a:lnTo>
                  <a:lnTo>
                    <a:pt x="20419" y="9292"/>
                  </a:lnTo>
                  <a:lnTo>
                    <a:pt x="13638" y="11895"/>
                  </a:lnTo>
                  <a:lnTo>
                    <a:pt x="20419" y="9365"/>
                  </a:lnTo>
                  <a:lnTo>
                    <a:pt x="13714" y="12235"/>
                  </a:lnTo>
                  <a:lnTo>
                    <a:pt x="20610" y="9705"/>
                  </a:lnTo>
                  <a:lnTo>
                    <a:pt x="13829" y="12576"/>
                  </a:lnTo>
                  <a:lnTo>
                    <a:pt x="20762" y="10046"/>
                  </a:lnTo>
                  <a:lnTo>
                    <a:pt x="13905" y="12819"/>
                  </a:lnTo>
                  <a:lnTo>
                    <a:pt x="20876" y="10216"/>
                  </a:lnTo>
                  <a:lnTo>
                    <a:pt x="13905" y="13159"/>
                  </a:lnTo>
                  <a:lnTo>
                    <a:pt x="20952" y="10557"/>
                  </a:lnTo>
                  <a:lnTo>
                    <a:pt x="13981" y="13622"/>
                  </a:lnTo>
                  <a:lnTo>
                    <a:pt x="21143" y="10970"/>
                  </a:lnTo>
                  <a:lnTo>
                    <a:pt x="13981" y="13962"/>
                  </a:lnTo>
                  <a:lnTo>
                    <a:pt x="21219" y="11311"/>
                  </a:lnTo>
                  <a:lnTo>
                    <a:pt x="13981" y="14327"/>
                  </a:lnTo>
                  <a:lnTo>
                    <a:pt x="21333" y="11603"/>
                  </a:lnTo>
                  <a:lnTo>
                    <a:pt x="13905" y="14716"/>
                  </a:lnTo>
                  <a:lnTo>
                    <a:pt x="21410" y="11943"/>
                  </a:lnTo>
                  <a:lnTo>
                    <a:pt x="13905" y="14716"/>
                  </a:lnTo>
                  <a:lnTo>
                    <a:pt x="21410" y="12016"/>
                  </a:lnTo>
                  <a:lnTo>
                    <a:pt x="13829" y="15130"/>
                  </a:lnTo>
                  <a:lnTo>
                    <a:pt x="21486" y="12308"/>
                  </a:lnTo>
                  <a:lnTo>
                    <a:pt x="13829" y="15349"/>
                  </a:lnTo>
                  <a:lnTo>
                    <a:pt x="21486" y="12478"/>
                  </a:lnTo>
                  <a:lnTo>
                    <a:pt x="13638" y="15811"/>
                  </a:lnTo>
                  <a:lnTo>
                    <a:pt x="21600" y="12868"/>
                  </a:lnTo>
                  <a:lnTo>
                    <a:pt x="13448" y="16273"/>
                  </a:lnTo>
                  <a:lnTo>
                    <a:pt x="21600" y="13281"/>
                  </a:lnTo>
                  <a:lnTo>
                    <a:pt x="13181" y="16857"/>
                  </a:lnTo>
                  <a:lnTo>
                    <a:pt x="21600" y="13792"/>
                  </a:lnTo>
                  <a:lnTo>
                    <a:pt x="12914" y="17270"/>
                  </a:lnTo>
                  <a:lnTo>
                    <a:pt x="21600" y="14035"/>
                  </a:lnTo>
                  <a:lnTo>
                    <a:pt x="12648" y="17659"/>
                  </a:lnTo>
                  <a:lnTo>
                    <a:pt x="21600" y="14376"/>
                  </a:lnTo>
                  <a:lnTo>
                    <a:pt x="12190" y="18243"/>
                  </a:lnTo>
                  <a:lnTo>
                    <a:pt x="21600" y="14789"/>
                  </a:lnTo>
                  <a:lnTo>
                    <a:pt x="11810" y="18657"/>
                  </a:lnTo>
                  <a:lnTo>
                    <a:pt x="21486" y="15081"/>
                  </a:lnTo>
                  <a:lnTo>
                    <a:pt x="11086" y="19338"/>
                  </a:lnTo>
                  <a:lnTo>
                    <a:pt x="21486" y="15519"/>
                  </a:lnTo>
                  <a:lnTo>
                    <a:pt x="11010" y="19386"/>
                  </a:lnTo>
                  <a:lnTo>
                    <a:pt x="21486" y="15519"/>
                  </a:lnTo>
                  <a:lnTo>
                    <a:pt x="10210" y="20043"/>
                  </a:lnTo>
                  <a:lnTo>
                    <a:pt x="21410" y="15884"/>
                  </a:lnTo>
                  <a:lnTo>
                    <a:pt x="9676" y="20384"/>
                  </a:lnTo>
                  <a:lnTo>
                    <a:pt x="21333" y="16054"/>
                  </a:lnTo>
                  <a:lnTo>
                    <a:pt x="8952" y="20724"/>
                  </a:lnTo>
                  <a:lnTo>
                    <a:pt x="21333" y="16224"/>
                  </a:lnTo>
                  <a:lnTo>
                    <a:pt x="7124" y="21600"/>
                  </a:lnTo>
                  <a:lnTo>
                    <a:pt x="21219" y="16395"/>
                  </a:lnTo>
                </a:path>
              </a:pathLst>
            </a:custGeom>
            <a:noFill/>
            <a:ln w="3175" cap="rnd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816" name="组合 31"/>
          <p:cNvGrpSpPr/>
          <p:nvPr/>
        </p:nvGrpSpPr>
        <p:grpSpPr>
          <a:xfrm>
            <a:off x="7588945" y="4197382"/>
            <a:ext cx="3628048" cy="703572"/>
            <a:chOff x="0" y="0"/>
            <a:chExt cx="3628047" cy="703571"/>
          </a:xfrm>
        </p:grpSpPr>
        <p:sp>
          <p:nvSpPr>
            <p:cNvPr id="814" name="文本框 32"/>
            <p:cNvSpPr txBox="1"/>
            <p:nvPr/>
          </p:nvSpPr>
          <p:spPr>
            <a:xfrm>
              <a:off x="5785" y="0"/>
              <a:ext cx="1740657" cy="421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pPr>
                <a:defRPr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r>
                <a:rPr>
                  <a:latin typeface="微软雅黑 Light"/>
                  <a:ea typeface="微软雅黑 Light"/>
                  <a:cs typeface="微软雅黑 Light"/>
                  <a:sym typeface="微软雅黑 Light"/>
                </a:rPr>
                <a:t>sx,sy</a:t>
              </a:r>
            </a:p>
          </p:txBody>
        </p:sp>
        <p:sp>
          <p:nvSpPr>
            <p:cNvPr id="815" name="文本框 33"/>
            <p:cNvSpPr txBox="1"/>
            <p:nvPr/>
          </p:nvSpPr>
          <p:spPr>
            <a:xfrm>
              <a:off x="0" y="307331"/>
              <a:ext cx="3628048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第一个缩放x轴，第二个缩放y轴</a:t>
              </a:r>
            </a:p>
          </p:txBody>
        </p:sp>
      </p:grpSp>
      <p:grpSp>
        <p:nvGrpSpPr>
          <p:cNvPr id="819" name="组合 34"/>
          <p:cNvGrpSpPr/>
          <p:nvPr/>
        </p:nvGrpSpPr>
        <p:grpSpPr>
          <a:xfrm>
            <a:off x="7588945" y="5184218"/>
            <a:ext cx="3628048" cy="1313172"/>
            <a:chOff x="0" y="0"/>
            <a:chExt cx="3628047" cy="1313171"/>
          </a:xfrm>
        </p:grpSpPr>
        <p:sp>
          <p:nvSpPr>
            <p:cNvPr id="817" name="文本框 35"/>
            <p:cNvSpPr txBox="1"/>
            <p:nvPr/>
          </p:nvSpPr>
          <p:spPr>
            <a:xfrm>
              <a:off x="5785" y="0"/>
              <a:ext cx="1740657" cy="421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来这试试看</a:t>
              </a:r>
            </a:p>
          </p:txBody>
        </p:sp>
        <p:sp>
          <p:nvSpPr>
            <p:cNvPr id="818" name="文本框 36"/>
            <p:cNvSpPr txBox="1"/>
            <p:nvPr/>
          </p:nvSpPr>
          <p:spPr>
            <a:xfrm>
              <a:off x="0" y="307331"/>
              <a:ext cx="3628048" cy="1005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http://www.css88.com/tool/css3Preview/Transform-Matrix.html</a:t>
              </a:r>
            </a:p>
          </p:txBody>
        </p:sp>
      </p:grpSp>
      <p:sp>
        <p:nvSpPr>
          <p:cNvPr id="820" name="直接连接符 5"/>
          <p:cNvSpPr/>
          <p:nvPr/>
        </p:nvSpPr>
        <p:spPr>
          <a:xfrm>
            <a:off x="3315652" y="4500880"/>
            <a:ext cx="1" cy="859915"/>
          </a:xfrm>
          <a:prstGeom prst="line">
            <a:avLst/>
          </a:prstGeom>
          <a:ln>
            <a:solidFill>
              <a:srgbClr val="FFFFFF"/>
            </a:solidFill>
            <a:prstDash val="lgDash"/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21" name="直接连接符 8"/>
          <p:cNvSpPr/>
          <p:nvPr/>
        </p:nvSpPr>
        <p:spPr>
          <a:xfrm>
            <a:off x="3315653" y="5360794"/>
            <a:ext cx="2780347" cy="1"/>
          </a:xfrm>
          <a:prstGeom prst="line">
            <a:avLst/>
          </a:prstGeom>
          <a:ln>
            <a:solidFill>
              <a:srgbClr val="FFFFFF"/>
            </a:solidFill>
            <a:prstDash val="lgDash"/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22" name="直接连接符 42"/>
          <p:cNvSpPr/>
          <p:nvPr/>
        </p:nvSpPr>
        <p:spPr>
          <a:xfrm>
            <a:off x="3928297" y="4373936"/>
            <a:ext cx="1" cy="736545"/>
          </a:xfrm>
          <a:prstGeom prst="line">
            <a:avLst/>
          </a:prstGeom>
          <a:ln>
            <a:solidFill>
              <a:srgbClr val="FFFFFF"/>
            </a:solidFill>
            <a:prstDash val="lgDash"/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23" name="直接连接符 43"/>
          <p:cNvSpPr/>
          <p:nvPr/>
        </p:nvSpPr>
        <p:spPr>
          <a:xfrm>
            <a:off x="3928297" y="5110479"/>
            <a:ext cx="2654808" cy="1"/>
          </a:xfrm>
          <a:prstGeom prst="line">
            <a:avLst/>
          </a:prstGeom>
          <a:ln>
            <a:solidFill>
              <a:srgbClr val="FFFFFF"/>
            </a:solidFill>
            <a:prstDash val="lgDash"/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24" name="直接连接符 46"/>
          <p:cNvSpPr/>
          <p:nvPr/>
        </p:nvSpPr>
        <p:spPr>
          <a:xfrm>
            <a:off x="4426137" y="4373936"/>
            <a:ext cx="1" cy="530307"/>
          </a:xfrm>
          <a:prstGeom prst="line">
            <a:avLst/>
          </a:prstGeom>
          <a:ln>
            <a:solidFill>
              <a:srgbClr val="FFFFFF"/>
            </a:solidFill>
            <a:prstDash val="lgDash"/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25" name="直接连接符 48"/>
          <p:cNvSpPr/>
          <p:nvPr/>
        </p:nvSpPr>
        <p:spPr>
          <a:xfrm>
            <a:off x="4426137" y="4904242"/>
            <a:ext cx="1903543" cy="1"/>
          </a:xfrm>
          <a:prstGeom prst="line">
            <a:avLst/>
          </a:prstGeom>
          <a:ln>
            <a:solidFill>
              <a:srgbClr val="FFFFFF"/>
            </a:solidFill>
            <a:prstDash val="lgDash"/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26" name="直接连接符 50"/>
          <p:cNvSpPr/>
          <p:nvPr/>
        </p:nvSpPr>
        <p:spPr>
          <a:xfrm>
            <a:off x="4934138" y="4373936"/>
            <a:ext cx="1" cy="350465"/>
          </a:xfrm>
          <a:prstGeom prst="line">
            <a:avLst/>
          </a:prstGeom>
          <a:ln>
            <a:solidFill>
              <a:srgbClr val="FFFFFF"/>
            </a:solidFill>
            <a:prstDash val="lgDash"/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27" name="直接连接符 52"/>
          <p:cNvSpPr/>
          <p:nvPr/>
        </p:nvSpPr>
        <p:spPr>
          <a:xfrm>
            <a:off x="4934137" y="4724400"/>
            <a:ext cx="1161863" cy="0"/>
          </a:xfrm>
          <a:prstGeom prst="line">
            <a:avLst/>
          </a:prstGeom>
          <a:ln>
            <a:solidFill>
              <a:srgbClr val="FFFFFF"/>
            </a:solidFill>
            <a:prstDash val="lgDash"/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28" name="直接连接符 19"/>
          <p:cNvSpPr/>
          <p:nvPr/>
        </p:nvSpPr>
        <p:spPr>
          <a:xfrm flipV="1">
            <a:off x="6096000" y="2468880"/>
            <a:ext cx="1" cy="2255521"/>
          </a:xfrm>
          <a:prstGeom prst="line">
            <a:avLst/>
          </a:prstGeom>
          <a:ln>
            <a:solidFill>
              <a:srgbClr val="FFFFFF"/>
            </a:solidFill>
            <a:prstDash val="lgDash"/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29" name="直接连接符 1345"/>
          <p:cNvSpPr/>
          <p:nvPr/>
        </p:nvSpPr>
        <p:spPr>
          <a:xfrm flipV="1">
            <a:off x="6329679" y="3542054"/>
            <a:ext cx="1" cy="1362188"/>
          </a:xfrm>
          <a:prstGeom prst="line">
            <a:avLst/>
          </a:prstGeom>
          <a:ln>
            <a:solidFill>
              <a:srgbClr val="FFFFFF"/>
            </a:solidFill>
            <a:prstDash val="lgDash"/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30" name="直接连接符 1350"/>
          <p:cNvSpPr/>
          <p:nvPr/>
        </p:nvSpPr>
        <p:spPr>
          <a:xfrm flipV="1">
            <a:off x="6583104" y="4615229"/>
            <a:ext cx="1" cy="495251"/>
          </a:xfrm>
          <a:prstGeom prst="line">
            <a:avLst/>
          </a:prstGeom>
          <a:ln>
            <a:solidFill>
              <a:srgbClr val="FFFFFF"/>
            </a:solidFill>
            <a:prstDash val="lgDash"/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31" name="直接连接符 1352"/>
          <p:cNvSpPr/>
          <p:nvPr/>
        </p:nvSpPr>
        <p:spPr>
          <a:xfrm>
            <a:off x="6096000" y="5360794"/>
            <a:ext cx="1" cy="327610"/>
          </a:xfrm>
          <a:prstGeom prst="line">
            <a:avLst/>
          </a:prstGeom>
          <a:ln>
            <a:solidFill>
              <a:srgbClr val="FFFFFF"/>
            </a:solidFill>
            <a:prstDash val="lgDash"/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32" name="直接连接符 1354"/>
          <p:cNvSpPr/>
          <p:nvPr/>
        </p:nvSpPr>
        <p:spPr>
          <a:xfrm>
            <a:off x="6096000" y="5688403"/>
            <a:ext cx="909638" cy="1"/>
          </a:xfrm>
          <a:prstGeom prst="line">
            <a:avLst/>
          </a:prstGeom>
          <a:ln>
            <a:solidFill>
              <a:srgbClr val="FFFFFF"/>
            </a:solidFill>
            <a:prstDash val="lgDash"/>
            <a:miter/>
            <a:tailEnd type="oval"/>
          </a:ln>
        </p:spPr>
        <p:txBody>
          <a:bodyPr lIns="45719" rIns="45719"/>
          <a:lstStyle/>
          <a:p>
            <a:pPr/>
          </a:p>
        </p:txBody>
      </p:sp>
      <p:sp>
        <p:nvSpPr>
          <p:cNvPr id="833" name="直接连接符 1356"/>
          <p:cNvSpPr/>
          <p:nvPr/>
        </p:nvSpPr>
        <p:spPr>
          <a:xfrm>
            <a:off x="6096000" y="2468879"/>
            <a:ext cx="1041718" cy="1"/>
          </a:xfrm>
          <a:prstGeom prst="line">
            <a:avLst/>
          </a:prstGeom>
          <a:ln>
            <a:solidFill>
              <a:srgbClr val="FFFFFF"/>
            </a:solidFill>
            <a:prstDash val="lgDash"/>
            <a:miter/>
            <a:tailEnd type="oval"/>
          </a:ln>
        </p:spPr>
        <p:txBody>
          <a:bodyPr lIns="45719" rIns="45719"/>
          <a:lstStyle/>
          <a:p>
            <a:pPr/>
          </a:p>
        </p:txBody>
      </p:sp>
      <p:sp>
        <p:nvSpPr>
          <p:cNvPr id="834" name="直接连接符 1360"/>
          <p:cNvSpPr/>
          <p:nvPr/>
        </p:nvSpPr>
        <p:spPr>
          <a:xfrm>
            <a:off x="6329679" y="3542055"/>
            <a:ext cx="808039" cy="1"/>
          </a:xfrm>
          <a:prstGeom prst="line">
            <a:avLst/>
          </a:prstGeom>
          <a:ln>
            <a:solidFill>
              <a:srgbClr val="FFFFFF"/>
            </a:solidFill>
            <a:prstDash val="lgDash"/>
            <a:miter/>
            <a:tailEnd type="oval"/>
          </a:ln>
        </p:spPr>
        <p:txBody>
          <a:bodyPr lIns="45719" rIns="45719"/>
          <a:lstStyle/>
          <a:p>
            <a:pPr/>
          </a:p>
        </p:txBody>
      </p:sp>
      <p:sp>
        <p:nvSpPr>
          <p:cNvPr id="835" name="直接连接符 1362"/>
          <p:cNvSpPr/>
          <p:nvPr/>
        </p:nvSpPr>
        <p:spPr>
          <a:xfrm>
            <a:off x="6583105" y="4615229"/>
            <a:ext cx="520100" cy="1"/>
          </a:xfrm>
          <a:prstGeom prst="line">
            <a:avLst/>
          </a:prstGeom>
          <a:ln>
            <a:solidFill>
              <a:srgbClr val="FFFFFF"/>
            </a:solidFill>
            <a:prstDash val="lgDash"/>
            <a:miter/>
            <a:tailEnd type="oval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845" name="组合 47"/>
          <p:cNvGrpSpPr/>
          <p:nvPr/>
        </p:nvGrpSpPr>
        <p:grpSpPr>
          <a:xfrm>
            <a:off x="1287294" y="520626"/>
            <a:ext cx="648511" cy="726918"/>
            <a:chOff x="0" y="0"/>
            <a:chExt cx="648509" cy="726916"/>
          </a:xfrm>
        </p:grpSpPr>
        <p:sp>
          <p:nvSpPr>
            <p:cNvPr id="836" name="Freeform 40217"/>
            <p:cNvSpPr/>
            <p:nvPr/>
          </p:nvSpPr>
          <p:spPr>
            <a:xfrm>
              <a:off x="74541" y="-1"/>
              <a:ext cx="573969" cy="581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77" fill="norm" stroke="1" extrusionOk="0">
                  <a:moveTo>
                    <a:pt x="10452" y="18713"/>
                  </a:moveTo>
                  <a:cubicBezTo>
                    <a:pt x="10800" y="18059"/>
                    <a:pt x="11148" y="17404"/>
                    <a:pt x="11497" y="16750"/>
                  </a:cubicBezTo>
                  <a:cubicBezTo>
                    <a:pt x="13239" y="14459"/>
                    <a:pt x="14284" y="11841"/>
                    <a:pt x="14632" y="9222"/>
                  </a:cubicBezTo>
                  <a:cubicBezTo>
                    <a:pt x="14632" y="8568"/>
                    <a:pt x="14632" y="8241"/>
                    <a:pt x="14284" y="7586"/>
                  </a:cubicBezTo>
                  <a:cubicBezTo>
                    <a:pt x="13935" y="5950"/>
                    <a:pt x="12542" y="5950"/>
                    <a:pt x="11497" y="7259"/>
                  </a:cubicBezTo>
                  <a:cubicBezTo>
                    <a:pt x="9406" y="9222"/>
                    <a:pt x="7665" y="11841"/>
                    <a:pt x="6619" y="14786"/>
                  </a:cubicBezTo>
                  <a:cubicBezTo>
                    <a:pt x="6271" y="15113"/>
                    <a:pt x="6271" y="15441"/>
                    <a:pt x="6271" y="15768"/>
                  </a:cubicBezTo>
                  <a:cubicBezTo>
                    <a:pt x="6271" y="16095"/>
                    <a:pt x="5923" y="16422"/>
                    <a:pt x="5923" y="16750"/>
                  </a:cubicBezTo>
                  <a:cubicBezTo>
                    <a:pt x="5226" y="16095"/>
                    <a:pt x="4529" y="16095"/>
                    <a:pt x="3832" y="16422"/>
                  </a:cubicBezTo>
                  <a:cubicBezTo>
                    <a:pt x="3135" y="15441"/>
                    <a:pt x="1394" y="15441"/>
                    <a:pt x="0" y="14786"/>
                  </a:cubicBezTo>
                  <a:cubicBezTo>
                    <a:pt x="348" y="13804"/>
                    <a:pt x="1045" y="12495"/>
                    <a:pt x="1394" y="11513"/>
                  </a:cubicBezTo>
                  <a:cubicBezTo>
                    <a:pt x="2090" y="10204"/>
                    <a:pt x="2787" y="8895"/>
                    <a:pt x="3484" y="7913"/>
                  </a:cubicBezTo>
                  <a:cubicBezTo>
                    <a:pt x="4529" y="5295"/>
                    <a:pt x="6619" y="3332"/>
                    <a:pt x="8710" y="1695"/>
                  </a:cubicBezTo>
                  <a:cubicBezTo>
                    <a:pt x="12194" y="-923"/>
                    <a:pt x="17419" y="-268"/>
                    <a:pt x="19858" y="2022"/>
                  </a:cubicBezTo>
                  <a:cubicBezTo>
                    <a:pt x="21252" y="3659"/>
                    <a:pt x="21600" y="5622"/>
                    <a:pt x="21600" y="7913"/>
                  </a:cubicBezTo>
                  <a:cubicBezTo>
                    <a:pt x="21600" y="10204"/>
                    <a:pt x="20903" y="12495"/>
                    <a:pt x="20206" y="14786"/>
                  </a:cubicBezTo>
                  <a:cubicBezTo>
                    <a:pt x="19510" y="16422"/>
                    <a:pt x="18465" y="17732"/>
                    <a:pt x="17768" y="19368"/>
                  </a:cubicBezTo>
                  <a:cubicBezTo>
                    <a:pt x="17768" y="19368"/>
                    <a:pt x="17768" y="19695"/>
                    <a:pt x="17768" y="19695"/>
                  </a:cubicBezTo>
                  <a:cubicBezTo>
                    <a:pt x="17768" y="20022"/>
                    <a:pt x="17419" y="20350"/>
                    <a:pt x="17419" y="20677"/>
                  </a:cubicBezTo>
                  <a:cubicBezTo>
                    <a:pt x="16374" y="20677"/>
                    <a:pt x="15329" y="20677"/>
                    <a:pt x="14632" y="20350"/>
                  </a:cubicBezTo>
                  <a:cubicBezTo>
                    <a:pt x="13935" y="19695"/>
                    <a:pt x="12890" y="19368"/>
                    <a:pt x="12194" y="19041"/>
                  </a:cubicBezTo>
                  <a:cubicBezTo>
                    <a:pt x="11497" y="19041"/>
                    <a:pt x="11148" y="18713"/>
                    <a:pt x="10452" y="18713"/>
                  </a:cubicBezTo>
                  <a:close/>
                  <a:moveTo>
                    <a:pt x="17071" y="15768"/>
                  </a:moveTo>
                  <a:cubicBezTo>
                    <a:pt x="17419" y="14132"/>
                    <a:pt x="18116" y="12495"/>
                    <a:pt x="18465" y="11186"/>
                  </a:cubicBezTo>
                  <a:cubicBezTo>
                    <a:pt x="19161" y="8895"/>
                    <a:pt x="19510" y="6932"/>
                    <a:pt x="19161" y="4641"/>
                  </a:cubicBezTo>
                  <a:cubicBezTo>
                    <a:pt x="19161" y="3332"/>
                    <a:pt x="18465" y="2022"/>
                    <a:pt x="17419" y="1368"/>
                  </a:cubicBezTo>
                  <a:cubicBezTo>
                    <a:pt x="14981" y="386"/>
                    <a:pt x="11497" y="59"/>
                    <a:pt x="9058" y="2022"/>
                  </a:cubicBezTo>
                  <a:cubicBezTo>
                    <a:pt x="6968" y="3659"/>
                    <a:pt x="5574" y="5295"/>
                    <a:pt x="4181" y="7586"/>
                  </a:cubicBezTo>
                  <a:cubicBezTo>
                    <a:pt x="3484" y="8568"/>
                    <a:pt x="3135" y="9550"/>
                    <a:pt x="2439" y="10859"/>
                  </a:cubicBezTo>
                  <a:cubicBezTo>
                    <a:pt x="3135" y="10859"/>
                    <a:pt x="3832" y="11186"/>
                    <a:pt x="4529" y="11513"/>
                  </a:cubicBezTo>
                  <a:cubicBezTo>
                    <a:pt x="5226" y="11841"/>
                    <a:pt x="5226" y="11186"/>
                    <a:pt x="5574" y="10859"/>
                  </a:cubicBezTo>
                  <a:cubicBezTo>
                    <a:pt x="6619" y="8568"/>
                    <a:pt x="8361" y="6932"/>
                    <a:pt x="10800" y="5622"/>
                  </a:cubicBezTo>
                  <a:cubicBezTo>
                    <a:pt x="12542" y="4968"/>
                    <a:pt x="14284" y="5295"/>
                    <a:pt x="14632" y="7259"/>
                  </a:cubicBezTo>
                  <a:cubicBezTo>
                    <a:pt x="14981" y="8568"/>
                    <a:pt x="14981" y="9877"/>
                    <a:pt x="14632" y="10859"/>
                  </a:cubicBezTo>
                  <a:cubicBezTo>
                    <a:pt x="14632" y="12168"/>
                    <a:pt x="14284" y="13150"/>
                    <a:pt x="13935" y="14459"/>
                  </a:cubicBezTo>
                  <a:cubicBezTo>
                    <a:pt x="14981" y="14786"/>
                    <a:pt x="16026" y="15441"/>
                    <a:pt x="17071" y="15768"/>
                  </a:cubicBezTo>
                  <a:close/>
                  <a:moveTo>
                    <a:pt x="19161" y="2350"/>
                  </a:moveTo>
                  <a:cubicBezTo>
                    <a:pt x="19161" y="3332"/>
                    <a:pt x="19858" y="4313"/>
                    <a:pt x="19858" y="5295"/>
                  </a:cubicBezTo>
                  <a:cubicBezTo>
                    <a:pt x="20206" y="7913"/>
                    <a:pt x="19510" y="10204"/>
                    <a:pt x="18813" y="12495"/>
                  </a:cubicBezTo>
                  <a:cubicBezTo>
                    <a:pt x="18465" y="13477"/>
                    <a:pt x="18116" y="14786"/>
                    <a:pt x="17768" y="15768"/>
                  </a:cubicBezTo>
                  <a:cubicBezTo>
                    <a:pt x="19161" y="16095"/>
                    <a:pt x="19510" y="15441"/>
                    <a:pt x="19858" y="14132"/>
                  </a:cubicBezTo>
                  <a:cubicBezTo>
                    <a:pt x="20555" y="11841"/>
                    <a:pt x="21252" y="9550"/>
                    <a:pt x="21252" y="6932"/>
                  </a:cubicBezTo>
                  <a:cubicBezTo>
                    <a:pt x="20903" y="4968"/>
                    <a:pt x="20555" y="3332"/>
                    <a:pt x="19161" y="2350"/>
                  </a:cubicBezTo>
                  <a:close/>
                  <a:moveTo>
                    <a:pt x="14981" y="19695"/>
                  </a:moveTo>
                  <a:cubicBezTo>
                    <a:pt x="15677" y="18713"/>
                    <a:pt x="16026" y="17732"/>
                    <a:pt x="16374" y="17077"/>
                  </a:cubicBezTo>
                  <a:cubicBezTo>
                    <a:pt x="16374" y="16750"/>
                    <a:pt x="16374" y="15768"/>
                    <a:pt x="15677" y="15768"/>
                  </a:cubicBezTo>
                  <a:cubicBezTo>
                    <a:pt x="15329" y="15441"/>
                    <a:pt x="14632" y="15113"/>
                    <a:pt x="14284" y="15113"/>
                  </a:cubicBezTo>
                  <a:cubicBezTo>
                    <a:pt x="13935" y="15113"/>
                    <a:pt x="13587" y="14786"/>
                    <a:pt x="13239" y="15113"/>
                  </a:cubicBezTo>
                  <a:cubicBezTo>
                    <a:pt x="12542" y="16422"/>
                    <a:pt x="12194" y="17404"/>
                    <a:pt x="11497" y="18386"/>
                  </a:cubicBezTo>
                  <a:cubicBezTo>
                    <a:pt x="12542" y="18713"/>
                    <a:pt x="13935" y="19041"/>
                    <a:pt x="14981" y="19695"/>
                  </a:cubicBezTo>
                  <a:close/>
                  <a:moveTo>
                    <a:pt x="697" y="14786"/>
                  </a:moveTo>
                  <a:cubicBezTo>
                    <a:pt x="1742" y="14786"/>
                    <a:pt x="2787" y="15113"/>
                    <a:pt x="3832" y="15441"/>
                  </a:cubicBezTo>
                  <a:cubicBezTo>
                    <a:pt x="4181" y="14459"/>
                    <a:pt x="4529" y="13477"/>
                    <a:pt x="4877" y="12495"/>
                  </a:cubicBezTo>
                  <a:cubicBezTo>
                    <a:pt x="4877" y="12495"/>
                    <a:pt x="4529" y="12168"/>
                    <a:pt x="4529" y="11841"/>
                  </a:cubicBezTo>
                  <a:cubicBezTo>
                    <a:pt x="3832" y="11841"/>
                    <a:pt x="3135" y="11841"/>
                    <a:pt x="2090" y="11513"/>
                  </a:cubicBezTo>
                  <a:cubicBezTo>
                    <a:pt x="2090" y="11513"/>
                    <a:pt x="2090" y="11841"/>
                    <a:pt x="1742" y="11841"/>
                  </a:cubicBezTo>
                  <a:cubicBezTo>
                    <a:pt x="1394" y="12822"/>
                    <a:pt x="1045" y="13477"/>
                    <a:pt x="697" y="14786"/>
                  </a:cubicBezTo>
                  <a:close/>
                  <a:moveTo>
                    <a:pt x="12194" y="5950"/>
                  </a:moveTo>
                  <a:cubicBezTo>
                    <a:pt x="10452" y="5950"/>
                    <a:pt x="6271" y="9222"/>
                    <a:pt x="5923" y="11841"/>
                  </a:cubicBezTo>
                  <a:cubicBezTo>
                    <a:pt x="6968" y="11841"/>
                    <a:pt x="7316" y="11841"/>
                    <a:pt x="8013" y="10859"/>
                  </a:cubicBezTo>
                  <a:cubicBezTo>
                    <a:pt x="9058" y="8895"/>
                    <a:pt x="10452" y="7259"/>
                    <a:pt x="12194" y="5950"/>
                  </a:cubicBezTo>
                  <a:close/>
                  <a:moveTo>
                    <a:pt x="15677" y="19695"/>
                  </a:moveTo>
                  <a:cubicBezTo>
                    <a:pt x="16723" y="20350"/>
                    <a:pt x="17071" y="20022"/>
                    <a:pt x="17419" y="19368"/>
                  </a:cubicBezTo>
                  <a:cubicBezTo>
                    <a:pt x="18116" y="18386"/>
                    <a:pt x="18465" y="17404"/>
                    <a:pt x="19161" y="16422"/>
                  </a:cubicBezTo>
                  <a:cubicBezTo>
                    <a:pt x="17768" y="16095"/>
                    <a:pt x="17071" y="16422"/>
                    <a:pt x="16723" y="17404"/>
                  </a:cubicBezTo>
                  <a:cubicBezTo>
                    <a:pt x="16374" y="18386"/>
                    <a:pt x="16026" y="19041"/>
                    <a:pt x="15677" y="19695"/>
                  </a:cubicBezTo>
                  <a:close/>
                  <a:moveTo>
                    <a:pt x="5574" y="15768"/>
                  </a:moveTo>
                  <a:cubicBezTo>
                    <a:pt x="6271" y="14459"/>
                    <a:pt x="6619" y="13477"/>
                    <a:pt x="7316" y="12168"/>
                  </a:cubicBezTo>
                  <a:cubicBezTo>
                    <a:pt x="6619" y="12168"/>
                    <a:pt x="5923" y="12168"/>
                    <a:pt x="5226" y="12168"/>
                  </a:cubicBezTo>
                  <a:cubicBezTo>
                    <a:pt x="4877" y="13477"/>
                    <a:pt x="4529" y="14459"/>
                    <a:pt x="4181" y="15441"/>
                  </a:cubicBezTo>
                  <a:cubicBezTo>
                    <a:pt x="4877" y="15441"/>
                    <a:pt x="5226" y="15441"/>
                    <a:pt x="5574" y="1576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37" name="Freeform 40218"/>
            <p:cNvSpPr/>
            <p:nvPr/>
          </p:nvSpPr>
          <p:spPr>
            <a:xfrm>
              <a:off x="0" y="488384"/>
              <a:ext cx="67088" cy="74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8514" y="10800"/>
                    <a:pt x="9257" y="21600"/>
                    <a:pt x="0" y="21600"/>
                  </a:cubicBezTo>
                  <a:cubicBezTo>
                    <a:pt x="6171" y="16200"/>
                    <a:pt x="12343" y="810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38" name="Freeform 40219"/>
            <p:cNvSpPr/>
            <p:nvPr/>
          </p:nvSpPr>
          <p:spPr>
            <a:xfrm>
              <a:off x="491973" y="615104"/>
              <a:ext cx="26091" cy="111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200" y="0"/>
                  </a:moveTo>
                  <a:cubicBezTo>
                    <a:pt x="14400" y="7200"/>
                    <a:pt x="14400" y="14400"/>
                    <a:pt x="21600" y="21600"/>
                  </a:cubicBezTo>
                  <a:cubicBezTo>
                    <a:pt x="7200" y="19800"/>
                    <a:pt x="7200" y="18000"/>
                    <a:pt x="0" y="0"/>
                  </a:cubicBezTo>
                  <a:cubicBezTo>
                    <a:pt x="7200" y="0"/>
                    <a:pt x="7200" y="0"/>
                    <a:pt x="72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39" name="Freeform 40220"/>
            <p:cNvSpPr/>
            <p:nvPr/>
          </p:nvSpPr>
          <p:spPr>
            <a:xfrm>
              <a:off x="72372" y="533108"/>
              <a:ext cx="20806" cy="93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225" h="21600" fill="norm" stroke="1" extrusionOk="0">
                  <a:moveTo>
                    <a:pt x="17225" y="0"/>
                  </a:moveTo>
                  <a:cubicBezTo>
                    <a:pt x="17225" y="6480"/>
                    <a:pt x="10025" y="12960"/>
                    <a:pt x="2825" y="21600"/>
                  </a:cubicBezTo>
                  <a:cubicBezTo>
                    <a:pt x="-4375" y="17280"/>
                    <a:pt x="2825" y="4320"/>
                    <a:pt x="1722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0" name="Freeform 40221"/>
            <p:cNvSpPr/>
            <p:nvPr/>
          </p:nvSpPr>
          <p:spPr>
            <a:xfrm>
              <a:off x="316802" y="626286"/>
              <a:ext cx="44725" cy="81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9200"/>
                    <a:pt x="0" y="16800"/>
                    <a:pt x="0" y="16800"/>
                  </a:cubicBezTo>
                  <a:cubicBezTo>
                    <a:pt x="4320" y="14400"/>
                    <a:pt x="4320" y="9600"/>
                    <a:pt x="8640" y="7200"/>
                  </a:cubicBezTo>
                  <a:cubicBezTo>
                    <a:pt x="12960" y="4800"/>
                    <a:pt x="17280" y="240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7280" y="7200"/>
                    <a:pt x="8640" y="14400"/>
                    <a:pt x="0" y="21600"/>
                  </a:cubicBezTo>
                  <a:cubicBezTo>
                    <a:pt x="0" y="2160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1" name="Freeform 40222"/>
            <p:cNvSpPr/>
            <p:nvPr/>
          </p:nvSpPr>
          <p:spPr>
            <a:xfrm>
              <a:off x="151412" y="533108"/>
              <a:ext cx="16308" cy="93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00" h="21600" fill="norm" stroke="1" extrusionOk="0">
                  <a:moveTo>
                    <a:pt x="8100" y="0"/>
                  </a:moveTo>
                  <a:cubicBezTo>
                    <a:pt x="8100" y="8640"/>
                    <a:pt x="8100" y="15120"/>
                    <a:pt x="18900" y="21600"/>
                  </a:cubicBezTo>
                  <a:cubicBezTo>
                    <a:pt x="8100" y="21600"/>
                    <a:pt x="8100" y="21600"/>
                    <a:pt x="8100" y="21600"/>
                  </a:cubicBezTo>
                  <a:cubicBezTo>
                    <a:pt x="-2700" y="15120"/>
                    <a:pt x="-2700" y="8640"/>
                    <a:pt x="81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2" name="Freeform 40223"/>
            <p:cNvSpPr/>
            <p:nvPr/>
          </p:nvSpPr>
          <p:spPr>
            <a:xfrm>
              <a:off x="242260" y="596470"/>
              <a:ext cx="63362" cy="55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000"/>
                  </a:moveTo>
                  <a:cubicBezTo>
                    <a:pt x="6171" y="10800"/>
                    <a:pt x="12343" y="7200"/>
                    <a:pt x="18514" y="0"/>
                  </a:cubicBezTo>
                  <a:cubicBezTo>
                    <a:pt x="18514" y="3600"/>
                    <a:pt x="21600" y="3600"/>
                    <a:pt x="21600" y="3600"/>
                  </a:cubicBezTo>
                  <a:cubicBezTo>
                    <a:pt x="15429" y="10800"/>
                    <a:pt x="9257" y="14400"/>
                    <a:pt x="6171" y="21600"/>
                  </a:cubicBezTo>
                  <a:cubicBezTo>
                    <a:pt x="3086" y="21600"/>
                    <a:pt x="3086" y="18000"/>
                    <a:pt x="0" y="18000"/>
                  </a:cubicBezTo>
                  <a:cubicBezTo>
                    <a:pt x="0" y="18000"/>
                    <a:pt x="0" y="18000"/>
                    <a:pt x="0" y="180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3" name="Freeform 40224"/>
            <p:cNvSpPr/>
            <p:nvPr/>
          </p:nvSpPr>
          <p:spPr>
            <a:xfrm>
              <a:off x="403145" y="633740"/>
              <a:ext cx="21744" cy="74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00" h="21600" fill="norm" stroke="1" extrusionOk="0">
                  <a:moveTo>
                    <a:pt x="10800" y="21600"/>
                  </a:moveTo>
                  <a:cubicBezTo>
                    <a:pt x="-3600" y="18900"/>
                    <a:pt x="-3600" y="18900"/>
                    <a:pt x="10800" y="0"/>
                  </a:cubicBezTo>
                  <a:cubicBezTo>
                    <a:pt x="10800" y="0"/>
                    <a:pt x="18000" y="0"/>
                    <a:pt x="18000" y="0"/>
                  </a:cubicBezTo>
                  <a:cubicBezTo>
                    <a:pt x="18000" y="5400"/>
                    <a:pt x="10800" y="135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4" name="Freeform 40225"/>
            <p:cNvSpPr/>
            <p:nvPr/>
          </p:nvSpPr>
          <p:spPr>
            <a:xfrm>
              <a:off x="212444" y="507020"/>
              <a:ext cx="18637" cy="81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10800" y="14400"/>
                    <a:pt x="10800" y="7200"/>
                    <a:pt x="0" y="0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10800" y="7200"/>
                    <a:pt x="21600" y="14400"/>
                    <a:pt x="21600" y="19200"/>
                  </a:cubicBezTo>
                  <a:cubicBezTo>
                    <a:pt x="21600" y="19200"/>
                    <a:pt x="10800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9" presetID="15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Class="entr" nodeType="afterEffect" presetSubtype="9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Class="entr" nodeType="afterEffect" presetSubtype="9" presetID="15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Class="entr" nodeType="afterEffect" presetSubtype="9" presetID="15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Class="entr" nodeType="afterEffect" presetSubtype="9" presetID="15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Class="entr" nodeType="afterEffect" presetSubtype="9" presetID="15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Class="entr" nodeType="afterEffect" presetSubtype="9" presetID="15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Class="entr" nodeType="afterEffect" presetSubtype="9" presetID="15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Class="entr" nodeType="afterEffect" presetSubtype="9" presetID="15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000"/>
                            </p:stCondLst>
                            <p:childTnLst>
                              <p:par>
                                <p:cTn id="68" presetClass="entr" nodeType="afterEffect" presetSubtype="9" presetID="15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0"/>
                            </p:stCondLst>
                            <p:childTnLst>
                              <p:par>
                                <p:cTn id="75" presetClass="entr" nodeType="afterEffect" presetSubtype="9" presetID="15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1000"/>
                            </p:stCondLst>
                            <p:childTnLst>
                              <p:par>
                                <p:cTn id="82" presetClass="entr" nodeType="afterEffect" presetSubtype="9" presetID="15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000"/>
                            </p:stCondLst>
                            <p:childTnLst>
                              <p:par>
                                <p:cTn id="89" presetClass="entr" nodeType="afterEffect" presetSubtype="9" presetID="15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3000"/>
                            </p:stCondLst>
                            <p:childTnLst>
                              <p:par>
                                <p:cTn id="96" presetClass="entr" nodeType="afterEffect" presetSubtype="9" presetID="15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8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8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8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8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4000"/>
                            </p:stCondLst>
                            <p:childTnLst>
                              <p:par>
                                <p:cTn id="103" presetClass="entr" nodeType="afterEffect" presetSubtype="9" presetID="15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8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8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5000"/>
                            </p:stCondLst>
                            <p:childTnLst>
                              <p:par>
                                <p:cTn id="110" presetClass="entr" nodeType="afterEffect" presetSubtype="9" presetID="15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8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8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8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8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6000"/>
                            </p:stCondLst>
                            <p:childTnLst>
                              <p:par>
                                <p:cTn id="117" presetClass="entr" nodeType="afterEffect" presetSubtype="9" presetID="15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8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7000"/>
                            </p:stCondLst>
                            <p:childTnLst>
                              <p:par>
                                <p:cTn id="124" presetClass="entr" nodeType="afterEffect" presetSubtype="9" presetID="15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5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8000"/>
                            </p:stCondLst>
                            <p:childTnLst>
                              <p:par>
                                <p:cTn id="131" presetClass="entr" nodeType="afterEffect" presetSubtype="9" presetID="15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2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9000"/>
                            </p:stCondLst>
                            <p:childTnLst>
                              <p:par>
                                <p:cTn id="138" presetClass="entr" nodeType="afterEffect" presetSubtype="9" presetID="15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9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0000"/>
                            </p:stCondLst>
                            <p:childTnLst>
                              <p:par>
                                <p:cTn id="145" presetClass="entr" nodeType="afterEffect" presetSubtype="9" presetID="15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1000"/>
                            </p:stCondLst>
                            <p:childTnLst>
                              <p:par>
                                <p:cTn id="152" presetClass="entr" nodeType="afterEffect" presetSubtype="9" presetID="15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3" fill="hold"/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8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8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2000"/>
                            </p:stCondLst>
                            <p:childTnLst>
                              <p:par>
                                <p:cTn id="159" presetClass="entr" nodeType="afterEffect" presetSubtype="9" presetID="15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23000"/>
                            </p:stCondLst>
                            <p:childTnLst>
                              <p:par>
                                <p:cTn id="166" presetClass="entr" nodeType="afterEffect" presetSubtype="9" presetID="15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7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4000"/>
                            </p:stCondLst>
                            <p:childTnLst>
                              <p:par>
                                <p:cTn id="173" presetClass="entr" nodeType="afterEffect" presetSubtype="9" presetID="15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4" fill="hold"/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25000"/>
                            </p:stCondLst>
                            <p:childTnLst>
                              <p:par>
                                <p:cTn id="180" presetClass="entr" nodeType="afterEffect" presetSubtype="9" presetID="15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1" fill="hold"/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8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8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23" grpId="13"/>
      <p:bldP build="whole" bldLvl="1" animBg="1" rev="0" advAuto="0" spid="797" grpId="1"/>
      <p:bldP build="whole" bldLvl="1" animBg="1" rev="0" advAuto="0" spid="810" grpId="6"/>
      <p:bldP build="whole" bldLvl="1" animBg="1" rev="0" advAuto="0" spid="835" grpId="25"/>
      <p:bldP build="whole" bldLvl="1" animBg="1" rev="0" advAuto="0" spid="822" grpId="12"/>
      <p:bldP build="whole" bldLvl="1" animBg="1" rev="0" advAuto="0" spid="820" grpId="10"/>
      <p:bldP build="whole" bldLvl="1" animBg="1" rev="0" advAuto="0" spid="816" grpId="8"/>
      <p:bldP build="whole" bldLvl="1" animBg="1" rev="0" advAuto="0" spid="845" grpId="26"/>
      <p:bldP build="whole" bldLvl="1" animBg="1" rev="0" advAuto="0" spid="819" grpId="9"/>
      <p:bldP build="whole" bldLvl="1" animBg="1" rev="0" advAuto="0" spid="821" grpId="11"/>
      <p:bldP build="whole" bldLvl="1" animBg="1" rev="0" advAuto="0" spid="832" grpId="22"/>
      <p:bldP build="whole" bldLvl="1" animBg="1" rev="0" advAuto="0" spid="828" grpId="18"/>
      <p:bldP build="whole" bldLvl="1" animBg="1" rev="0" advAuto="0" spid="827" grpId="17"/>
      <p:bldP build="whole" bldLvl="1" animBg="1" rev="0" advAuto="0" spid="834" grpId="24"/>
      <p:bldP build="whole" bldLvl="1" animBg="1" rev="0" advAuto="0" spid="829" grpId="19"/>
      <p:bldP build="whole" bldLvl="1" animBg="1" rev="0" advAuto="0" spid="806" grpId="4"/>
      <p:bldP build="whole" bldLvl="1" animBg="1" rev="0" advAuto="0" spid="826" grpId="16"/>
      <p:bldP build="whole" bldLvl="1" animBg="1" rev="0" advAuto="0" spid="825" grpId="15"/>
      <p:bldP build="whole" bldLvl="1" animBg="1" rev="0" advAuto="0" spid="831" grpId="21"/>
      <p:bldP build="whole" bldLvl="1" animBg="1" rev="0" advAuto="0" spid="807" grpId="5"/>
      <p:bldP build="whole" bldLvl="1" animBg="1" rev="0" advAuto="0" spid="800" grpId="2"/>
      <p:bldP build="whole" bldLvl="1" animBg="1" rev="0" advAuto="0" spid="813" grpId="7"/>
      <p:bldP build="whole" bldLvl="1" animBg="1" rev="0" advAuto="0" spid="833" grpId="23"/>
      <p:bldP build="whole" bldLvl="1" animBg="1" rev="0" advAuto="0" spid="803" grpId="3"/>
      <p:bldP build="whole" bldLvl="1" animBg="1" rev="0" advAuto="0" spid="830" grpId="20"/>
      <p:bldP build="whole" bldLvl="1" animBg="1" rev="0" advAuto="0" spid="824" grpId="14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组合 1"/>
          <p:cNvSpPr txBox="1"/>
          <p:nvPr/>
        </p:nvSpPr>
        <p:spPr>
          <a:xfrm>
            <a:off x="2166812" y="603414"/>
            <a:ext cx="5078029" cy="56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旋转</a:t>
            </a:r>
          </a:p>
        </p:txBody>
      </p:sp>
      <p:grpSp>
        <p:nvGrpSpPr>
          <p:cNvPr id="857" name="组合 47"/>
          <p:cNvGrpSpPr/>
          <p:nvPr/>
        </p:nvGrpSpPr>
        <p:grpSpPr>
          <a:xfrm>
            <a:off x="1287294" y="520626"/>
            <a:ext cx="648511" cy="726918"/>
            <a:chOff x="0" y="0"/>
            <a:chExt cx="648509" cy="726916"/>
          </a:xfrm>
        </p:grpSpPr>
        <p:sp>
          <p:nvSpPr>
            <p:cNvPr id="848" name="Freeform 40217"/>
            <p:cNvSpPr/>
            <p:nvPr/>
          </p:nvSpPr>
          <p:spPr>
            <a:xfrm>
              <a:off x="74541" y="-1"/>
              <a:ext cx="573969" cy="581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77" fill="norm" stroke="1" extrusionOk="0">
                  <a:moveTo>
                    <a:pt x="10452" y="18713"/>
                  </a:moveTo>
                  <a:cubicBezTo>
                    <a:pt x="10800" y="18059"/>
                    <a:pt x="11148" y="17404"/>
                    <a:pt x="11497" y="16750"/>
                  </a:cubicBezTo>
                  <a:cubicBezTo>
                    <a:pt x="13239" y="14459"/>
                    <a:pt x="14284" y="11841"/>
                    <a:pt x="14632" y="9222"/>
                  </a:cubicBezTo>
                  <a:cubicBezTo>
                    <a:pt x="14632" y="8568"/>
                    <a:pt x="14632" y="8241"/>
                    <a:pt x="14284" y="7586"/>
                  </a:cubicBezTo>
                  <a:cubicBezTo>
                    <a:pt x="13935" y="5950"/>
                    <a:pt x="12542" y="5950"/>
                    <a:pt x="11497" y="7259"/>
                  </a:cubicBezTo>
                  <a:cubicBezTo>
                    <a:pt x="9406" y="9222"/>
                    <a:pt x="7665" y="11841"/>
                    <a:pt x="6619" y="14786"/>
                  </a:cubicBezTo>
                  <a:cubicBezTo>
                    <a:pt x="6271" y="15113"/>
                    <a:pt x="6271" y="15441"/>
                    <a:pt x="6271" y="15768"/>
                  </a:cubicBezTo>
                  <a:cubicBezTo>
                    <a:pt x="6271" y="16095"/>
                    <a:pt x="5923" y="16422"/>
                    <a:pt x="5923" y="16750"/>
                  </a:cubicBezTo>
                  <a:cubicBezTo>
                    <a:pt x="5226" y="16095"/>
                    <a:pt x="4529" y="16095"/>
                    <a:pt x="3832" y="16422"/>
                  </a:cubicBezTo>
                  <a:cubicBezTo>
                    <a:pt x="3135" y="15441"/>
                    <a:pt x="1394" y="15441"/>
                    <a:pt x="0" y="14786"/>
                  </a:cubicBezTo>
                  <a:cubicBezTo>
                    <a:pt x="348" y="13804"/>
                    <a:pt x="1045" y="12495"/>
                    <a:pt x="1394" y="11513"/>
                  </a:cubicBezTo>
                  <a:cubicBezTo>
                    <a:pt x="2090" y="10204"/>
                    <a:pt x="2787" y="8895"/>
                    <a:pt x="3484" y="7913"/>
                  </a:cubicBezTo>
                  <a:cubicBezTo>
                    <a:pt x="4529" y="5295"/>
                    <a:pt x="6619" y="3332"/>
                    <a:pt x="8710" y="1695"/>
                  </a:cubicBezTo>
                  <a:cubicBezTo>
                    <a:pt x="12194" y="-923"/>
                    <a:pt x="17419" y="-268"/>
                    <a:pt x="19858" y="2022"/>
                  </a:cubicBezTo>
                  <a:cubicBezTo>
                    <a:pt x="21252" y="3659"/>
                    <a:pt x="21600" y="5622"/>
                    <a:pt x="21600" y="7913"/>
                  </a:cubicBezTo>
                  <a:cubicBezTo>
                    <a:pt x="21600" y="10204"/>
                    <a:pt x="20903" y="12495"/>
                    <a:pt x="20206" y="14786"/>
                  </a:cubicBezTo>
                  <a:cubicBezTo>
                    <a:pt x="19510" y="16422"/>
                    <a:pt x="18465" y="17732"/>
                    <a:pt x="17768" y="19368"/>
                  </a:cubicBezTo>
                  <a:cubicBezTo>
                    <a:pt x="17768" y="19368"/>
                    <a:pt x="17768" y="19695"/>
                    <a:pt x="17768" y="19695"/>
                  </a:cubicBezTo>
                  <a:cubicBezTo>
                    <a:pt x="17768" y="20022"/>
                    <a:pt x="17419" y="20350"/>
                    <a:pt x="17419" y="20677"/>
                  </a:cubicBezTo>
                  <a:cubicBezTo>
                    <a:pt x="16374" y="20677"/>
                    <a:pt x="15329" y="20677"/>
                    <a:pt x="14632" y="20350"/>
                  </a:cubicBezTo>
                  <a:cubicBezTo>
                    <a:pt x="13935" y="19695"/>
                    <a:pt x="12890" y="19368"/>
                    <a:pt x="12194" y="19041"/>
                  </a:cubicBezTo>
                  <a:cubicBezTo>
                    <a:pt x="11497" y="19041"/>
                    <a:pt x="11148" y="18713"/>
                    <a:pt x="10452" y="18713"/>
                  </a:cubicBezTo>
                  <a:close/>
                  <a:moveTo>
                    <a:pt x="17071" y="15768"/>
                  </a:moveTo>
                  <a:cubicBezTo>
                    <a:pt x="17419" y="14132"/>
                    <a:pt x="18116" y="12495"/>
                    <a:pt x="18465" y="11186"/>
                  </a:cubicBezTo>
                  <a:cubicBezTo>
                    <a:pt x="19161" y="8895"/>
                    <a:pt x="19510" y="6932"/>
                    <a:pt x="19161" y="4641"/>
                  </a:cubicBezTo>
                  <a:cubicBezTo>
                    <a:pt x="19161" y="3332"/>
                    <a:pt x="18465" y="2022"/>
                    <a:pt x="17419" y="1368"/>
                  </a:cubicBezTo>
                  <a:cubicBezTo>
                    <a:pt x="14981" y="386"/>
                    <a:pt x="11497" y="59"/>
                    <a:pt x="9058" y="2022"/>
                  </a:cubicBezTo>
                  <a:cubicBezTo>
                    <a:pt x="6968" y="3659"/>
                    <a:pt x="5574" y="5295"/>
                    <a:pt x="4181" y="7586"/>
                  </a:cubicBezTo>
                  <a:cubicBezTo>
                    <a:pt x="3484" y="8568"/>
                    <a:pt x="3135" y="9550"/>
                    <a:pt x="2439" y="10859"/>
                  </a:cubicBezTo>
                  <a:cubicBezTo>
                    <a:pt x="3135" y="10859"/>
                    <a:pt x="3832" y="11186"/>
                    <a:pt x="4529" y="11513"/>
                  </a:cubicBezTo>
                  <a:cubicBezTo>
                    <a:pt x="5226" y="11841"/>
                    <a:pt x="5226" y="11186"/>
                    <a:pt x="5574" y="10859"/>
                  </a:cubicBezTo>
                  <a:cubicBezTo>
                    <a:pt x="6619" y="8568"/>
                    <a:pt x="8361" y="6932"/>
                    <a:pt x="10800" y="5622"/>
                  </a:cubicBezTo>
                  <a:cubicBezTo>
                    <a:pt x="12542" y="4968"/>
                    <a:pt x="14284" y="5295"/>
                    <a:pt x="14632" y="7259"/>
                  </a:cubicBezTo>
                  <a:cubicBezTo>
                    <a:pt x="14981" y="8568"/>
                    <a:pt x="14981" y="9877"/>
                    <a:pt x="14632" y="10859"/>
                  </a:cubicBezTo>
                  <a:cubicBezTo>
                    <a:pt x="14632" y="12168"/>
                    <a:pt x="14284" y="13150"/>
                    <a:pt x="13935" y="14459"/>
                  </a:cubicBezTo>
                  <a:cubicBezTo>
                    <a:pt x="14981" y="14786"/>
                    <a:pt x="16026" y="15441"/>
                    <a:pt x="17071" y="15768"/>
                  </a:cubicBezTo>
                  <a:close/>
                  <a:moveTo>
                    <a:pt x="19161" y="2350"/>
                  </a:moveTo>
                  <a:cubicBezTo>
                    <a:pt x="19161" y="3332"/>
                    <a:pt x="19858" y="4313"/>
                    <a:pt x="19858" y="5295"/>
                  </a:cubicBezTo>
                  <a:cubicBezTo>
                    <a:pt x="20206" y="7913"/>
                    <a:pt x="19510" y="10204"/>
                    <a:pt x="18813" y="12495"/>
                  </a:cubicBezTo>
                  <a:cubicBezTo>
                    <a:pt x="18465" y="13477"/>
                    <a:pt x="18116" y="14786"/>
                    <a:pt x="17768" y="15768"/>
                  </a:cubicBezTo>
                  <a:cubicBezTo>
                    <a:pt x="19161" y="16095"/>
                    <a:pt x="19510" y="15441"/>
                    <a:pt x="19858" y="14132"/>
                  </a:cubicBezTo>
                  <a:cubicBezTo>
                    <a:pt x="20555" y="11841"/>
                    <a:pt x="21252" y="9550"/>
                    <a:pt x="21252" y="6932"/>
                  </a:cubicBezTo>
                  <a:cubicBezTo>
                    <a:pt x="20903" y="4968"/>
                    <a:pt x="20555" y="3332"/>
                    <a:pt x="19161" y="2350"/>
                  </a:cubicBezTo>
                  <a:close/>
                  <a:moveTo>
                    <a:pt x="14981" y="19695"/>
                  </a:moveTo>
                  <a:cubicBezTo>
                    <a:pt x="15677" y="18713"/>
                    <a:pt x="16026" y="17732"/>
                    <a:pt x="16374" y="17077"/>
                  </a:cubicBezTo>
                  <a:cubicBezTo>
                    <a:pt x="16374" y="16750"/>
                    <a:pt x="16374" y="15768"/>
                    <a:pt x="15677" y="15768"/>
                  </a:cubicBezTo>
                  <a:cubicBezTo>
                    <a:pt x="15329" y="15441"/>
                    <a:pt x="14632" y="15113"/>
                    <a:pt x="14284" y="15113"/>
                  </a:cubicBezTo>
                  <a:cubicBezTo>
                    <a:pt x="13935" y="15113"/>
                    <a:pt x="13587" y="14786"/>
                    <a:pt x="13239" y="15113"/>
                  </a:cubicBezTo>
                  <a:cubicBezTo>
                    <a:pt x="12542" y="16422"/>
                    <a:pt x="12194" y="17404"/>
                    <a:pt x="11497" y="18386"/>
                  </a:cubicBezTo>
                  <a:cubicBezTo>
                    <a:pt x="12542" y="18713"/>
                    <a:pt x="13935" y="19041"/>
                    <a:pt x="14981" y="19695"/>
                  </a:cubicBezTo>
                  <a:close/>
                  <a:moveTo>
                    <a:pt x="697" y="14786"/>
                  </a:moveTo>
                  <a:cubicBezTo>
                    <a:pt x="1742" y="14786"/>
                    <a:pt x="2787" y="15113"/>
                    <a:pt x="3832" y="15441"/>
                  </a:cubicBezTo>
                  <a:cubicBezTo>
                    <a:pt x="4181" y="14459"/>
                    <a:pt x="4529" y="13477"/>
                    <a:pt x="4877" y="12495"/>
                  </a:cubicBezTo>
                  <a:cubicBezTo>
                    <a:pt x="4877" y="12495"/>
                    <a:pt x="4529" y="12168"/>
                    <a:pt x="4529" y="11841"/>
                  </a:cubicBezTo>
                  <a:cubicBezTo>
                    <a:pt x="3832" y="11841"/>
                    <a:pt x="3135" y="11841"/>
                    <a:pt x="2090" y="11513"/>
                  </a:cubicBezTo>
                  <a:cubicBezTo>
                    <a:pt x="2090" y="11513"/>
                    <a:pt x="2090" y="11841"/>
                    <a:pt x="1742" y="11841"/>
                  </a:cubicBezTo>
                  <a:cubicBezTo>
                    <a:pt x="1394" y="12822"/>
                    <a:pt x="1045" y="13477"/>
                    <a:pt x="697" y="14786"/>
                  </a:cubicBezTo>
                  <a:close/>
                  <a:moveTo>
                    <a:pt x="12194" y="5950"/>
                  </a:moveTo>
                  <a:cubicBezTo>
                    <a:pt x="10452" y="5950"/>
                    <a:pt x="6271" y="9222"/>
                    <a:pt x="5923" y="11841"/>
                  </a:cubicBezTo>
                  <a:cubicBezTo>
                    <a:pt x="6968" y="11841"/>
                    <a:pt x="7316" y="11841"/>
                    <a:pt x="8013" y="10859"/>
                  </a:cubicBezTo>
                  <a:cubicBezTo>
                    <a:pt x="9058" y="8895"/>
                    <a:pt x="10452" y="7259"/>
                    <a:pt x="12194" y="5950"/>
                  </a:cubicBezTo>
                  <a:close/>
                  <a:moveTo>
                    <a:pt x="15677" y="19695"/>
                  </a:moveTo>
                  <a:cubicBezTo>
                    <a:pt x="16723" y="20350"/>
                    <a:pt x="17071" y="20022"/>
                    <a:pt x="17419" y="19368"/>
                  </a:cubicBezTo>
                  <a:cubicBezTo>
                    <a:pt x="18116" y="18386"/>
                    <a:pt x="18465" y="17404"/>
                    <a:pt x="19161" y="16422"/>
                  </a:cubicBezTo>
                  <a:cubicBezTo>
                    <a:pt x="17768" y="16095"/>
                    <a:pt x="17071" y="16422"/>
                    <a:pt x="16723" y="17404"/>
                  </a:cubicBezTo>
                  <a:cubicBezTo>
                    <a:pt x="16374" y="18386"/>
                    <a:pt x="16026" y="19041"/>
                    <a:pt x="15677" y="19695"/>
                  </a:cubicBezTo>
                  <a:close/>
                  <a:moveTo>
                    <a:pt x="5574" y="15768"/>
                  </a:moveTo>
                  <a:cubicBezTo>
                    <a:pt x="6271" y="14459"/>
                    <a:pt x="6619" y="13477"/>
                    <a:pt x="7316" y="12168"/>
                  </a:cubicBezTo>
                  <a:cubicBezTo>
                    <a:pt x="6619" y="12168"/>
                    <a:pt x="5923" y="12168"/>
                    <a:pt x="5226" y="12168"/>
                  </a:cubicBezTo>
                  <a:cubicBezTo>
                    <a:pt x="4877" y="13477"/>
                    <a:pt x="4529" y="14459"/>
                    <a:pt x="4181" y="15441"/>
                  </a:cubicBezTo>
                  <a:cubicBezTo>
                    <a:pt x="4877" y="15441"/>
                    <a:pt x="5226" y="15441"/>
                    <a:pt x="5574" y="1576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9" name="Freeform 40218"/>
            <p:cNvSpPr/>
            <p:nvPr/>
          </p:nvSpPr>
          <p:spPr>
            <a:xfrm>
              <a:off x="0" y="488384"/>
              <a:ext cx="67088" cy="74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8514" y="10800"/>
                    <a:pt x="9257" y="21600"/>
                    <a:pt x="0" y="21600"/>
                  </a:cubicBezTo>
                  <a:cubicBezTo>
                    <a:pt x="6171" y="16200"/>
                    <a:pt x="12343" y="810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0" name="Freeform 40219"/>
            <p:cNvSpPr/>
            <p:nvPr/>
          </p:nvSpPr>
          <p:spPr>
            <a:xfrm>
              <a:off x="491973" y="615104"/>
              <a:ext cx="26091" cy="111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200" y="0"/>
                  </a:moveTo>
                  <a:cubicBezTo>
                    <a:pt x="14400" y="7200"/>
                    <a:pt x="14400" y="14400"/>
                    <a:pt x="21600" y="21600"/>
                  </a:cubicBezTo>
                  <a:cubicBezTo>
                    <a:pt x="7200" y="19800"/>
                    <a:pt x="7200" y="18000"/>
                    <a:pt x="0" y="0"/>
                  </a:cubicBezTo>
                  <a:cubicBezTo>
                    <a:pt x="7200" y="0"/>
                    <a:pt x="7200" y="0"/>
                    <a:pt x="72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1" name="Freeform 40220"/>
            <p:cNvSpPr/>
            <p:nvPr/>
          </p:nvSpPr>
          <p:spPr>
            <a:xfrm>
              <a:off x="72372" y="533108"/>
              <a:ext cx="20806" cy="93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225" h="21600" fill="norm" stroke="1" extrusionOk="0">
                  <a:moveTo>
                    <a:pt x="17225" y="0"/>
                  </a:moveTo>
                  <a:cubicBezTo>
                    <a:pt x="17225" y="6480"/>
                    <a:pt x="10025" y="12960"/>
                    <a:pt x="2825" y="21600"/>
                  </a:cubicBezTo>
                  <a:cubicBezTo>
                    <a:pt x="-4375" y="17280"/>
                    <a:pt x="2825" y="4320"/>
                    <a:pt x="1722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2" name="Freeform 40221"/>
            <p:cNvSpPr/>
            <p:nvPr/>
          </p:nvSpPr>
          <p:spPr>
            <a:xfrm>
              <a:off x="316802" y="626286"/>
              <a:ext cx="44725" cy="81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9200"/>
                    <a:pt x="0" y="16800"/>
                    <a:pt x="0" y="16800"/>
                  </a:cubicBezTo>
                  <a:cubicBezTo>
                    <a:pt x="4320" y="14400"/>
                    <a:pt x="4320" y="9600"/>
                    <a:pt x="8640" y="7200"/>
                  </a:cubicBezTo>
                  <a:cubicBezTo>
                    <a:pt x="12960" y="4800"/>
                    <a:pt x="17280" y="240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7280" y="7200"/>
                    <a:pt x="8640" y="14400"/>
                    <a:pt x="0" y="21600"/>
                  </a:cubicBezTo>
                  <a:cubicBezTo>
                    <a:pt x="0" y="2160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3" name="Freeform 40222"/>
            <p:cNvSpPr/>
            <p:nvPr/>
          </p:nvSpPr>
          <p:spPr>
            <a:xfrm>
              <a:off x="151412" y="533108"/>
              <a:ext cx="16308" cy="93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00" h="21600" fill="norm" stroke="1" extrusionOk="0">
                  <a:moveTo>
                    <a:pt x="8100" y="0"/>
                  </a:moveTo>
                  <a:cubicBezTo>
                    <a:pt x="8100" y="8640"/>
                    <a:pt x="8100" y="15120"/>
                    <a:pt x="18900" y="21600"/>
                  </a:cubicBezTo>
                  <a:cubicBezTo>
                    <a:pt x="8100" y="21600"/>
                    <a:pt x="8100" y="21600"/>
                    <a:pt x="8100" y="21600"/>
                  </a:cubicBezTo>
                  <a:cubicBezTo>
                    <a:pt x="-2700" y="15120"/>
                    <a:pt x="-2700" y="8640"/>
                    <a:pt x="81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4" name="Freeform 40223"/>
            <p:cNvSpPr/>
            <p:nvPr/>
          </p:nvSpPr>
          <p:spPr>
            <a:xfrm>
              <a:off x="242260" y="596470"/>
              <a:ext cx="63362" cy="55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000"/>
                  </a:moveTo>
                  <a:cubicBezTo>
                    <a:pt x="6171" y="10800"/>
                    <a:pt x="12343" y="7200"/>
                    <a:pt x="18514" y="0"/>
                  </a:cubicBezTo>
                  <a:cubicBezTo>
                    <a:pt x="18514" y="3600"/>
                    <a:pt x="21600" y="3600"/>
                    <a:pt x="21600" y="3600"/>
                  </a:cubicBezTo>
                  <a:cubicBezTo>
                    <a:pt x="15429" y="10800"/>
                    <a:pt x="9257" y="14400"/>
                    <a:pt x="6171" y="21600"/>
                  </a:cubicBezTo>
                  <a:cubicBezTo>
                    <a:pt x="3086" y="21600"/>
                    <a:pt x="3086" y="18000"/>
                    <a:pt x="0" y="18000"/>
                  </a:cubicBezTo>
                  <a:cubicBezTo>
                    <a:pt x="0" y="18000"/>
                    <a:pt x="0" y="18000"/>
                    <a:pt x="0" y="180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5" name="Freeform 40224"/>
            <p:cNvSpPr/>
            <p:nvPr/>
          </p:nvSpPr>
          <p:spPr>
            <a:xfrm>
              <a:off x="403145" y="633740"/>
              <a:ext cx="21744" cy="74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00" h="21600" fill="norm" stroke="1" extrusionOk="0">
                  <a:moveTo>
                    <a:pt x="10800" y="21600"/>
                  </a:moveTo>
                  <a:cubicBezTo>
                    <a:pt x="-3600" y="18900"/>
                    <a:pt x="-3600" y="18900"/>
                    <a:pt x="10800" y="0"/>
                  </a:cubicBezTo>
                  <a:cubicBezTo>
                    <a:pt x="10800" y="0"/>
                    <a:pt x="18000" y="0"/>
                    <a:pt x="18000" y="0"/>
                  </a:cubicBezTo>
                  <a:cubicBezTo>
                    <a:pt x="18000" y="5400"/>
                    <a:pt x="10800" y="135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6" name="Freeform 40225"/>
            <p:cNvSpPr/>
            <p:nvPr/>
          </p:nvSpPr>
          <p:spPr>
            <a:xfrm>
              <a:off x="212444" y="507020"/>
              <a:ext cx="18637" cy="81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10800" y="14400"/>
                    <a:pt x="10800" y="7200"/>
                    <a:pt x="0" y="0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10800" y="7200"/>
                    <a:pt x="21600" y="14400"/>
                    <a:pt x="21600" y="19200"/>
                  </a:cubicBezTo>
                  <a:cubicBezTo>
                    <a:pt x="21600" y="19200"/>
                    <a:pt x="10800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858" name="ScreenFlow2.mp4" descr="ScreenFlow2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480486" y="1255435"/>
            <a:ext cx="8694108" cy="543381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 isContent="0" isInverted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9" presetID="15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Class="entr" nodeType="afterEffect" presetSubtype="9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mediacall" nodeType="clickEffect" presetSubtype="0" presetID="1" grpId="3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3300000" fill="hold"/>
                                        <p:tgtEl>
                                          <p:spTgt spid="8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22" fill="hold" display="0">
                  <p:stCondLst>
                    <p:cond delay="indefinite"/>
                  </p:stCondLst>
                </p:cTn>
                <p:tgtEl>
                  <p:spTgt spid="858"/>
                </p:tgtEl>
              </p:cMediaNode>
            </p:video>
          </p:childTnLst>
        </p:cTn>
      </p:par>
    </p:tnLst>
    <p:bldLst>
      <p:bldP build="whole" bldLvl="1" animBg="1" rev="0" advAuto="0" spid="847" grpId="1"/>
      <p:bldP build="whole" bldLvl="1" animBg="1" rev="0" advAuto="0" spid="857" grpId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92987" y="1103339"/>
            <a:ext cx="2768601" cy="1079501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pic>
        <p:nvPicPr>
          <p:cNvPr id="861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83599" y="855711"/>
            <a:ext cx="5143501" cy="1968501"/>
          </a:xfrm>
          <a:prstGeom prst="rect">
            <a:avLst/>
          </a:prstGeom>
          <a:ln w="12700">
            <a:solidFill>
              <a:srgbClr val="DDDDDD"/>
            </a:solidFill>
            <a:miter lim="400000"/>
          </a:ln>
        </p:spPr>
      </p:pic>
      <p:pic>
        <p:nvPicPr>
          <p:cNvPr id="862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622550" y="2918253"/>
            <a:ext cx="6946900" cy="825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63" name="pasted-image.png" descr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628900" y="3831444"/>
            <a:ext cx="6934200" cy="201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 isContent="0" isInverted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1000"/>
                                        <p:tgtEl>
                                          <p:spTgt spid="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100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2" dur="10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63" grpId="4"/>
      <p:bldP build="whole" bldLvl="1" animBg="1" rev="0" advAuto="0" spid="860" grpId="1"/>
      <p:bldP build="whole" bldLvl="1" animBg="1" rev="0" advAuto="0" spid="861" grpId="2"/>
      <p:bldP build="whole" bldLvl="1" animBg="1" rev="0" advAuto="0" spid="862" grpId="3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组合 18"/>
          <p:cNvGrpSpPr/>
          <p:nvPr/>
        </p:nvGrpSpPr>
        <p:grpSpPr>
          <a:xfrm>
            <a:off x="5312781" y="1856832"/>
            <a:ext cx="899263" cy="958961"/>
            <a:chOff x="0" y="0"/>
            <a:chExt cx="899261" cy="958959"/>
          </a:xfrm>
        </p:grpSpPr>
        <p:grpSp>
          <p:nvGrpSpPr>
            <p:cNvPr id="242" name="组合 17"/>
            <p:cNvGrpSpPr/>
            <p:nvPr/>
          </p:nvGrpSpPr>
          <p:grpSpPr>
            <a:xfrm>
              <a:off x="72952" y="303858"/>
              <a:ext cx="590600" cy="655102"/>
              <a:chOff x="0" y="0"/>
              <a:chExt cx="590599" cy="655101"/>
            </a:xfrm>
          </p:grpSpPr>
          <p:sp>
            <p:nvSpPr>
              <p:cNvPr id="240" name="Freeform 5"/>
              <p:cNvSpPr/>
              <p:nvPr/>
            </p:nvSpPr>
            <p:spPr>
              <a:xfrm>
                <a:off x="-1" y="0"/>
                <a:ext cx="590601" cy="6551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82" h="20667" fill="norm" stroke="1" extrusionOk="0">
                    <a:moveTo>
                      <a:pt x="922" y="926"/>
                    </a:moveTo>
                    <a:cubicBezTo>
                      <a:pt x="922" y="6817"/>
                      <a:pt x="-518" y="13362"/>
                      <a:pt x="202" y="19908"/>
                    </a:cubicBezTo>
                    <a:cubicBezTo>
                      <a:pt x="3082" y="21217"/>
                      <a:pt x="8842" y="19908"/>
                      <a:pt x="12442" y="20562"/>
                    </a:cubicBezTo>
                    <a:cubicBezTo>
                      <a:pt x="15322" y="20562"/>
                      <a:pt x="18922" y="21217"/>
                      <a:pt x="19642" y="19253"/>
                    </a:cubicBezTo>
                    <a:cubicBezTo>
                      <a:pt x="21082" y="17290"/>
                      <a:pt x="19642" y="12053"/>
                      <a:pt x="19642" y="9435"/>
                    </a:cubicBezTo>
                    <a:cubicBezTo>
                      <a:pt x="19642" y="6817"/>
                      <a:pt x="20362" y="4199"/>
                      <a:pt x="19642" y="1581"/>
                    </a:cubicBezTo>
                    <a:cubicBezTo>
                      <a:pt x="16042" y="926"/>
                      <a:pt x="12442" y="926"/>
                      <a:pt x="8842" y="926"/>
                    </a:cubicBezTo>
                    <a:cubicBezTo>
                      <a:pt x="5962" y="272"/>
                      <a:pt x="3082" y="-383"/>
                      <a:pt x="922" y="272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41" name="Freeform 6"/>
              <p:cNvSpPr/>
              <p:nvPr/>
            </p:nvSpPr>
            <p:spPr>
              <a:xfrm>
                <a:off x="48785" y="73143"/>
                <a:ext cx="479935" cy="5319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511" fill="norm" stroke="1" extrusionOk="0">
                    <a:moveTo>
                      <a:pt x="1878" y="1511"/>
                    </a:moveTo>
                    <a:cubicBezTo>
                      <a:pt x="2817" y="6311"/>
                      <a:pt x="0" y="14311"/>
                      <a:pt x="0" y="19911"/>
                    </a:cubicBezTo>
                    <a:cubicBezTo>
                      <a:pt x="7513" y="20711"/>
                      <a:pt x="15026" y="20711"/>
                      <a:pt x="21600" y="19911"/>
                    </a:cubicBezTo>
                    <a:cubicBezTo>
                      <a:pt x="21600" y="16711"/>
                      <a:pt x="21600" y="13511"/>
                      <a:pt x="21600" y="10311"/>
                    </a:cubicBezTo>
                    <a:cubicBezTo>
                      <a:pt x="21600" y="8711"/>
                      <a:pt x="21600" y="3911"/>
                      <a:pt x="20661" y="2311"/>
                    </a:cubicBezTo>
                    <a:cubicBezTo>
                      <a:pt x="19722" y="-89"/>
                      <a:pt x="14087" y="711"/>
                      <a:pt x="11270" y="711"/>
                    </a:cubicBezTo>
                    <a:cubicBezTo>
                      <a:pt x="8452" y="711"/>
                      <a:pt x="1878" y="-889"/>
                      <a:pt x="1878" y="711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250" name="组合 16"/>
            <p:cNvGrpSpPr/>
            <p:nvPr/>
          </p:nvGrpSpPr>
          <p:grpSpPr>
            <a:xfrm>
              <a:off x="0" y="0"/>
              <a:ext cx="899262" cy="828828"/>
              <a:chOff x="0" y="0"/>
              <a:chExt cx="899261" cy="828827"/>
            </a:xfrm>
          </p:grpSpPr>
          <p:sp>
            <p:nvSpPr>
              <p:cNvPr id="243" name="Freeform 7"/>
              <p:cNvSpPr/>
              <p:nvPr/>
            </p:nvSpPr>
            <p:spPr>
              <a:xfrm>
                <a:off x="0" y="0"/>
                <a:ext cx="899262" cy="8288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8640"/>
                    </a:moveTo>
                    <a:cubicBezTo>
                      <a:pt x="1507" y="11340"/>
                      <a:pt x="4521" y="14580"/>
                      <a:pt x="6530" y="17280"/>
                    </a:cubicBezTo>
                    <a:cubicBezTo>
                      <a:pt x="7535" y="18900"/>
                      <a:pt x="8037" y="20520"/>
                      <a:pt x="9544" y="21600"/>
                    </a:cubicBezTo>
                    <a:cubicBezTo>
                      <a:pt x="14065" y="14580"/>
                      <a:pt x="18586" y="7560"/>
                      <a:pt x="21600" y="0"/>
                    </a:cubicBezTo>
                    <a:cubicBezTo>
                      <a:pt x="17581" y="4860"/>
                      <a:pt x="13563" y="10800"/>
                      <a:pt x="9544" y="15660"/>
                    </a:cubicBezTo>
                    <a:cubicBezTo>
                      <a:pt x="9042" y="13500"/>
                      <a:pt x="8037" y="8100"/>
                      <a:pt x="6530" y="7020"/>
                    </a:cubicBezTo>
                    <a:cubicBezTo>
                      <a:pt x="5023" y="5400"/>
                      <a:pt x="2512" y="8100"/>
                      <a:pt x="502" y="9180"/>
                    </a:cubicBezTo>
                    <a:cubicBezTo>
                      <a:pt x="2512" y="9180"/>
                      <a:pt x="4019" y="8100"/>
                      <a:pt x="5526" y="7020"/>
                    </a:cubicBezTo>
                    <a:cubicBezTo>
                      <a:pt x="4019" y="7560"/>
                      <a:pt x="2009" y="9180"/>
                      <a:pt x="1005" y="10800"/>
                    </a:cubicBezTo>
                    <a:cubicBezTo>
                      <a:pt x="3014" y="10260"/>
                      <a:pt x="4521" y="9180"/>
                      <a:pt x="6028" y="8100"/>
                    </a:cubicBezTo>
                    <a:cubicBezTo>
                      <a:pt x="4521" y="8640"/>
                      <a:pt x="3516" y="10800"/>
                      <a:pt x="2009" y="11880"/>
                    </a:cubicBezTo>
                    <a:cubicBezTo>
                      <a:pt x="3516" y="12420"/>
                      <a:pt x="5526" y="10260"/>
                      <a:pt x="7033" y="9720"/>
                    </a:cubicBezTo>
                    <a:cubicBezTo>
                      <a:pt x="6028" y="10260"/>
                      <a:pt x="4019" y="11880"/>
                      <a:pt x="3516" y="13500"/>
                    </a:cubicBezTo>
                    <a:cubicBezTo>
                      <a:pt x="5023" y="12960"/>
                      <a:pt x="6530" y="11880"/>
                      <a:pt x="7535" y="10800"/>
                    </a:cubicBezTo>
                    <a:cubicBezTo>
                      <a:pt x="6530" y="11880"/>
                      <a:pt x="5023" y="13500"/>
                      <a:pt x="4019" y="15120"/>
                    </a:cubicBezTo>
                    <a:cubicBezTo>
                      <a:pt x="5526" y="14580"/>
                      <a:pt x="6530" y="13500"/>
                      <a:pt x="7535" y="12960"/>
                    </a:cubicBezTo>
                    <a:cubicBezTo>
                      <a:pt x="6530" y="13500"/>
                      <a:pt x="6028" y="15120"/>
                      <a:pt x="5526" y="16200"/>
                    </a:cubicBezTo>
                    <a:cubicBezTo>
                      <a:pt x="6530" y="15120"/>
                      <a:pt x="7033" y="14580"/>
                      <a:pt x="8037" y="13500"/>
                    </a:cubicBezTo>
                    <a:cubicBezTo>
                      <a:pt x="7033" y="14580"/>
                      <a:pt x="6028" y="15660"/>
                      <a:pt x="6028" y="16740"/>
                    </a:cubicBezTo>
                    <a:cubicBezTo>
                      <a:pt x="7033" y="16740"/>
                      <a:pt x="8037" y="15660"/>
                      <a:pt x="8540" y="15120"/>
                    </a:cubicBezTo>
                    <a:cubicBezTo>
                      <a:pt x="7535" y="15660"/>
                      <a:pt x="7033" y="16740"/>
                      <a:pt x="7033" y="17820"/>
                    </a:cubicBezTo>
                    <a:cubicBezTo>
                      <a:pt x="8037" y="17820"/>
                      <a:pt x="9042" y="16740"/>
                      <a:pt x="9544" y="15660"/>
                    </a:cubicBezTo>
                    <a:cubicBezTo>
                      <a:pt x="8540" y="16740"/>
                      <a:pt x="8037" y="18360"/>
                      <a:pt x="8540" y="19440"/>
                    </a:cubicBezTo>
                    <a:cubicBezTo>
                      <a:pt x="9544" y="19440"/>
                      <a:pt x="9544" y="17820"/>
                      <a:pt x="9544" y="16740"/>
                    </a:cubicBezTo>
                    <a:cubicBezTo>
                      <a:pt x="9042" y="17820"/>
                      <a:pt x="9042" y="18900"/>
                      <a:pt x="9544" y="20520"/>
                    </a:cubicBezTo>
                    <a:cubicBezTo>
                      <a:pt x="10047" y="18900"/>
                      <a:pt x="10047" y="16740"/>
                      <a:pt x="10047" y="15120"/>
                    </a:cubicBezTo>
                    <a:cubicBezTo>
                      <a:pt x="10047" y="16200"/>
                      <a:pt x="10047" y="17820"/>
                      <a:pt x="10549" y="19440"/>
                    </a:cubicBezTo>
                    <a:cubicBezTo>
                      <a:pt x="11051" y="17820"/>
                      <a:pt x="10549" y="15660"/>
                      <a:pt x="10549" y="14040"/>
                    </a:cubicBezTo>
                    <a:cubicBezTo>
                      <a:pt x="11051" y="14580"/>
                      <a:pt x="11051" y="15660"/>
                      <a:pt x="11553" y="16740"/>
                    </a:cubicBezTo>
                    <a:cubicBezTo>
                      <a:pt x="12056" y="15660"/>
                      <a:pt x="11553" y="14040"/>
                      <a:pt x="11553" y="12960"/>
                    </a:cubicBezTo>
                    <a:cubicBezTo>
                      <a:pt x="12056" y="14040"/>
                      <a:pt x="12056" y="15120"/>
                      <a:pt x="12558" y="15660"/>
                    </a:cubicBezTo>
                    <a:cubicBezTo>
                      <a:pt x="12558" y="14580"/>
                      <a:pt x="12558" y="12960"/>
                      <a:pt x="13060" y="11340"/>
                    </a:cubicBezTo>
                    <a:cubicBezTo>
                      <a:pt x="13060" y="12420"/>
                      <a:pt x="13060" y="13500"/>
                      <a:pt x="13563" y="14580"/>
                    </a:cubicBezTo>
                    <a:cubicBezTo>
                      <a:pt x="14065" y="13500"/>
                      <a:pt x="13563" y="12420"/>
                      <a:pt x="14065" y="11340"/>
                    </a:cubicBezTo>
                    <a:cubicBezTo>
                      <a:pt x="14065" y="11880"/>
                      <a:pt x="14065" y="12420"/>
                      <a:pt x="14567" y="12960"/>
                    </a:cubicBezTo>
                    <a:cubicBezTo>
                      <a:pt x="14567" y="11880"/>
                      <a:pt x="14567" y="11340"/>
                      <a:pt x="14567" y="10260"/>
                    </a:cubicBezTo>
                    <a:cubicBezTo>
                      <a:pt x="14567" y="10800"/>
                      <a:pt x="15070" y="11340"/>
                      <a:pt x="15572" y="11880"/>
                    </a:cubicBezTo>
                    <a:cubicBezTo>
                      <a:pt x="16074" y="10800"/>
                      <a:pt x="15572" y="9180"/>
                      <a:pt x="16074" y="8100"/>
                    </a:cubicBezTo>
                    <a:cubicBezTo>
                      <a:pt x="16074" y="8640"/>
                      <a:pt x="16577" y="9720"/>
                      <a:pt x="16577" y="10260"/>
                    </a:cubicBezTo>
                    <a:cubicBezTo>
                      <a:pt x="17079" y="9180"/>
                      <a:pt x="17079" y="8100"/>
                      <a:pt x="17079" y="7020"/>
                    </a:cubicBezTo>
                    <a:cubicBezTo>
                      <a:pt x="17581" y="7560"/>
                      <a:pt x="17581" y="8100"/>
                      <a:pt x="17581" y="8640"/>
                    </a:cubicBezTo>
                    <a:cubicBezTo>
                      <a:pt x="18084" y="7560"/>
                      <a:pt x="18084" y="5940"/>
                      <a:pt x="18084" y="4860"/>
                    </a:cubicBezTo>
                    <a:cubicBezTo>
                      <a:pt x="18084" y="5400"/>
                      <a:pt x="18586" y="6480"/>
                      <a:pt x="18586" y="6480"/>
                    </a:cubicBezTo>
                    <a:cubicBezTo>
                      <a:pt x="18586" y="5940"/>
                      <a:pt x="18586" y="4860"/>
                      <a:pt x="19088" y="4320"/>
                    </a:cubicBezTo>
                    <a:cubicBezTo>
                      <a:pt x="19088" y="4320"/>
                      <a:pt x="19088" y="4860"/>
                      <a:pt x="19088" y="5400"/>
                    </a:cubicBezTo>
                    <a:cubicBezTo>
                      <a:pt x="19591" y="4860"/>
                      <a:pt x="19591" y="4320"/>
                      <a:pt x="19591" y="3780"/>
                    </a:cubicBezTo>
                    <a:cubicBezTo>
                      <a:pt x="20093" y="4320"/>
                      <a:pt x="20093" y="4320"/>
                      <a:pt x="20093" y="4860"/>
                    </a:cubicBezTo>
                    <a:cubicBezTo>
                      <a:pt x="20093" y="3780"/>
                      <a:pt x="20595" y="3240"/>
                      <a:pt x="20595" y="2700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44" name="Freeform 8"/>
              <p:cNvSpPr/>
              <p:nvPr/>
            </p:nvSpPr>
            <p:spPr>
              <a:xfrm>
                <a:off x="62244" y="268631"/>
                <a:ext cx="335791" cy="4160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50" y="4320"/>
                    </a:moveTo>
                    <a:cubicBezTo>
                      <a:pt x="4050" y="3240"/>
                      <a:pt x="8100" y="2160"/>
                      <a:pt x="10800" y="0"/>
                    </a:cubicBezTo>
                    <a:cubicBezTo>
                      <a:pt x="6750" y="2160"/>
                      <a:pt x="4050" y="5400"/>
                      <a:pt x="0" y="8640"/>
                    </a:cubicBezTo>
                    <a:cubicBezTo>
                      <a:pt x="4050" y="6480"/>
                      <a:pt x="8100" y="3240"/>
                      <a:pt x="12150" y="1080"/>
                    </a:cubicBezTo>
                    <a:cubicBezTo>
                      <a:pt x="9450" y="3240"/>
                      <a:pt x="6750" y="5400"/>
                      <a:pt x="4050" y="8640"/>
                    </a:cubicBezTo>
                    <a:cubicBezTo>
                      <a:pt x="6750" y="5400"/>
                      <a:pt x="10800" y="3240"/>
                      <a:pt x="13500" y="1080"/>
                    </a:cubicBezTo>
                    <a:cubicBezTo>
                      <a:pt x="12150" y="2160"/>
                      <a:pt x="8100" y="6480"/>
                      <a:pt x="6750" y="8640"/>
                    </a:cubicBezTo>
                    <a:cubicBezTo>
                      <a:pt x="9450" y="6480"/>
                      <a:pt x="12150" y="4320"/>
                      <a:pt x="13500" y="3240"/>
                    </a:cubicBezTo>
                    <a:cubicBezTo>
                      <a:pt x="10800" y="4320"/>
                      <a:pt x="9450" y="7560"/>
                      <a:pt x="6750" y="8640"/>
                    </a:cubicBezTo>
                    <a:cubicBezTo>
                      <a:pt x="9450" y="6480"/>
                      <a:pt x="12150" y="4320"/>
                      <a:pt x="14850" y="2160"/>
                    </a:cubicBezTo>
                    <a:cubicBezTo>
                      <a:pt x="12150" y="4320"/>
                      <a:pt x="9450" y="7560"/>
                      <a:pt x="8100" y="9720"/>
                    </a:cubicBezTo>
                    <a:cubicBezTo>
                      <a:pt x="10800" y="8640"/>
                      <a:pt x="12150" y="5400"/>
                      <a:pt x="14850" y="4320"/>
                    </a:cubicBezTo>
                    <a:cubicBezTo>
                      <a:pt x="13500" y="7560"/>
                      <a:pt x="9450" y="9720"/>
                      <a:pt x="9450" y="11880"/>
                    </a:cubicBezTo>
                    <a:cubicBezTo>
                      <a:pt x="12150" y="10800"/>
                      <a:pt x="13500" y="7560"/>
                      <a:pt x="16200" y="6480"/>
                    </a:cubicBezTo>
                    <a:cubicBezTo>
                      <a:pt x="14850" y="8640"/>
                      <a:pt x="12150" y="9720"/>
                      <a:pt x="12150" y="11880"/>
                    </a:cubicBezTo>
                    <a:cubicBezTo>
                      <a:pt x="13500" y="10800"/>
                      <a:pt x="14850" y="8640"/>
                      <a:pt x="16200" y="7560"/>
                    </a:cubicBezTo>
                    <a:cubicBezTo>
                      <a:pt x="16200" y="9720"/>
                      <a:pt x="13500" y="10800"/>
                      <a:pt x="13500" y="12960"/>
                    </a:cubicBezTo>
                    <a:cubicBezTo>
                      <a:pt x="14850" y="11880"/>
                      <a:pt x="16200" y="7560"/>
                      <a:pt x="13500" y="5400"/>
                    </a:cubicBezTo>
                    <a:cubicBezTo>
                      <a:pt x="14850" y="8640"/>
                      <a:pt x="16200" y="15120"/>
                      <a:pt x="20250" y="16200"/>
                    </a:cubicBezTo>
                    <a:cubicBezTo>
                      <a:pt x="20250" y="11880"/>
                      <a:pt x="16200" y="7560"/>
                      <a:pt x="14850" y="2160"/>
                    </a:cubicBezTo>
                    <a:cubicBezTo>
                      <a:pt x="16200" y="6480"/>
                      <a:pt x="18900" y="11880"/>
                      <a:pt x="21600" y="16200"/>
                    </a:cubicBezTo>
                    <a:cubicBezTo>
                      <a:pt x="18900" y="11880"/>
                      <a:pt x="16200" y="6480"/>
                      <a:pt x="12150" y="3240"/>
                    </a:cubicBezTo>
                    <a:cubicBezTo>
                      <a:pt x="12150" y="6480"/>
                      <a:pt x="14850" y="9720"/>
                      <a:pt x="16200" y="11880"/>
                    </a:cubicBezTo>
                    <a:cubicBezTo>
                      <a:pt x="17550" y="14040"/>
                      <a:pt x="18900" y="17280"/>
                      <a:pt x="20250" y="19440"/>
                    </a:cubicBezTo>
                    <a:cubicBezTo>
                      <a:pt x="16200" y="15120"/>
                      <a:pt x="13500" y="10800"/>
                      <a:pt x="9450" y="6480"/>
                    </a:cubicBezTo>
                    <a:cubicBezTo>
                      <a:pt x="12150" y="10800"/>
                      <a:pt x="16200" y="16200"/>
                      <a:pt x="18900" y="21600"/>
                    </a:cubicBezTo>
                    <a:cubicBezTo>
                      <a:pt x="14850" y="17280"/>
                      <a:pt x="10800" y="14040"/>
                      <a:pt x="8100" y="9720"/>
                    </a:cubicBezTo>
                    <a:cubicBezTo>
                      <a:pt x="10800" y="11880"/>
                      <a:pt x="12150" y="15120"/>
                      <a:pt x="14850" y="17280"/>
                    </a:cubicBezTo>
                    <a:cubicBezTo>
                      <a:pt x="16200" y="18360"/>
                      <a:pt x="17550" y="21600"/>
                      <a:pt x="20250" y="21600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45" name="Freeform 9"/>
              <p:cNvSpPr/>
              <p:nvPr/>
            </p:nvSpPr>
            <p:spPr>
              <a:xfrm>
                <a:off x="376739" y="248976"/>
                <a:ext cx="355448" cy="5389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7446"/>
                    </a:moveTo>
                    <a:cubicBezTo>
                      <a:pt x="0" y="18277"/>
                      <a:pt x="0" y="18277"/>
                      <a:pt x="0" y="17446"/>
                    </a:cubicBezTo>
                    <a:cubicBezTo>
                      <a:pt x="3812" y="14954"/>
                      <a:pt x="6353" y="11631"/>
                      <a:pt x="10165" y="9138"/>
                    </a:cubicBezTo>
                    <a:cubicBezTo>
                      <a:pt x="12706" y="5815"/>
                      <a:pt x="17788" y="3323"/>
                      <a:pt x="20329" y="0"/>
                    </a:cubicBezTo>
                    <a:cubicBezTo>
                      <a:pt x="16518" y="1662"/>
                      <a:pt x="13976" y="4154"/>
                      <a:pt x="12706" y="6646"/>
                    </a:cubicBezTo>
                    <a:cubicBezTo>
                      <a:pt x="8894" y="9969"/>
                      <a:pt x="3812" y="14954"/>
                      <a:pt x="1271" y="19938"/>
                    </a:cubicBezTo>
                    <a:cubicBezTo>
                      <a:pt x="3812" y="18277"/>
                      <a:pt x="6353" y="14954"/>
                      <a:pt x="7624" y="13292"/>
                    </a:cubicBezTo>
                    <a:cubicBezTo>
                      <a:pt x="10165" y="9969"/>
                      <a:pt x="13976" y="6646"/>
                      <a:pt x="17788" y="4154"/>
                    </a:cubicBezTo>
                    <a:cubicBezTo>
                      <a:pt x="13976" y="5815"/>
                      <a:pt x="11435" y="8308"/>
                      <a:pt x="10165" y="10800"/>
                    </a:cubicBezTo>
                    <a:cubicBezTo>
                      <a:pt x="6353" y="14123"/>
                      <a:pt x="2541" y="18277"/>
                      <a:pt x="1271" y="21600"/>
                    </a:cubicBezTo>
                    <a:cubicBezTo>
                      <a:pt x="3812" y="19108"/>
                      <a:pt x="6353" y="16615"/>
                      <a:pt x="8894" y="13292"/>
                    </a:cubicBezTo>
                    <a:cubicBezTo>
                      <a:pt x="12706" y="9969"/>
                      <a:pt x="16518" y="6646"/>
                      <a:pt x="20329" y="2492"/>
                    </a:cubicBezTo>
                    <a:cubicBezTo>
                      <a:pt x="13976" y="7477"/>
                      <a:pt x="11435" y="13292"/>
                      <a:pt x="5082" y="18277"/>
                    </a:cubicBezTo>
                    <a:cubicBezTo>
                      <a:pt x="8894" y="11631"/>
                      <a:pt x="15247" y="6646"/>
                      <a:pt x="21600" y="1662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46" name="Freeform 10"/>
              <p:cNvSpPr/>
              <p:nvPr/>
            </p:nvSpPr>
            <p:spPr>
              <a:xfrm>
                <a:off x="438983" y="81900"/>
                <a:ext cx="419329" cy="5601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4320" y="17600"/>
                      <a:pt x="7560" y="12800"/>
                      <a:pt x="11880" y="8800"/>
                    </a:cubicBezTo>
                    <a:cubicBezTo>
                      <a:pt x="15120" y="5600"/>
                      <a:pt x="19440" y="3200"/>
                      <a:pt x="21600" y="0"/>
                    </a:cubicBezTo>
                    <a:cubicBezTo>
                      <a:pt x="18360" y="800"/>
                      <a:pt x="14040" y="5600"/>
                      <a:pt x="12960" y="8000"/>
                    </a:cubicBezTo>
                    <a:cubicBezTo>
                      <a:pt x="11880" y="8000"/>
                      <a:pt x="11880" y="8000"/>
                      <a:pt x="12960" y="7200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47" name="Freeform 11"/>
              <p:cNvSpPr/>
              <p:nvPr/>
            </p:nvSpPr>
            <p:spPr>
              <a:xfrm>
                <a:off x="229320" y="268631"/>
                <a:ext cx="42589" cy="212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10800" y="21600"/>
                      <a:pt x="10800" y="21600"/>
                      <a:pt x="21600" y="21600"/>
                    </a:cubicBezTo>
                    <a:cubicBezTo>
                      <a:pt x="10800" y="21600"/>
                      <a:pt x="10800" y="0"/>
                      <a:pt x="10800" y="0"/>
                    </a:cubicBezTo>
                    <a:cubicBezTo>
                      <a:pt x="10800" y="0"/>
                      <a:pt x="21600" y="21600"/>
                      <a:pt x="21600" y="21600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48" name="Freeform 12"/>
              <p:cNvSpPr/>
              <p:nvPr/>
            </p:nvSpPr>
            <p:spPr>
              <a:xfrm>
                <a:off x="0" y="206388"/>
                <a:ext cx="239012" cy="1291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00" h="19135" fill="norm" stroke="1" extrusionOk="0">
                    <a:moveTo>
                      <a:pt x="0" y="18514"/>
                    </a:moveTo>
                    <a:cubicBezTo>
                      <a:pt x="1800" y="21600"/>
                      <a:pt x="7200" y="12343"/>
                      <a:pt x="9000" y="9257"/>
                    </a:cubicBezTo>
                    <a:cubicBezTo>
                      <a:pt x="12600" y="9257"/>
                      <a:pt x="16200" y="6171"/>
                      <a:pt x="18000" y="3086"/>
                    </a:cubicBezTo>
                    <a:cubicBezTo>
                      <a:pt x="12600" y="6171"/>
                      <a:pt x="7200" y="15429"/>
                      <a:pt x="1800" y="18514"/>
                    </a:cubicBezTo>
                    <a:cubicBezTo>
                      <a:pt x="3600" y="15429"/>
                      <a:pt x="7200" y="12343"/>
                      <a:pt x="10800" y="9257"/>
                    </a:cubicBezTo>
                    <a:cubicBezTo>
                      <a:pt x="12600" y="6171"/>
                      <a:pt x="16200" y="3086"/>
                      <a:pt x="19800" y="0"/>
                    </a:cubicBezTo>
                    <a:cubicBezTo>
                      <a:pt x="12600" y="3086"/>
                      <a:pt x="7200" y="12343"/>
                      <a:pt x="1800" y="18514"/>
                    </a:cubicBezTo>
                    <a:cubicBezTo>
                      <a:pt x="7200" y="9257"/>
                      <a:pt x="14400" y="3086"/>
                      <a:pt x="19800" y="0"/>
                    </a:cubicBezTo>
                    <a:cubicBezTo>
                      <a:pt x="21600" y="0"/>
                      <a:pt x="19800" y="0"/>
                      <a:pt x="19800" y="0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49" name="Freeform 13"/>
              <p:cNvSpPr/>
              <p:nvPr/>
            </p:nvSpPr>
            <p:spPr>
              <a:xfrm>
                <a:off x="209663" y="186732"/>
                <a:ext cx="250616" cy="4357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29"/>
                    </a:moveTo>
                    <a:cubicBezTo>
                      <a:pt x="1800" y="2057"/>
                      <a:pt x="1800" y="2057"/>
                      <a:pt x="3600" y="3086"/>
                    </a:cubicBezTo>
                    <a:cubicBezTo>
                      <a:pt x="3600" y="2057"/>
                      <a:pt x="1800" y="2057"/>
                      <a:pt x="1800" y="1029"/>
                    </a:cubicBezTo>
                    <a:cubicBezTo>
                      <a:pt x="3600" y="2057"/>
                      <a:pt x="3600" y="2057"/>
                      <a:pt x="3600" y="3086"/>
                    </a:cubicBezTo>
                    <a:cubicBezTo>
                      <a:pt x="3600" y="2057"/>
                      <a:pt x="3600" y="1029"/>
                      <a:pt x="3600" y="0"/>
                    </a:cubicBezTo>
                    <a:cubicBezTo>
                      <a:pt x="3600" y="1029"/>
                      <a:pt x="5400" y="2057"/>
                      <a:pt x="5400" y="3086"/>
                    </a:cubicBezTo>
                    <a:cubicBezTo>
                      <a:pt x="5400" y="2057"/>
                      <a:pt x="5400" y="1029"/>
                      <a:pt x="3600" y="1029"/>
                    </a:cubicBezTo>
                    <a:cubicBezTo>
                      <a:pt x="5400" y="2057"/>
                      <a:pt x="5400" y="3086"/>
                      <a:pt x="7200" y="3086"/>
                    </a:cubicBezTo>
                    <a:cubicBezTo>
                      <a:pt x="5400" y="2057"/>
                      <a:pt x="3600" y="1029"/>
                      <a:pt x="3600" y="0"/>
                    </a:cubicBezTo>
                    <a:cubicBezTo>
                      <a:pt x="5400" y="1029"/>
                      <a:pt x="9000" y="4114"/>
                      <a:pt x="9000" y="6171"/>
                    </a:cubicBezTo>
                    <a:cubicBezTo>
                      <a:pt x="7200" y="5143"/>
                      <a:pt x="5400" y="3086"/>
                      <a:pt x="5400" y="2057"/>
                    </a:cubicBezTo>
                    <a:cubicBezTo>
                      <a:pt x="7200" y="4114"/>
                      <a:pt x="9000" y="6171"/>
                      <a:pt x="10800" y="8229"/>
                    </a:cubicBezTo>
                    <a:cubicBezTo>
                      <a:pt x="9000" y="5143"/>
                      <a:pt x="5400" y="2057"/>
                      <a:pt x="1800" y="0"/>
                    </a:cubicBezTo>
                    <a:cubicBezTo>
                      <a:pt x="12600" y="4114"/>
                      <a:pt x="12600" y="15429"/>
                      <a:pt x="21600" y="21600"/>
                    </a:cubicBezTo>
                    <a:cubicBezTo>
                      <a:pt x="19800" y="18514"/>
                      <a:pt x="14400" y="15429"/>
                      <a:pt x="12600" y="13371"/>
                    </a:cubicBezTo>
                    <a:cubicBezTo>
                      <a:pt x="10800" y="11314"/>
                      <a:pt x="9000" y="9257"/>
                      <a:pt x="7200" y="7200"/>
                    </a:cubicBezTo>
                    <a:cubicBezTo>
                      <a:pt x="9000" y="8229"/>
                      <a:pt x="10800" y="10286"/>
                      <a:pt x="12600" y="11314"/>
                    </a:cubicBezTo>
                    <a:cubicBezTo>
                      <a:pt x="16200" y="14400"/>
                      <a:pt x="18000" y="16457"/>
                      <a:pt x="19800" y="19543"/>
                    </a:cubicBezTo>
                    <a:cubicBezTo>
                      <a:pt x="18000" y="16457"/>
                      <a:pt x="14400" y="14400"/>
                      <a:pt x="12600" y="11314"/>
                    </a:cubicBezTo>
                    <a:cubicBezTo>
                      <a:pt x="9000" y="8229"/>
                      <a:pt x="7200" y="4114"/>
                      <a:pt x="1800" y="1029"/>
                    </a:cubicBezTo>
                    <a:cubicBezTo>
                      <a:pt x="5400" y="5143"/>
                      <a:pt x="9000" y="7200"/>
                      <a:pt x="12600" y="10286"/>
                    </a:cubicBezTo>
                    <a:cubicBezTo>
                      <a:pt x="14400" y="13371"/>
                      <a:pt x="16200" y="15429"/>
                      <a:pt x="19800" y="17486"/>
                    </a:cubicBezTo>
                    <a:cubicBezTo>
                      <a:pt x="19800" y="18514"/>
                      <a:pt x="19800" y="19543"/>
                      <a:pt x="21600" y="20571"/>
                    </a:cubicBezTo>
                    <a:cubicBezTo>
                      <a:pt x="18000" y="17486"/>
                      <a:pt x="16200" y="13371"/>
                      <a:pt x="10800" y="11314"/>
                    </a:cubicBezTo>
                    <a:cubicBezTo>
                      <a:pt x="12600" y="14400"/>
                      <a:pt x="16200" y="16457"/>
                      <a:pt x="19800" y="19543"/>
                    </a:cubicBezTo>
                    <a:cubicBezTo>
                      <a:pt x="18000" y="17486"/>
                      <a:pt x="14400" y="16457"/>
                      <a:pt x="12600" y="14400"/>
                    </a:cubicBezTo>
                    <a:cubicBezTo>
                      <a:pt x="14400" y="16457"/>
                      <a:pt x="16200" y="17486"/>
                      <a:pt x="16200" y="19543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263" name="组合 19"/>
          <p:cNvGrpSpPr/>
          <p:nvPr/>
        </p:nvGrpSpPr>
        <p:grpSpPr>
          <a:xfrm>
            <a:off x="5312781" y="2867347"/>
            <a:ext cx="899263" cy="958960"/>
            <a:chOff x="0" y="0"/>
            <a:chExt cx="899261" cy="958959"/>
          </a:xfrm>
        </p:grpSpPr>
        <p:grpSp>
          <p:nvGrpSpPr>
            <p:cNvPr id="254" name="组合 20"/>
            <p:cNvGrpSpPr/>
            <p:nvPr/>
          </p:nvGrpSpPr>
          <p:grpSpPr>
            <a:xfrm>
              <a:off x="72952" y="303858"/>
              <a:ext cx="590600" cy="655102"/>
              <a:chOff x="0" y="0"/>
              <a:chExt cx="590599" cy="655101"/>
            </a:xfrm>
          </p:grpSpPr>
          <p:sp>
            <p:nvSpPr>
              <p:cNvPr id="252" name="Freeform 5"/>
              <p:cNvSpPr/>
              <p:nvPr/>
            </p:nvSpPr>
            <p:spPr>
              <a:xfrm>
                <a:off x="-1" y="0"/>
                <a:ext cx="590601" cy="6551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82" h="20667" fill="norm" stroke="1" extrusionOk="0">
                    <a:moveTo>
                      <a:pt x="922" y="926"/>
                    </a:moveTo>
                    <a:cubicBezTo>
                      <a:pt x="922" y="6817"/>
                      <a:pt x="-518" y="13362"/>
                      <a:pt x="202" y="19908"/>
                    </a:cubicBezTo>
                    <a:cubicBezTo>
                      <a:pt x="3082" y="21217"/>
                      <a:pt x="8842" y="19908"/>
                      <a:pt x="12442" y="20562"/>
                    </a:cubicBezTo>
                    <a:cubicBezTo>
                      <a:pt x="15322" y="20562"/>
                      <a:pt x="18922" y="21217"/>
                      <a:pt x="19642" y="19253"/>
                    </a:cubicBezTo>
                    <a:cubicBezTo>
                      <a:pt x="21082" y="17290"/>
                      <a:pt x="19642" y="12053"/>
                      <a:pt x="19642" y="9435"/>
                    </a:cubicBezTo>
                    <a:cubicBezTo>
                      <a:pt x="19642" y="6817"/>
                      <a:pt x="20362" y="4199"/>
                      <a:pt x="19642" y="1581"/>
                    </a:cubicBezTo>
                    <a:cubicBezTo>
                      <a:pt x="16042" y="926"/>
                      <a:pt x="12442" y="926"/>
                      <a:pt x="8842" y="926"/>
                    </a:cubicBezTo>
                    <a:cubicBezTo>
                      <a:pt x="5962" y="272"/>
                      <a:pt x="3082" y="-383"/>
                      <a:pt x="922" y="272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53" name="Freeform 6"/>
              <p:cNvSpPr/>
              <p:nvPr/>
            </p:nvSpPr>
            <p:spPr>
              <a:xfrm>
                <a:off x="48785" y="73143"/>
                <a:ext cx="479935" cy="5319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511" fill="norm" stroke="1" extrusionOk="0">
                    <a:moveTo>
                      <a:pt x="1878" y="1511"/>
                    </a:moveTo>
                    <a:cubicBezTo>
                      <a:pt x="2817" y="6311"/>
                      <a:pt x="0" y="14311"/>
                      <a:pt x="0" y="19911"/>
                    </a:cubicBezTo>
                    <a:cubicBezTo>
                      <a:pt x="7513" y="20711"/>
                      <a:pt x="15026" y="20711"/>
                      <a:pt x="21600" y="19911"/>
                    </a:cubicBezTo>
                    <a:cubicBezTo>
                      <a:pt x="21600" y="16711"/>
                      <a:pt x="21600" y="13511"/>
                      <a:pt x="21600" y="10311"/>
                    </a:cubicBezTo>
                    <a:cubicBezTo>
                      <a:pt x="21600" y="8711"/>
                      <a:pt x="21600" y="3911"/>
                      <a:pt x="20661" y="2311"/>
                    </a:cubicBezTo>
                    <a:cubicBezTo>
                      <a:pt x="19722" y="-89"/>
                      <a:pt x="14087" y="711"/>
                      <a:pt x="11270" y="711"/>
                    </a:cubicBezTo>
                    <a:cubicBezTo>
                      <a:pt x="8452" y="711"/>
                      <a:pt x="1878" y="-889"/>
                      <a:pt x="1878" y="711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262" name="组合 21"/>
            <p:cNvGrpSpPr/>
            <p:nvPr/>
          </p:nvGrpSpPr>
          <p:grpSpPr>
            <a:xfrm>
              <a:off x="0" y="0"/>
              <a:ext cx="899262" cy="828828"/>
              <a:chOff x="0" y="0"/>
              <a:chExt cx="899261" cy="828827"/>
            </a:xfrm>
          </p:grpSpPr>
          <p:sp>
            <p:nvSpPr>
              <p:cNvPr id="255" name="Freeform 7"/>
              <p:cNvSpPr/>
              <p:nvPr/>
            </p:nvSpPr>
            <p:spPr>
              <a:xfrm>
                <a:off x="0" y="0"/>
                <a:ext cx="899262" cy="8288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8640"/>
                    </a:moveTo>
                    <a:cubicBezTo>
                      <a:pt x="1507" y="11340"/>
                      <a:pt x="4521" y="14580"/>
                      <a:pt x="6530" y="17280"/>
                    </a:cubicBezTo>
                    <a:cubicBezTo>
                      <a:pt x="7535" y="18900"/>
                      <a:pt x="8037" y="20520"/>
                      <a:pt x="9544" y="21600"/>
                    </a:cubicBezTo>
                    <a:cubicBezTo>
                      <a:pt x="14065" y="14580"/>
                      <a:pt x="18586" y="7560"/>
                      <a:pt x="21600" y="0"/>
                    </a:cubicBezTo>
                    <a:cubicBezTo>
                      <a:pt x="17581" y="4860"/>
                      <a:pt x="13563" y="10800"/>
                      <a:pt x="9544" y="15660"/>
                    </a:cubicBezTo>
                    <a:cubicBezTo>
                      <a:pt x="9042" y="13500"/>
                      <a:pt x="8037" y="8100"/>
                      <a:pt x="6530" y="7020"/>
                    </a:cubicBezTo>
                    <a:cubicBezTo>
                      <a:pt x="5023" y="5400"/>
                      <a:pt x="2512" y="8100"/>
                      <a:pt x="502" y="9180"/>
                    </a:cubicBezTo>
                    <a:cubicBezTo>
                      <a:pt x="2512" y="9180"/>
                      <a:pt x="4019" y="8100"/>
                      <a:pt x="5526" y="7020"/>
                    </a:cubicBezTo>
                    <a:cubicBezTo>
                      <a:pt x="4019" y="7560"/>
                      <a:pt x="2009" y="9180"/>
                      <a:pt x="1005" y="10800"/>
                    </a:cubicBezTo>
                    <a:cubicBezTo>
                      <a:pt x="3014" y="10260"/>
                      <a:pt x="4521" y="9180"/>
                      <a:pt x="6028" y="8100"/>
                    </a:cubicBezTo>
                    <a:cubicBezTo>
                      <a:pt x="4521" y="8640"/>
                      <a:pt x="3516" y="10800"/>
                      <a:pt x="2009" y="11880"/>
                    </a:cubicBezTo>
                    <a:cubicBezTo>
                      <a:pt x="3516" y="12420"/>
                      <a:pt x="5526" y="10260"/>
                      <a:pt x="7033" y="9720"/>
                    </a:cubicBezTo>
                    <a:cubicBezTo>
                      <a:pt x="6028" y="10260"/>
                      <a:pt x="4019" y="11880"/>
                      <a:pt x="3516" y="13500"/>
                    </a:cubicBezTo>
                    <a:cubicBezTo>
                      <a:pt x="5023" y="12960"/>
                      <a:pt x="6530" y="11880"/>
                      <a:pt x="7535" y="10800"/>
                    </a:cubicBezTo>
                    <a:cubicBezTo>
                      <a:pt x="6530" y="11880"/>
                      <a:pt x="5023" y="13500"/>
                      <a:pt x="4019" y="15120"/>
                    </a:cubicBezTo>
                    <a:cubicBezTo>
                      <a:pt x="5526" y="14580"/>
                      <a:pt x="6530" y="13500"/>
                      <a:pt x="7535" y="12960"/>
                    </a:cubicBezTo>
                    <a:cubicBezTo>
                      <a:pt x="6530" y="13500"/>
                      <a:pt x="6028" y="15120"/>
                      <a:pt x="5526" y="16200"/>
                    </a:cubicBezTo>
                    <a:cubicBezTo>
                      <a:pt x="6530" y="15120"/>
                      <a:pt x="7033" y="14580"/>
                      <a:pt x="8037" y="13500"/>
                    </a:cubicBezTo>
                    <a:cubicBezTo>
                      <a:pt x="7033" y="14580"/>
                      <a:pt x="6028" y="15660"/>
                      <a:pt x="6028" y="16740"/>
                    </a:cubicBezTo>
                    <a:cubicBezTo>
                      <a:pt x="7033" y="16740"/>
                      <a:pt x="8037" y="15660"/>
                      <a:pt x="8540" y="15120"/>
                    </a:cubicBezTo>
                    <a:cubicBezTo>
                      <a:pt x="7535" y="15660"/>
                      <a:pt x="7033" y="16740"/>
                      <a:pt x="7033" y="17820"/>
                    </a:cubicBezTo>
                    <a:cubicBezTo>
                      <a:pt x="8037" y="17820"/>
                      <a:pt x="9042" y="16740"/>
                      <a:pt x="9544" y="15660"/>
                    </a:cubicBezTo>
                    <a:cubicBezTo>
                      <a:pt x="8540" y="16740"/>
                      <a:pt x="8037" y="18360"/>
                      <a:pt x="8540" y="19440"/>
                    </a:cubicBezTo>
                    <a:cubicBezTo>
                      <a:pt x="9544" y="19440"/>
                      <a:pt x="9544" y="17820"/>
                      <a:pt x="9544" y="16740"/>
                    </a:cubicBezTo>
                    <a:cubicBezTo>
                      <a:pt x="9042" y="17820"/>
                      <a:pt x="9042" y="18900"/>
                      <a:pt x="9544" y="20520"/>
                    </a:cubicBezTo>
                    <a:cubicBezTo>
                      <a:pt x="10047" y="18900"/>
                      <a:pt x="10047" y="16740"/>
                      <a:pt x="10047" y="15120"/>
                    </a:cubicBezTo>
                    <a:cubicBezTo>
                      <a:pt x="10047" y="16200"/>
                      <a:pt x="10047" y="17820"/>
                      <a:pt x="10549" y="19440"/>
                    </a:cubicBezTo>
                    <a:cubicBezTo>
                      <a:pt x="11051" y="17820"/>
                      <a:pt x="10549" y="15660"/>
                      <a:pt x="10549" y="14040"/>
                    </a:cubicBezTo>
                    <a:cubicBezTo>
                      <a:pt x="11051" y="14580"/>
                      <a:pt x="11051" y="15660"/>
                      <a:pt x="11553" y="16740"/>
                    </a:cubicBezTo>
                    <a:cubicBezTo>
                      <a:pt x="12056" y="15660"/>
                      <a:pt x="11553" y="14040"/>
                      <a:pt x="11553" y="12960"/>
                    </a:cubicBezTo>
                    <a:cubicBezTo>
                      <a:pt x="12056" y="14040"/>
                      <a:pt x="12056" y="15120"/>
                      <a:pt x="12558" y="15660"/>
                    </a:cubicBezTo>
                    <a:cubicBezTo>
                      <a:pt x="12558" y="14580"/>
                      <a:pt x="12558" y="12960"/>
                      <a:pt x="13060" y="11340"/>
                    </a:cubicBezTo>
                    <a:cubicBezTo>
                      <a:pt x="13060" y="12420"/>
                      <a:pt x="13060" y="13500"/>
                      <a:pt x="13563" y="14580"/>
                    </a:cubicBezTo>
                    <a:cubicBezTo>
                      <a:pt x="14065" y="13500"/>
                      <a:pt x="13563" y="12420"/>
                      <a:pt x="14065" y="11340"/>
                    </a:cubicBezTo>
                    <a:cubicBezTo>
                      <a:pt x="14065" y="11880"/>
                      <a:pt x="14065" y="12420"/>
                      <a:pt x="14567" y="12960"/>
                    </a:cubicBezTo>
                    <a:cubicBezTo>
                      <a:pt x="14567" y="11880"/>
                      <a:pt x="14567" y="11340"/>
                      <a:pt x="14567" y="10260"/>
                    </a:cubicBezTo>
                    <a:cubicBezTo>
                      <a:pt x="14567" y="10800"/>
                      <a:pt x="15070" y="11340"/>
                      <a:pt x="15572" y="11880"/>
                    </a:cubicBezTo>
                    <a:cubicBezTo>
                      <a:pt x="16074" y="10800"/>
                      <a:pt x="15572" y="9180"/>
                      <a:pt x="16074" y="8100"/>
                    </a:cubicBezTo>
                    <a:cubicBezTo>
                      <a:pt x="16074" y="8640"/>
                      <a:pt x="16577" y="9720"/>
                      <a:pt x="16577" y="10260"/>
                    </a:cubicBezTo>
                    <a:cubicBezTo>
                      <a:pt x="17079" y="9180"/>
                      <a:pt x="17079" y="8100"/>
                      <a:pt x="17079" y="7020"/>
                    </a:cubicBezTo>
                    <a:cubicBezTo>
                      <a:pt x="17581" y="7560"/>
                      <a:pt x="17581" y="8100"/>
                      <a:pt x="17581" y="8640"/>
                    </a:cubicBezTo>
                    <a:cubicBezTo>
                      <a:pt x="18084" y="7560"/>
                      <a:pt x="18084" y="5940"/>
                      <a:pt x="18084" y="4860"/>
                    </a:cubicBezTo>
                    <a:cubicBezTo>
                      <a:pt x="18084" y="5400"/>
                      <a:pt x="18586" y="6480"/>
                      <a:pt x="18586" y="6480"/>
                    </a:cubicBezTo>
                    <a:cubicBezTo>
                      <a:pt x="18586" y="5940"/>
                      <a:pt x="18586" y="4860"/>
                      <a:pt x="19088" y="4320"/>
                    </a:cubicBezTo>
                    <a:cubicBezTo>
                      <a:pt x="19088" y="4320"/>
                      <a:pt x="19088" y="4860"/>
                      <a:pt x="19088" y="5400"/>
                    </a:cubicBezTo>
                    <a:cubicBezTo>
                      <a:pt x="19591" y="4860"/>
                      <a:pt x="19591" y="4320"/>
                      <a:pt x="19591" y="3780"/>
                    </a:cubicBezTo>
                    <a:cubicBezTo>
                      <a:pt x="20093" y="4320"/>
                      <a:pt x="20093" y="4320"/>
                      <a:pt x="20093" y="4860"/>
                    </a:cubicBezTo>
                    <a:cubicBezTo>
                      <a:pt x="20093" y="3780"/>
                      <a:pt x="20595" y="3240"/>
                      <a:pt x="20595" y="2700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56" name="Freeform 8"/>
              <p:cNvSpPr/>
              <p:nvPr/>
            </p:nvSpPr>
            <p:spPr>
              <a:xfrm>
                <a:off x="62244" y="268631"/>
                <a:ext cx="335791" cy="4160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50" y="4320"/>
                    </a:moveTo>
                    <a:cubicBezTo>
                      <a:pt x="4050" y="3240"/>
                      <a:pt x="8100" y="2160"/>
                      <a:pt x="10800" y="0"/>
                    </a:cubicBezTo>
                    <a:cubicBezTo>
                      <a:pt x="6750" y="2160"/>
                      <a:pt x="4050" y="5400"/>
                      <a:pt x="0" y="8640"/>
                    </a:cubicBezTo>
                    <a:cubicBezTo>
                      <a:pt x="4050" y="6480"/>
                      <a:pt x="8100" y="3240"/>
                      <a:pt x="12150" y="1080"/>
                    </a:cubicBezTo>
                    <a:cubicBezTo>
                      <a:pt x="9450" y="3240"/>
                      <a:pt x="6750" y="5400"/>
                      <a:pt x="4050" y="8640"/>
                    </a:cubicBezTo>
                    <a:cubicBezTo>
                      <a:pt x="6750" y="5400"/>
                      <a:pt x="10800" y="3240"/>
                      <a:pt x="13500" y="1080"/>
                    </a:cubicBezTo>
                    <a:cubicBezTo>
                      <a:pt x="12150" y="2160"/>
                      <a:pt x="8100" y="6480"/>
                      <a:pt x="6750" y="8640"/>
                    </a:cubicBezTo>
                    <a:cubicBezTo>
                      <a:pt x="9450" y="6480"/>
                      <a:pt x="12150" y="4320"/>
                      <a:pt x="13500" y="3240"/>
                    </a:cubicBezTo>
                    <a:cubicBezTo>
                      <a:pt x="10800" y="4320"/>
                      <a:pt x="9450" y="7560"/>
                      <a:pt x="6750" y="8640"/>
                    </a:cubicBezTo>
                    <a:cubicBezTo>
                      <a:pt x="9450" y="6480"/>
                      <a:pt x="12150" y="4320"/>
                      <a:pt x="14850" y="2160"/>
                    </a:cubicBezTo>
                    <a:cubicBezTo>
                      <a:pt x="12150" y="4320"/>
                      <a:pt x="9450" y="7560"/>
                      <a:pt x="8100" y="9720"/>
                    </a:cubicBezTo>
                    <a:cubicBezTo>
                      <a:pt x="10800" y="8640"/>
                      <a:pt x="12150" y="5400"/>
                      <a:pt x="14850" y="4320"/>
                    </a:cubicBezTo>
                    <a:cubicBezTo>
                      <a:pt x="13500" y="7560"/>
                      <a:pt x="9450" y="9720"/>
                      <a:pt x="9450" y="11880"/>
                    </a:cubicBezTo>
                    <a:cubicBezTo>
                      <a:pt x="12150" y="10800"/>
                      <a:pt x="13500" y="7560"/>
                      <a:pt x="16200" y="6480"/>
                    </a:cubicBezTo>
                    <a:cubicBezTo>
                      <a:pt x="14850" y="8640"/>
                      <a:pt x="12150" y="9720"/>
                      <a:pt x="12150" y="11880"/>
                    </a:cubicBezTo>
                    <a:cubicBezTo>
                      <a:pt x="13500" y="10800"/>
                      <a:pt x="14850" y="8640"/>
                      <a:pt x="16200" y="7560"/>
                    </a:cubicBezTo>
                    <a:cubicBezTo>
                      <a:pt x="16200" y="9720"/>
                      <a:pt x="13500" y="10800"/>
                      <a:pt x="13500" y="12960"/>
                    </a:cubicBezTo>
                    <a:cubicBezTo>
                      <a:pt x="14850" y="11880"/>
                      <a:pt x="16200" y="7560"/>
                      <a:pt x="13500" y="5400"/>
                    </a:cubicBezTo>
                    <a:cubicBezTo>
                      <a:pt x="14850" y="8640"/>
                      <a:pt x="16200" y="15120"/>
                      <a:pt x="20250" y="16200"/>
                    </a:cubicBezTo>
                    <a:cubicBezTo>
                      <a:pt x="20250" y="11880"/>
                      <a:pt x="16200" y="7560"/>
                      <a:pt x="14850" y="2160"/>
                    </a:cubicBezTo>
                    <a:cubicBezTo>
                      <a:pt x="16200" y="6480"/>
                      <a:pt x="18900" y="11880"/>
                      <a:pt x="21600" y="16200"/>
                    </a:cubicBezTo>
                    <a:cubicBezTo>
                      <a:pt x="18900" y="11880"/>
                      <a:pt x="16200" y="6480"/>
                      <a:pt x="12150" y="3240"/>
                    </a:cubicBezTo>
                    <a:cubicBezTo>
                      <a:pt x="12150" y="6480"/>
                      <a:pt x="14850" y="9720"/>
                      <a:pt x="16200" y="11880"/>
                    </a:cubicBezTo>
                    <a:cubicBezTo>
                      <a:pt x="17550" y="14040"/>
                      <a:pt x="18900" y="17280"/>
                      <a:pt x="20250" y="19440"/>
                    </a:cubicBezTo>
                    <a:cubicBezTo>
                      <a:pt x="16200" y="15120"/>
                      <a:pt x="13500" y="10800"/>
                      <a:pt x="9450" y="6480"/>
                    </a:cubicBezTo>
                    <a:cubicBezTo>
                      <a:pt x="12150" y="10800"/>
                      <a:pt x="16200" y="16200"/>
                      <a:pt x="18900" y="21600"/>
                    </a:cubicBezTo>
                    <a:cubicBezTo>
                      <a:pt x="14850" y="17280"/>
                      <a:pt x="10800" y="14040"/>
                      <a:pt x="8100" y="9720"/>
                    </a:cubicBezTo>
                    <a:cubicBezTo>
                      <a:pt x="10800" y="11880"/>
                      <a:pt x="12150" y="15120"/>
                      <a:pt x="14850" y="17280"/>
                    </a:cubicBezTo>
                    <a:cubicBezTo>
                      <a:pt x="16200" y="18360"/>
                      <a:pt x="17550" y="21600"/>
                      <a:pt x="20250" y="21600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57" name="Freeform 9"/>
              <p:cNvSpPr/>
              <p:nvPr/>
            </p:nvSpPr>
            <p:spPr>
              <a:xfrm>
                <a:off x="376739" y="248976"/>
                <a:ext cx="355448" cy="5389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7446"/>
                    </a:moveTo>
                    <a:cubicBezTo>
                      <a:pt x="0" y="18277"/>
                      <a:pt x="0" y="18277"/>
                      <a:pt x="0" y="17446"/>
                    </a:cubicBezTo>
                    <a:cubicBezTo>
                      <a:pt x="3812" y="14954"/>
                      <a:pt x="6353" y="11631"/>
                      <a:pt x="10165" y="9138"/>
                    </a:cubicBezTo>
                    <a:cubicBezTo>
                      <a:pt x="12706" y="5815"/>
                      <a:pt x="17788" y="3323"/>
                      <a:pt x="20329" y="0"/>
                    </a:cubicBezTo>
                    <a:cubicBezTo>
                      <a:pt x="16518" y="1662"/>
                      <a:pt x="13976" y="4154"/>
                      <a:pt x="12706" y="6646"/>
                    </a:cubicBezTo>
                    <a:cubicBezTo>
                      <a:pt x="8894" y="9969"/>
                      <a:pt x="3812" y="14954"/>
                      <a:pt x="1271" y="19938"/>
                    </a:cubicBezTo>
                    <a:cubicBezTo>
                      <a:pt x="3812" y="18277"/>
                      <a:pt x="6353" y="14954"/>
                      <a:pt x="7624" y="13292"/>
                    </a:cubicBezTo>
                    <a:cubicBezTo>
                      <a:pt x="10165" y="9969"/>
                      <a:pt x="13976" y="6646"/>
                      <a:pt x="17788" y="4154"/>
                    </a:cubicBezTo>
                    <a:cubicBezTo>
                      <a:pt x="13976" y="5815"/>
                      <a:pt x="11435" y="8308"/>
                      <a:pt x="10165" y="10800"/>
                    </a:cubicBezTo>
                    <a:cubicBezTo>
                      <a:pt x="6353" y="14123"/>
                      <a:pt x="2541" y="18277"/>
                      <a:pt x="1271" y="21600"/>
                    </a:cubicBezTo>
                    <a:cubicBezTo>
                      <a:pt x="3812" y="19108"/>
                      <a:pt x="6353" y="16615"/>
                      <a:pt x="8894" y="13292"/>
                    </a:cubicBezTo>
                    <a:cubicBezTo>
                      <a:pt x="12706" y="9969"/>
                      <a:pt x="16518" y="6646"/>
                      <a:pt x="20329" y="2492"/>
                    </a:cubicBezTo>
                    <a:cubicBezTo>
                      <a:pt x="13976" y="7477"/>
                      <a:pt x="11435" y="13292"/>
                      <a:pt x="5082" y="18277"/>
                    </a:cubicBezTo>
                    <a:cubicBezTo>
                      <a:pt x="8894" y="11631"/>
                      <a:pt x="15247" y="6646"/>
                      <a:pt x="21600" y="1662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58" name="Freeform 10"/>
              <p:cNvSpPr/>
              <p:nvPr/>
            </p:nvSpPr>
            <p:spPr>
              <a:xfrm>
                <a:off x="438983" y="81900"/>
                <a:ext cx="419329" cy="5601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4320" y="17600"/>
                      <a:pt x="7560" y="12800"/>
                      <a:pt x="11880" y="8800"/>
                    </a:cubicBezTo>
                    <a:cubicBezTo>
                      <a:pt x="15120" y="5600"/>
                      <a:pt x="19440" y="3200"/>
                      <a:pt x="21600" y="0"/>
                    </a:cubicBezTo>
                    <a:cubicBezTo>
                      <a:pt x="18360" y="800"/>
                      <a:pt x="14040" y="5600"/>
                      <a:pt x="12960" y="8000"/>
                    </a:cubicBezTo>
                    <a:cubicBezTo>
                      <a:pt x="11880" y="8000"/>
                      <a:pt x="11880" y="8000"/>
                      <a:pt x="12960" y="7200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59" name="Freeform 11"/>
              <p:cNvSpPr/>
              <p:nvPr/>
            </p:nvSpPr>
            <p:spPr>
              <a:xfrm>
                <a:off x="229320" y="268631"/>
                <a:ext cx="42589" cy="212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10800" y="21600"/>
                      <a:pt x="10800" y="21600"/>
                      <a:pt x="21600" y="21600"/>
                    </a:cubicBezTo>
                    <a:cubicBezTo>
                      <a:pt x="10800" y="21600"/>
                      <a:pt x="10800" y="0"/>
                      <a:pt x="10800" y="0"/>
                    </a:cubicBezTo>
                    <a:cubicBezTo>
                      <a:pt x="10800" y="0"/>
                      <a:pt x="21600" y="21600"/>
                      <a:pt x="21600" y="21600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60" name="Freeform 12"/>
              <p:cNvSpPr/>
              <p:nvPr/>
            </p:nvSpPr>
            <p:spPr>
              <a:xfrm>
                <a:off x="0" y="206388"/>
                <a:ext cx="239012" cy="1291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00" h="19135" fill="norm" stroke="1" extrusionOk="0">
                    <a:moveTo>
                      <a:pt x="0" y="18514"/>
                    </a:moveTo>
                    <a:cubicBezTo>
                      <a:pt x="1800" y="21600"/>
                      <a:pt x="7200" y="12343"/>
                      <a:pt x="9000" y="9257"/>
                    </a:cubicBezTo>
                    <a:cubicBezTo>
                      <a:pt x="12600" y="9257"/>
                      <a:pt x="16200" y="6171"/>
                      <a:pt x="18000" y="3086"/>
                    </a:cubicBezTo>
                    <a:cubicBezTo>
                      <a:pt x="12600" y="6171"/>
                      <a:pt x="7200" y="15429"/>
                      <a:pt x="1800" y="18514"/>
                    </a:cubicBezTo>
                    <a:cubicBezTo>
                      <a:pt x="3600" y="15429"/>
                      <a:pt x="7200" y="12343"/>
                      <a:pt x="10800" y="9257"/>
                    </a:cubicBezTo>
                    <a:cubicBezTo>
                      <a:pt x="12600" y="6171"/>
                      <a:pt x="16200" y="3086"/>
                      <a:pt x="19800" y="0"/>
                    </a:cubicBezTo>
                    <a:cubicBezTo>
                      <a:pt x="12600" y="3086"/>
                      <a:pt x="7200" y="12343"/>
                      <a:pt x="1800" y="18514"/>
                    </a:cubicBezTo>
                    <a:cubicBezTo>
                      <a:pt x="7200" y="9257"/>
                      <a:pt x="14400" y="3086"/>
                      <a:pt x="19800" y="0"/>
                    </a:cubicBezTo>
                    <a:cubicBezTo>
                      <a:pt x="21600" y="0"/>
                      <a:pt x="19800" y="0"/>
                      <a:pt x="19800" y="0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61" name="Freeform 13"/>
              <p:cNvSpPr/>
              <p:nvPr/>
            </p:nvSpPr>
            <p:spPr>
              <a:xfrm>
                <a:off x="209663" y="186732"/>
                <a:ext cx="250616" cy="4357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29"/>
                    </a:moveTo>
                    <a:cubicBezTo>
                      <a:pt x="1800" y="2057"/>
                      <a:pt x="1800" y="2057"/>
                      <a:pt x="3600" y="3086"/>
                    </a:cubicBezTo>
                    <a:cubicBezTo>
                      <a:pt x="3600" y="2057"/>
                      <a:pt x="1800" y="2057"/>
                      <a:pt x="1800" y="1029"/>
                    </a:cubicBezTo>
                    <a:cubicBezTo>
                      <a:pt x="3600" y="2057"/>
                      <a:pt x="3600" y="2057"/>
                      <a:pt x="3600" y="3086"/>
                    </a:cubicBezTo>
                    <a:cubicBezTo>
                      <a:pt x="3600" y="2057"/>
                      <a:pt x="3600" y="1029"/>
                      <a:pt x="3600" y="0"/>
                    </a:cubicBezTo>
                    <a:cubicBezTo>
                      <a:pt x="3600" y="1029"/>
                      <a:pt x="5400" y="2057"/>
                      <a:pt x="5400" y="3086"/>
                    </a:cubicBezTo>
                    <a:cubicBezTo>
                      <a:pt x="5400" y="2057"/>
                      <a:pt x="5400" y="1029"/>
                      <a:pt x="3600" y="1029"/>
                    </a:cubicBezTo>
                    <a:cubicBezTo>
                      <a:pt x="5400" y="2057"/>
                      <a:pt x="5400" y="3086"/>
                      <a:pt x="7200" y="3086"/>
                    </a:cubicBezTo>
                    <a:cubicBezTo>
                      <a:pt x="5400" y="2057"/>
                      <a:pt x="3600" y="1029"/>
                      <a:pt x="3600" y="0"/>
                    </a:cubicBezTo>
                    <a:cubicBezTo>
                      <a:pt x="5400" y="1029"/>
                      <a:pt x="9000" y="4114"/>
                      <a:pt x="9000" y="6171"/>
                    </a:cubicBezTo>
                    <a:cubicBezTo>
                      <a:pt x="7200" y="5143"/>
                      <a:pt x="5400" y="3086"/>
                      <a:pt x="5400" y="2057"/>
                    </a:cubicBezTo>
                    <a:cubicBezTo>
                      <a:pt x="7200" y="4114"/>
                      <a:pt x="9000" y="6171"/>
                      <a:pt x="10800" y="8229"/>
                    </a:cubicBezTo>
                    <a:cubicBezTo>
                      <a:pt x="9000" y="5143"/>
                      <a:pt x="5400" y="2057"/>
                      <a:pt x="1800" y="0"/>
                    </a:cubicBezTo>
                    <a:cubicBezTo>
                      <a:pt x="12600" y="4114"/>
                      <a:pt x="12600" y="15429"/>
                      <a:pt x="21600" y="21600"/>
                    </a:cubicBezTo>
                    <a:cubicBezTo>
                      <a:pt x="19800" y="18514"/>
                      <a:pt x="14400" y="15429"/>
                      <a:pt x="12600" y="13371"/>
                    </a:cubicBezTo>
                    <a:cubicBezTo>
                      <a:pt x="10800" y="11314"/>
                      <a:pt x="9000" y="9257"/>
                      <a:pt x="7200" y="7200"/>
                    </a:cubicBezTo>
                    <a:cubicBezTo>
                      <a:pt x="9000" y="8229"/>
                      <a:pt x="10800" y="10286"/>
                      <a:pt x="12600" y="11314"/>
                    </a:cubicBezTo>
                    <a:cubicBezTo>
                      <a:pt x="16200" y="14400"/>
                      <a:pt x="18000" y="16457"/>
                      <a:pt x="19800" y="19543"/>
                    </a:cubicBezTo>
                    <a:cubicBezTo>
                      <a:pt x="18000" y="16457"/>
                      <a:pt x="14400" y="14400"/>
                      <a:pt x="12600" y="11314"/>
                    </a:cubicBezTo>
                    <a:cubicBezTo>
                      <a:pt x="9000" y="8229"/>
                      <a:pt x="7200" y="4114"/>
                      <a:pt x="1800" y="1029"/>
                    </a:cubicBezTo>
                    <a:cubicBezTo>
                      <a:pt x="5400" y="5143"/>
                      <a:pt x="9000" y="7200"/>
                      <a:pt x="12600" y="10286"/>
                    </a:cubicBezTo>
                    <a:cubicBezTo>
                      <a:pt x="14400" y="13371"/>
                      <a:pt x="16200" y="15429"/>
                      <a:pt x="19800" y="17486"/>
                    </a:cubicBezTo>
                    <a:cubicBezTo>
                      <a:pt x="19800" y="18514"/>
                      <a:pt x="19800" y="19543"/>
                      <a:pt x="21600" y="20571"/>
                    </a:cubicBezTo>
                    <a:cubicBezTo>
                      <a:pt x="18000" y="17486"/>
                      <a:pt x="16200" y="13371"/>
                      <a:pt x="10800" y="11314"/>
                    </a:cubicBezTo>
                    <a:cubicBezTo>
                      <a:pt x="12600" y="14400"/>
                      <a:pt x="16200" y="16457"/>
                      <a:pt x="19800" y="19543"/>
                    </a:cubicBezTo>
                    <a:cubicBezTo>
                      <a:pt x="18000" y="17486"/>
                      <a:pt x="14400" y="16457"/>
                      <a:pt x="12600" y="14400"/>
                    </a:cubicBezTo>
                    <a:cubicBezTo>
                      <a:pt x="14400" y="16457"/>
                      <a:pt x="16200" y="17486"/>
                      <a:pt x="16200" y="19543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275" name="组合 31"/>
          <p:cNvGrpSpPr/>
          <p:nvPr/>
        </p:nvGrpSpPr>
        <p:grpSpPr>
          <a:xfrm>
            <a:off x="5312781" y="3877860"/>
            <a:ext cx="899263" cy="958961"/>
            <a:chOff x="0" y="0"/>
            <a:chExt cx="899261" cy="958959"/>
          </a:xfrm>
        </p:grpSpPr>
        <p:grpSp>
          <p:nvGrpSpPr>
            <p:cNvPr id="266" name="组合 32"/>
            <p:cNvGrpSpPr/>
            <p:nvPr/>
          </p:nvGrpSpPr>
          <p:grpSpPr>
            <a:xfrm>
              <a:off x="72952" y="303858"/>
              <a:ext cx="590600" cy="655102"/>
              <a:chOff x="0" y="0"/>
              <a:chExt cx="590599" cy="655101"/>
            </a:xfrm>
          </p:grpSpPr>
          <p:sp>
            <p:nvSpPr>
              <p:cNvPr id="264" name="Freeform 5"/>
              <p:cNvSpPr/>
              <p:nvPr/>
            </p:nvSpPr>
            <p:spPr>
              <a:xfrm>
                <a:off x="-1" y="0"/>
                <a:ext cx="590601" cy="6551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82" h="20667" fill="norm" stroke="1" extrusionOk="0">
                    <a:moveTo>
                      <a:pt x="922" y="926"/>
                    </a:moveTo>
                    <a:cubicBezTo>
                      <a:pt x="922" y="6817"/>
                      <a:pt x="-518" y="13362"/>
                      <a:pt x="202" y="19908"/>
                    </a:cubicBezTo>
                    <a:cubicBezTo>
                      <a:pt x="3082" y="21217"/>
                      <a:pt x="8842" y="19908"/>
                      <a:pt x="12442" y="20562"/>
                    </a:cubicBezTo>
                    <a:cubicBezTo>
                      <a:pt x="15322" y="20562"/>
                      <a:pt x="18922" y="21217"/>
                      <a:pt x="19642" y="19253"/>
                    </a:cubicBezTo>
                    <a:cubicBezTo>
                      <a:pt x="21082" y="17290"/>
                      <a:pt x="19642" y="12053"/>
                      <a:pt x="19642" y="9435"/>
                    </a:cubicBezTo>
                    <a:cubicBezTo>
                      <a:pt x="19642" y="6817"/>
                      <a:pt x="20362" y="4199"/>
                      <a:pt x="19642" y="1581"/>
                    </a:cubicBezTo>
                    <a:cubicBezTo>
                      <a:pt x="16042" y="926"/>
                      <a:pt x="12442" y="926"/>
                      <a:pt x="8842" y="926"/>
                    </a:cubicBezTo>
                    <a:cubicBezTo>
                      <a:pt x="5962" y="272"/>
                      <a:pt x="3082" y="-383"/>
                      <a:pt x="922" y="272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65" name="Freeform 6"/>
              <p:cNvSpPr/>
              <p:nvPr/>
            </p:nvSpPr>
            <p:spPr>
              <a:xfrm>
                <a:off x="48785" y="73143"/>
                <a:ext cx="479935" cy="5319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511" fill="norm" stroke="1" extrusionOk="0">
                    <a:moveTo>
                      <a:pt x="1878" y="1511"/>
                    </a:moveTo>
                    <a:cubicBezTo>
                      <a:pt x="2817" y="6311"/>
                      <a:pt x="0" y="14311"/>
                      <a:pt x="0" y="19911"/>
                    </a:cubicBezTo>
                    <a:cubicBezTo>
                      <a:pt x="7513" y="20711"/>
                      <a:pt x="15026" y="20711"/>
                      <a:pt x="21600" y="19911"/>
                    </a:cubicBezTo>
                    <a:cubicBezTo>
                      <a:pt x="21600" y="16711"/>
                      <a:pt x="21600" y="13511"/>
                      <a:pt x="21600" y="10311"/>
                    </a:cubicBezTo>
                    <a:cubicBezTo>
                      <a:pt x="21600" y="8711"/>
                      <a:pt x="21600" y="3911"/>
                      <a:pt x="20661" y="2311"/>
                    </a:cubicBezTo>
                    <a:cubicBezTo>
                      <a:pt x="19722" y="-89"/>
                      <a:pt x="14087" y="711"/>
                      <a:pt x="11270" y="711"/>
                    </a:cubicBezTo>
                    <a:cubicBezTo>
                      <a:pt x="8452" y="711"/>
                      <a:pt x="1878" y="-889"/>
                      <a:pt x="1878" y="711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274" name="组合 33"/>
            <p:cNvGrpSpPr/>
            <p:nvPr/>
          </p:nvGrpSpPr>
          <p:grpSpPr>
            <a:xfrm>
              <a:off x="0" y="0"/>
              <a:ext cx="899262" cy="828828"/>
              <a:chOff x="0" y="0"/>
              <a:chExt cx="899261" cy="828827"/>
            </a:xfrm>
          </p:grpSpPr>
          <p:sp>
            <p:nvSpPr>
              <p:cNvPr id="267" name="Freeform 7"/>
              <p:cNvSpPr/>
              <p:nvPr/>
            </p:nvSpPr>
            <p:spPr>
              <a:xfrm>
                <a:off x="0" y="0"/>
                <a:ext cx="899262" cy="8288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8640"/>
                    </a:moveTo>
                    <a:cubicBezTo>
                      <a:pt x="1507" y="11340"/>
                      <a:pt x="4521" y="14580"/>
                      <a:pt x="6530" y="17280"/>
                    </a:cubicBezTo>
                    <a:cubicBezTo>
                      <a:pt x="7535" y="18900"/>
                      <a:pt x="8037" y="20520"/>
                      <a:pt x="9544" y="21600"/>
                    </a:cubicBezTo>
                    <a:cubicBezTo>
                      <a:pt x="14065" y="14580"/>
                      <a:pt x="18586" y="7560"/>
                      <a:pt x="21600" y="0"/>
                    </a:cubicBezTo>
                    <a:cubicBezTo>
                      <a:pt x="17581" y="4860"/>
                      <a:pt x="13563" y="10800"/>
                      <a:pt x="9544" y="15660"/>
                    </a:cubicBezTo>
                    <a:cubicBezTo>
                      <a:pt x="9042" y="13500"/>
                      <a:pt x="8037" y="8100"/>
                      <a:pt x="6530" y="7020"/>
                    </a:cubicBezTo>
                    <a:cubicBezTo>
                      <a:pt x="5023" y="5400"/>
                      <a:pt x="2512" y="8100"/>
                      <a:pt x="502" y="9180"/>
                    </a:cubicBezTo>
                    <a:cubicBezTo>
                      <a:pt x="2512" y="9180"/>
                      <a:pt x="4019" y="8100"/>
                      <a:pt x="5526" y="7020"/>
                    </a:cubicBezTo>
                    <a:cubicBezTo>
                      <a:pt x="4019" y="7560"/>
                      <a:pt x="2009" y="9180"/>
                      <a:pt x="1005" y="10800"/>
                    </a:cubicBezTo>
                    <a:cubicBezTo>
                      <a:pt x="3014" y="10260"/>
                      <a:pt x="4521" y="9180"/>
                      <a:pt x="6028" y="8100"/>
                    </a:cubicBezTo>
                    <a:cubicBezTo>
                      <a:pt x="4521" y="8640"/>
                      <a:pt x="3516" y="10800"/>
                      <a:pt x="2009" y="11880"/>
                    </a:cubicBezTo>
                    <a:cubicBezTo>
                      <a:pt x="3516" y="12420"/>
                      <a:pt x="5526" y="10260"/>
                      <a:pt x="7033" y="9720"/>
                    </a:cubicBezTo>
                    <a:cubicBezTo>
                      <a:pt x="6028" y="10260"/>
                      <a:pt x="4019" y="11880"/>
                      <a:pt x="3516" y="13500"/>
                    </a:cubicBezTo>
                    <a:cubicBezTo>
                      <a:pt x="5023" y="12960"/>
                      <a:pt x="6530" y="11880"/>
                      <a:pt x="7535" y="10800"/>
                    </a:cubicBezTo>
                    <a:cubicBezTo>
                      <a:pt x="6530" y="11880"/>
                      <a:pt x="5023" y="13500"/>
                      <a:pt x="4019" y="15120"/>
                    </a:cubicBezTo>
                    <a:cubicBezTo>
                      <a:pt x="5526" y="14580"/>
                      <a:pt x="6530" y="13500"/>
                      <a:pt x="7535" y="12960"/>
                    </a:cubicBezTo>
                    <a:cubicBezTo>
                      <a:pt x="6530" y="13500"/>
                      <a:pt x="6028" y="15120"/>
                      <a:pt x="5526" y="16200"/>
                    </a:cubicBezTo>
                    <a:cubicBezTo>
                      <a:pt x="6530" y="15120"/>
                      <a:pt x="7033" y="14580"/>
                      <a:pt x="8037" y="13500"/>
                    </a:cubicBezTo>
                    <a:cubicBezTo>
                      <a:pt x="7033" y="14580"/>
                      <a:pt x="6028" y="15660"/>
                      <a:pt x="6028" y="16740"/>
                    </a:cubicBezTo>
                    <a:cubicBezTo>
                      <a:pt x="7033" y="16740"/>
                      <a:pt x="8037" y="15660"/>
                      <a:pt x="8540" y="15120"/>
                    </a:cubicBezTo>
                    <a:cubicBezTo>
                      <a:pt x="7535" y="15660"/>
                      <a:pt x="7033" y="16740"/>
                      <a:pt x="7033" y="17820"/>
                    </a:cubicBezTo>
                    <a:cubicBezTo>
                      <a:pt x="8037" y="17820"/>
                      <a:pt x="9042" y="16740"/>
                      <a:pt x="9544" y="15660"/>
                    </a:cubicBezTo>
                    <a:cubicBezTo>
                      <a:pt x="8540" y="16740"/>
                      <a:pt x="8037" y="18360"/>
                      <a:pt x="8540" y="19440"/>
                    </a:cubicBezTo>
                    <a:cubicBezTo>
                      <a:pt x="9544" y="19440"/>
                      <a:pt x="9544" y="17820"/>
                      <a:pt x="9544" y="16740"/>
                    </a:cubicBezTo>
                    <a:cubicBezTo>
                      <a:pt x="9042" y="17820"/>
                      <a:pt x="9042" y="18900"/>
                      <a:pt x="9544" y="20520"/>
                    </a:cubicBezTo>
                    <a:cubicBezTo>
                      <a:pt x="10047" y="18900"/>
                      <a:pt x="10047" y="16740"/>
                      <a:pt x="10047" y="15120"/>
                    </a:cubicBezTo>
                    <a:cubicBezTo>
                      <a:pt x="10047" y="16200"/>
                      <a:pt x="10047" y="17820"/>
                      <a:pt x="10549" y="19440"/>
                    </a:cubicBezTo>
                    <a:cubicBezTo>
                      <a:pt x="11051" y="17820"/>
                      <a:pt x="10549" y="15660"/>
                      <a:pt x="10549" y="14040"/>
                    </a:cubicBezTo>
                    <a:cubicBezTo>
                      <a:pt x="11051" y="14580"/>
                      <a:pt x="11051" y="15660"/>
                      <a:pt x="11553" y="16740"/>
                    </a:cubicBezTo>
                    <a:cubicBezTo>
                      <a:pt x="12056" y="15660"/>
                      <a:pt x="11553" y="14040"/>
                      <a:pt x="11553" y="12960"/>
                    </a:cubicBezTo>
                    <a:cubicBezTo>
                      <a:pt x="12056" y="14040"/>
                      <a:pt x="12056" y="15120"/>
                      <a:pt x="12558" y="15660"/>
                    </a:cubicBezTo>
                    <a:cubicBezTo>
                      <a:pt x="12558" y="14580"/>
                      <a:pt x="12558" y="12960"/>
                      <a:pt x="13060" y="11340"/>
                    </a:cubicBezTo>
                    <a:cubicBezTo>
                      <a:pt x="13060" y="12420"/>
                      <a:pt x="13060" y="13500"/>
                      <a:pt x="13563" y="14580"/>
                    </a:cubicBezTo>
                    <a:cubicBezTo>
                      <a:pt x="14065" y="13500"/>
                      <a:pt x="13563" y="12420"/>
                      <a:pt x="14065" y="11340"/>
                    </a:cubicBezTo>
                    <a:cubicBezTo>
                      <a:pt x="14065" y="11880"/>
                      <a:pt x="14065" y="12420"/>
                      <a:pt x="14567" y="12960"/>
                    </a:cubicBezTo>
                    <a:cubicBezTo>
                      <a:pt x="14567" y="11880"/>
                      <a:pt x="14567" y="11340"/>
                      <a:pt x="14567" y="10260"/>
                    </a:cubicBezTo>
                    <a:cubicBezTo>
                      <a:pt x="14567" y="10800"/>
                      <a:pt x="15070" y="11340"/>
                      <a:pt x="15572" y="11880"/>
                    </a:cubicBezTo>
                    <a:cubicBezTo>
                      <a:pt x="16074" y="10800"/>
                      <a:pt x="15572" y="9180"/>
                      <a:pt x="16074" y="8100"/>
                    </a:cubicBezTo>
                    <a:cubicBezTo>
                      <a:pt x="16074" y="8640"/>
                      <a:pt x="16577" y="9720"/>
                      <a:pt x="16577" y="10260"/>
                    </a:cubicBezTo>
                    <a:cubicBezTo>
                      <a:pt x="17079" y="9180"/>
                      <a:pt x="17079" y="8100"/>
                      <a:pt x="17079" y="7020"/>
                    </a:cubicBezTo>
                    <a:cubicBezTo>
                      <a:pt x="17581" y="7560"/>
                      <a:pt x="17581" y="8100"/>
                      <a:pt x="17581" y="8640"/>
                    </a:cubicBezTo>
                    <a:cubicBezTo>
                      <a:pt x="18084" y="7560"/>
                      <a:pt x="18084" y="5940"/>
                      <a:pt x="18084" y="4860"/>
                    </a:cubicBezTo>
                    <a:cubicBezTo>
                      <a:pt x="18084" y="5400"/>
                      <a:pt x="18586" y="6480"/>
                      <a:pt x="18586" y="6480"/>
                    </a:cubicBezTo>
                    <a:cubicBezTo>
                      <a:pt x="18586" y="5940"/>
                      <a:pt x="18586" y="4860"/>
                      <a:pt x="19088" y="4320"/>
                    </a:cubicBezTo>
                    <a:cubicBezTo>
                      <a:pt x="19088" y="4320"/>
                      <a:pt x="19088" y="4860"/>
                      <a:pt x="19088" y="5400"/>
                    </a:cubicBezTo>
                    <a:cubicBezTo>
                      <a:pt x="19591" y="4860"/>
                      <a:pt x="19591" y="4320"/>
                      <a:pt x="19591" y="3780"/>
                    </a:cubicBezTo>
                    <a:cubicBezTo>
                      <a:pt x="20093" y="4320"/>
                      <a:pt x="20093" y="4320"/>
                      <a:pt x="20093" y="4860"/>
                    </a:cubicBezTo>
                    <a:cubicBezTo>
                      <a:pt x="20093" y="3780"/>
                      <a:pt x="20595" y="3240"/>
                      <a:pt x="20595" y="2700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68" name="Freeform 8"/>
              <p:cNvSpPr/>
              <p:nvPr/>
            </p:nvSpPr>
            <p:spPr>
              <a:xfrm>
                <a:off x="62244" y="268631"/>
                <a:ext cx="335791" cy="4160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50" y="4320"/>
                    </a:moveTo>
                    <a:cubicBezTo>
                      <a:pt x="4050" y="3240"/>
                      <a:pt x="8100" y="2160"/>
                      <a:pt x="10800" y="0"/>
                    </a:cubicBezTo>
                    <a:cubicBezTo>
                      <a:pt x="6750" y="2160"/>
                      <a:pt x="4050" y="5400"/>
                      <a:pt x="0" y="8640"/>
                    </a:cubicBezTo>
                    <a:cubicBezTo>
                      <a:pt x="4050" y="6480"/>
                      <a:pt x="8100" y="3240"/>
                      <a:pt x="12150" y="1080"/>
                    </a:cubicBezTo>
                    <a:cubicBezTo>
                      <a:pt x="9450" y="3240"/>
                      <a:pt x="6750" y="5400"/>
                      <a:pt x="4050" y="8640"/>
                    </a:cubicBezTo>
                    <a:cubicBezTo>
                      <a:pt x="6750" y="5400"/>
                      <a:pt x="10800" y="3240"/>
                      <a:pt x="13500" y="1080"/>
                    </a:cubicBezTo>
                    <a:cubicBezTo>
                      <a:pt x="12150" y="2160"/>
                      <a:pt x="8100" y="6480"/>
                      <a:pt x="6750" y="8640"/>
                    </a:cubicBezTo>
                    <a:cubicBezTo>
                      <a:pt x="9450" y="6480"/>
                      <a:pt x="12150" y="4320"/>
                      <a:pt x="13500" y="3240"/>
                    </a:cubicBezTo>
                    <a:cubicBezTo>
                      <a:pt x="10800" y="4320"/>
                      <a:pt x="9450" y="7560"/>
                      <a:pt x="6750" y="8640"/>
                    </a:cubicBezTo>
                    <a:cubicBezTo>
                      <a:pt x="9450" y="6480"/>
                      <a:pt x="12150" y="4320"/>
                      <a:pt x="14850" y="2160"/>
                    </a:cubicBezTo>
                    <a:cubicBezTo>
                      <a:pt x="12150" y="4320"/>
                      <a:pt x="9450" y="7560"/>
                      <a:pt x="8100" y="9720"/>
                    </a:cubicBezTo>
                    <a:cubicBezTo>
                      <a:pt x="10800" y="8640"/>
                      <a:pt x="12150" y="5400"/>
                      <a:pt x="14850" y="4320"/>
                    </a:cubicBezTo>
                    <a:cubicBezTo>
                      <a:pt x="13500" y="7560"/>
                      <a:pt x="9450" y="9720"/>
                      <a:pt x="9450" y="11880"/>
                    </a:cubicBezTo>
                    <a:cubicBezTo>
                      <a:pt x="12150" y="10800"/>
                      <a:pt x="13500" y="7560"/>
                      <a:pt x="16200" y="6480"/>
                    </a:cubicBezTo>
                    <a:cubicBezTo>
                      <a:pt x="14850" y="8640"/>
                      <a:pt x="12150" y="9720"/>
                      <a:pt x="12150" y="11880"/>
                    </a:cubicBezTo>
                    <a:cubicBezTo>
                      <a:pt x="13500" y="10800"/>
                      <a:pt x="14850" y="8640"/>
                      <a:pt x="16200" y="7560"/>
                    </a:cubicBezTo>
                    <a:cubicBezTo>
                      <a:pt x="16200" y="9720"/>
                      <a:pt x="13500" y="10800"/>
                      <a:pt x="13500" y="12960"/>
                    </a:cubicBezTo>
                    <a:cubicBezTo>
                      <a:pt x="14850" y="11880"/>
                      <a:pt x="16200" y="7560"/>
                      <a:pt x="13500" y="5400"/>
                    </a:cubicBezTo>
                    <a:cubicBezTo>
                      <a:pt x="14850" y="8640"/>
                      <a:pt x="16200" y="15120"/>
                      <a:pt x="20250" y="16200"/>
                    </a:cubicBezTo>
                    <a:cubicBezTo>
                      <a:pt x="20250" y="11880"/>
                      <a:pt x="16200" y="7560"/>
                      <a:pt x="14850" y="2160"/>
                    </a:cubicBezTo>
                    <a:cubicBezTo>
                      <a:pt x="16200" y="6480"/>
                      <a:pt x="18900" y="11880"/>
                      <a:pt x="21600" y="16200"/>
                    </a:cubicBezTo>
                    <a:cubicBezTo>
                      <a:pt x="18900" y="11880"/>
                      <a:pt x="16200" y="6480"/>
                      <a:pt x="12150" y="3240"/>
                    </a:cubicBezTo>
                    <a:cubicBezTo>
                      <a:pt x="12150" y="6480"/>
                      <a:pt x="14850" y="9720"/>
                      <a:pt x="16200" y="11880"/>
                    </a:cubicBezTo>
                    <a:cubicBezTo>
                      <a:pt x="17550" y="14040"/>
                      <a:pt x="18900" y="17280"/>
                      <a:pt x="20250" y="19440"/>
                    </a:cubicBezTo>
                    <a:cubicBezTo>
                      <a:pt x="16200" y="15120"/>
                      <a:pt x="13500" y="10800"/>
                      <a:pt x="9450" y="6480"/>
                    </a:cubicBezTo>
                    <a:cubicBezTo>
                      <a:pt x="12150" y="10800"/>
                      <a:pt x="16200" y="16200"/>
                      <a:pt x="18900" y="21600"/>
                    </a:cubicBezTo>
                    <a:cubicBezTo>
                      <a:pt x="14850" y="17280"/>
                      <a:pt x="10800" y="14040"/>
                      <a:pt x="8100" y="9720"/>
                    </a:cubicBezTo>
                    <a:cubicBezTo>
                      <a:pt x="10800" y="11880"/>
                      <a:pt x="12150" y="15120"/>
                      <a:pt x="14850" y="17280"/>
                    </a:cubicBezTo>
                    <a:cubicBezTo>
                      <a:pt x="16200" y="18360"/>
                      <a:pt x="17550" y="21600"/>
                      <a:pt x="20250" y="21600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69" name="Freeform 9"/>
              <p:cNvSpPr/>
              <p:nvPr/>
            </p:nvSpPr>
            <p:spPr>
              <a:xfrm>
                <a:off x="376739" y="248976"/>
                <a:ext cx="355448" cy="5389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7446"/>
                    </a:moveTo>
                    <a:cubicBezTo>
                      <a:pt x="0" y="18277"/>
                      <a:pt x="0" y="18277"/>
                      <a:pt x="0" y="17446"/>
                    </a:cubicBezTo>
                    <a:cubicBezTo>
                      <a:pt x="3812" y="14954"/>
                      <a:pt x="6353" y="11631"/>
                      <a:pt x="10165" y="9138"/>
                    </a:cubicBezTo>
                    <a:cubicBezTo>
                      <a:pt x="12706" y="5815"/>
                      <a:pt x="17788" y="3323"/>
                      <a:pt x="20329" y="0"/>
                    </a:cubicBezTo>
                    <a:cubicBezTo>
                      <a:pt x="16518" y="1662"/>
                      <a:pt x="13976" y="4154"/>
                      <a:pt x="12706" y="6646"/>
                    </a:cubicBezTo>
                    <a:cubicBezTo>
                      <a:pt x="8894" y="9969"/>
                      <a:pt x="3812" y="14954"/>
                      <a:pt x="1271" y="19938"/>
                    </a:cubicBezTo>
                    <a:cubicBezTo>
                      <a:pt x="3812" y="18277"/>
                      <a:pt x="6353" y="14954"/>
                      <a:pt x="7624" y="13292"/>
                    </a:cubicBezTo>
                    <a:cubicBezTo>
                      <a:pt x="10165" y="9969"/>
                      <a:pt x="13976" y="6646"/>
                      <a:pt x="17788" y="4154"/>
                    </a:cubicBezTo>
                    <a:cubicBezTo>
                      <a:pt x="13976" y="5815"/>
                      <a:pt x="11435" y="8308"/>
                      <a:pt x="10165" y="10800"/>
                    </a:cubicBezTo>
                    <a:cubicBezTo>
                      <a:pt x="6353" y="14123"/>
                      <a:pt x="2541" y="18277"/>
                      <a:pt x="1271" y="21600"/>
                    </a:cubicBezTo>
                    <a:cubicBezTo>
                      <a:pt x="3812" y="19108"/>
                      <a:pt x="6353" y="16615"/>
                      <a:pt x="8894" y="13292"/>
                    </a:cubicBezTo>
                    <a:cubicBezTo>
                      <a:pt x="12706" y="9969"/>
                      <a:pt x="16518" y="6646"/>
                      <a:pt x="20329" y="2492"/>
                    </a:cubicBezTo>
                    <a:cubicBezTo>
                      <a:pt x="13976" y="7477"/>
                      <a:pt x="11435" y="13292"/>
                      <a:pt x="5082" y="18277"/>
                    </a:cubicBezTo>
                    <a:cubicBezTo>
                      <a:pt x="8894" y="11631"/>
                      <a:pt x="15247" y="6646"/>
                      <a:pt x="21600" y="1662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70" name="Freeform 10"/>
              <p:cNvSpPr/>
              <p:nvPr/>
            </p:nvSpPr>
            <p:spPr>
              <a:xfrm>
                <a:off x="438983" y="81900"/>
                <a:ext cx="419329" cy="5601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4320" y="17600"/>
                      <a:pt x="7560" y="12800"/>
                      <a:pt x="11880" y="8800"/>
                    </a:cubicBezTo>
                    <a:cubicBezTo>
                      <a:pt x="15120" y="5600"/>
                      <a:pt x="19440" y="3200"/>
                      <a:pt x="21600" y="0"/>
                    </a:cubicBezTo>
                    <a:cubicBezTo>
                      <a:pt x="18360" y="800"/>
                      <a:pt x="14040" y="5600"/>
                      <a:pt x="12960" y="8000"/>
                    </a:cubicBezTo>
                    <a:cubicBezTo>
                      <a:pt x="11880" y="8000"/>
                      <a:pt x="11880" y="8000"/>
                      <a:pt x="12960" y="7200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71" name="Freeform 11"/>
              <p:cNvSpPr/>
              <p:nvPr/>
            </p:nvSpPr>
            <p:spPr>
              <a:xfrm>
                <a:off x="229320" y="268631"/>
                <a:ext cx="42589" cy="212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10800" y="21600"/>
                      <a:pt x="10800" y="21600"/>
                      <a:pt x="21600" y="21600"/>
                    </a:cubicBezTo>
                    <a:cubicBezTo>
                      <a:pt x="10800" y="21600"/>
                      <a:pt x="10800" y="0"/>
                      <a:pt x="10800" y="0"/>
                    </a:cubicBezTo>
                    <a:cubicBezTo>
                      <a:pt x="10800" y="0"/>
                      <a:pt x="21600" y="21600"/>
                      <a:pt x="21600" y="21600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72" name="Freeform 12"/>
              <p:cNvSpPr/>
              <p:nvPr/>
            </p:nvSpPr>
            <p:spPr>
              <a:xfrm>
                <a:off x="0" y="206388"/>
                <a:ext cx="239012" cy="1291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00" h="19135" fill="norm" stroke="1" extrusionOk="0">
                    <a:moveTo>
                      <a:pt x="0" y="18514"/>
                    </a:moveTo>
                    <a:cubicBezTo>
                      <a:pt x="1800" y="21600"/>
                      <a:pt x="7200" y="12343"/>
                      <a:pt x="9000" y="9257"/>
                    </a:cubicBezTo>
                    <a:cubicBezTo>
                      <a:pt x="12600" y="9257"/>
                      <a:pt x="16200" y="6171"/>
                      <a:pt x="18000" y="3086"/>
                    </a:cubicBezTo>
                    <a:cubicBezTo>
                      <a:pt x="12600" y="6171"/>
                      <a:pt x="7200" y="15429"/>
                      <a:pt x="1800" y="18514"/>
                    </a:cubicBezTo>
                    <a:cubicBezTo>
                      <a:pt x="3600" y="15429"/>
                      <a:pt x="7200" y="12343"/>
                      <a:pt x="10800" y="9257"/>
                    </a:cubicBezTo>
                    <a:cubicBezTo>
                      <a:pt x="12600" y="6171"/>
                      <a:pt x="16200" y="3086"/>
                      <a:pt x="19800" y="0"/>
                    </a:cubicBezTo>
                    <a:cubicBezTo>
                      <a:pt x="12600" y="3086"/>
                      <a:pt x="7200" y="12343"/>
                      <a:pt x="1800" y="18514"/>
                    </a:cubicBezTo>
                    <a:cubicBezTo>
                      <a:pt x="7200" y="9257"/>
                      <a:pt x="14400" y="3086"/>
                      <a:pt x="19800" y="0"/>
                    </a:cubicBezTo>
                    <a:cubicBezTo>
                      <a:pt x="21600" y="0"/>
                      <a:pt x="19800" y="0"/>
                      <a:pt x="19800" y="0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73" name="Freeform 13"/>
              <p:cNvSpPr/>
              <p:nvPr/>
            </p:nvSpPr>
            <p:spPr>
              <a:xfrm>
                <a:off x="209663" y="186732"/>
                <a:ext cx="250616" cy="4357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29"/>
                    </a:moveTo>
                    <a:cubicBezTo>
                      <a:pt x="1800" y="2057"/>
                      <a:pt x="1800" y="2057"/>
                      <a:pt x="3600" y="3086"/>
                    </a:cubicBezTo>
                    <a:cubicBezTo>
                      <a:pt x="3600" y="2057"/>
                      <a:pt x="1800" y="2057"/>
                      <a:pt x="1800" y="1029"/>
                    </a:cubicBezTo>
                    <a:cubicBezTo>
                      <a:pt x="3600" y="2057"/>
                      <a:pt x="3600" y="2057"/>
                      <a:pt x="3600" y="3086"/>
                    </a:cubicBezTo>
                    <a:cubicBezTo>
                      <a:pt x="3600" y="2057"/>
                      <a:pt x="3600" y="1029"/>
                      <a:pt x="3600" y="0"/>
                    </a:cubicBezTo>
                    <a:cubicBezTo>
                      <a:pt x="3600" y="1029"/>
                      <a:pt x="5400" y="2057"/>
                      <a:pt x="5400" y="3086"/>
                    </a:cubicBezTo>
                    <a:cubicBezTo>
                      <a:pt x="5400" y="2057"/>
                      <a:pt x="5400" y="1029"/>
                      <a:pt x="3600" y="1029"/>
                    </a:cubicBezTo>
                    <a:cubicBezTo>
                      <a:pt x="5400" y="2057"/>
                      <a:pt x="5400" y="3086"/>
                      <a:pt x="7200" y="3086"/>
                    </a:cubicBezTo>
                    <a:cubicBezTo>
                      <a:pt x="5400" y="2057"/>
                      <a:pt x="3600" y="1029"/>
                      <a:pt x="3600" y="0"/>
                    </a:cubicBezTo>
                    <a:cubicBezTo>
                      <a:pt x="5400" y="1029"/>
                      <a:pt x="9000" y="4114"/>
                      <a:pt x="9000" y="6171"/>
                    </a:cubicBezTo>
                    <a:cubicBezTo>
                      <a:pt x="7200" y="5143"/>
                      <a:pt x="5400" y="3086"/>
                      <a:pt x="5400" y="2057"/>
                    </a:cubicBezTo>
                    <a:cubicBezTo>
                      <a:pt x="7200" y="4114"/>
                      <a:pt x="9000" y="6171"/>
                      <a:pt x="10800" y="8229"/>
                    </a:cubicBezTo>
                    <a:cubicBezTo>
                      <a:pt x="9000" y="5143"/>
                      <a:pt x="5400" y="2057"/>
                      <a:pt x="1800" y="0"/>
                    </a:cubicBezTo>
                    <a:cubicBezTo>
                      <a:pt x="12600" y="4114"/>
                      <a:pt x="12600" y="15429"/>
                      <a:pt x="21600" y="21600"/>
                    </a:cubicBezTo>
                    <a:cubicBezTo>
                      <a:pt x="19800" y="18514"/>
                      <a:pt x="14400" y="15429"/>
                      <a:pt x="12600" y="13371"/>
                    </a:cubicBezTo>
                    <a:cubicBezTo>
                      <a:pt x="10800" y="11314"/>
                      <a:pt x="9000" y="9257"/>
                      <a:pt x="7200" y="7200"/>
                    </a:cubicBezTo>
                    <a:cubicBezTo>
                      <a:pt x="9000" y="8229"/>
                      <a:pt x="10800" y="10286"/>
                      <a:pt x="12600" y="11314"/>
                    </a:cubicBezTo>
                    <a:cubicBezTo>
                      <a:pt x="16200" y="14400"/>
                      <a:pt x="18000" y="16457"/>
                      <a:pt x="19800" y="19543"/>
                    </a:cubicBezTo>
                    <a:cubicBezTo>
                      <a:pt x="18000" y="16457"/>
                      <a:pt x="14400" y="14400"/>
                      <a:pt x="12600" y="11314"/>
                    </a:cubicBezTo>
                    <a:cubicBezTo>
                      <a:pt x="9000" y="8229"/>
                      <a:pt x="7200" y="4114"/>
                      <a:pt x="1800" y="1029"/>
                    </a:cubicBezTo>
                    <a:cubicBezTo>
                      <a:pt x="5400" y="5143"/>
                      <a:pt x="9000" y="7200"/>
                      <a:pt x="12600" y="10286"/>
                    </a:cubicBezTo>
                    <a:cubicBezTo>
                      <a:pt x="14400" y="13371"/>
                      <a:pt x="16200" y="15429"/>
                      <a:pt x="19800" y="17486"/>
                    </a:cubicBezTo>
                    <a:cubicBezTo>
                      <a:pt x="19800" y="18514"/>
                      <a:pt x="19800" y="19543"/>
                      <a:pt x="21600" y="20571"/>
                    </a:cubicBezTo>
                    <a:cubicBezTo>
                      <a:pt x="18000" y="17486"/>
                      <a:pt x="16200" y="13371"/>
                      <a:pt x="10800" y="11314"/>
                    </a:cubicBezTo>
                    <a:cubicBezTo>
                      <a:pt x="12600" y="14400"/>
                      <a:pt x="16200" y="16457"/>
                      <a:pt x="19800" y="19543"/>
                    </a:cubicBezTo>
                    <a:cubicBezTo>
                      <a:pt x="18000" y="17486"/>
                      <a:pt x="14400" y="16457"/>
                      <a:pt x="12600" y="14400"/>
                    </a:cubicBezTo>
                    <a:cubicBezTo>
                      <a:pt x="14400" y="16457"/>
                      <a:pt x="16200" y="17486"/>
                      <a:pt x="16200" y="19543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287" name="组合 43"/>
          <p:cNvGrpSpPr/>
          <p:nvPr/>
        </p:nvGrpSpPr>
        <p:grpSpPr>
          <a:xfrm>
            <a:off x="5312781" y="4888374"/>
            <a:ext cx="899263" cy="958960"/>
            <a:chOff x="0" y="0"/>
            <a:chExt cx="899261" cy="958959"/>
          </a:xfrm>
        </p:grpSpPr>
        <p:grpSp>
          <p:nvGrpSpPr>
            <p:cNvPr id="278" name="组合 44"/>
            <p:cNvGrpSpPr/>
            <p:nvPr/>
          </p:nvGrpSpPr>
          <p:grpSpPr>
            <a:xfrm>
              <a:off x="72952" y="303858"/>
              <a:ext cx="590600" cy="655102"/>
              <a:chOff x="0" y="0"/>
              <a:chExt cx="590599" cy="655101"/>
            </a:xfrm>
          </p:grpSpPr>
          <p:sp>
            <p:nvSpPr>
              <p:cNvPr id="276" name="Freeform 5"/>
              <p:cNvSpPr/>
              <p:nvPr/>
            </p:nvSpPr>
            <p:spPr>
              <a:xfrm>
                <a:off x="-1" y="0"/>
                <a:ext cx="590601" cy="6551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82" h="20667" fill="norm" stroke="1" extrusionOk="0">
                    <a:moveTo>
                      <a:pt x="922" y="926"/>
                    </a:moveTo>
                    <a:cubicBezTo>
                      <a:pt x="922" y="6817"/>
                      <a:pt x="-518" y="13362"/>
                      <a:pt x="202" y="19908"/>
                    </a:cubicBezTo>
                    <a:cubicBezTo>
                      <a:pt x="3082" y="21217"/>
                      <a:pt x="8842" y="19908"/>
                      <a:pt x="12442" y="20562"/>
                    </a:cubicBezTo>
                    <a:cubicBezTo>
                      <a:pt x="15322" y="20562"/>
                      <a:pt x="18922" y="21217"/>
                      <a:pt x="19642" y="19253"/>
                    </a:cubicBezTo>
                    <a:cubicBezTo>
                      <a:pt x="21082" y="17290"/>
                      <a:pt x="19642" y="12053"/>
                      <a:pt x="19642" y="9435"/>
                    </a:cubicBezTo>
                    <a:cubicBezTo>
                      <a:pt x="19642" y="6817"/>
                      <a:pt x="20362" y="4199"/>
                      <a:pt x="19642" y="1581"/>
                    </a:cubicBezTo>
                    <a:cubicBezTo>
                      <a:pt x="16042" y="926"/>
                      <a:pt x="12442" y="926"/>
                      <a:pt x="8842" y="926"/>
                    </a:cubicBezTo>
                    <a:cubicBezTo>
                      <a:pt x="5962" y="272"/>
                      <a:pt x="3082" y="-383"/>
                      <a:pt x="922" y="272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77" name="Freeform 6"/>
              <p:cNvSpPr/>
              <p:nvPr/>
            </p:nvSpPr>
            <p:spPr>
              <a:xfrm>
                <a:off x="48785" y="73143"/>
                <a:ext cx="479935" cy="5319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511" fill="norm" stroke="1" extrusionOk="0">
                    <a:moveTo>
                      <a:pt x="1878" y="1511"/>
                    </a:moveTo>
                    <a:cubicBezTo>
                      <a:pt x="2817" y="6311"/>
                      <a:pt x="0" y="14311"/>
                      <a:pt x="0" y="19911"/>
                    </a:cubicBezTo>
                    <a:cubicBezTo>
                      <a:pt x="7513" y="20711"/>
                      <a:pt x="15026" y="20711"/>
                      <a:pt x="21600" y="19911"/>
                    </a:cubicBezTo>
                    <a:cubicBezTo>
                      <a:pt x="21600" y="16711"/>
                      <a:pt x="21600" y="13511"/>
                      <a:pt x="21600" y="10311"/>
                    </a:cubicBezTo>
                    <a:cubicBezTo>
                      <a:pt x="21600" y="8711"/>
                      <a:pt x="21600" y="3911"/>
                      <a:pt x="20661" y="2311"/>
                    </a:cubicBezTo>
                    <a:cubicBezTo>
                      <a:pt x="19722" y="-89"/>
                      <a:pt x="14087" y="711"/>
                      <a:pt x="11270" y="711"/>
                    </a:cubicBezTo>
                    <a:cubicBezTo>
                      <a:pt x="8452" y="711"/>
                      <a:pt x="1878" y="-889"/>
                      <a:pt x="1878" y="711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286" name="组合 45"/>
            <p:cNvGrpSpPr/>
            <p:nvPr/>
          </p:nvGrpSpPr>
          <p:grpSpPr>
            <a:xfrm>
              <a:off x="0" y="0"/>
              <a:ext cx="899262" cy="828828"/>
              <a:chOff x="0" y="0"/>
              <a:chExt cx="899261" cy="828827"/>
            </a:xfrm>
          </p:grpSpPr>
          <p:sp>
            <p:nvSpPr>
              <p:cNvPr id="279" name="Freeform 7"/>
              <p:cNvSpPr/>
              <p:nvPr/>
            </p:nvSpPr>
            <p:spPr>
              <a:xfrm>
                <a:off x="0" y="0"/>
                <a:ext cx="899262" cy="8288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8640"/>
                    </a:moveTo>
                    <a:cubicBezTo>
                      <a:pt x="1507" y="11340"/>
                      <a:pt x="4521" y="14580"/>
                      <a:pt x="6530" y="17280"/>
                    </a:cubicBezTo>
                    <a:cubicBezTo>
                      <a:pt x="7535" y="18900"/>
                      <a:pt x="8037" y="20520"/>
                      <a:pt x="9544" y="21600"/>
                    </a:cubicBezTo>
                    <a:cubicBezTo>
                      <a:pt x="14065" y="14580"/>
                      <a:pt x="18586" y="7560"/>
                      <a:pt x="21600" y="0"/>
                    </a:cubicBezTo>
                    <a:cubicBezTo>
                      <a:pt x="17581" y="4860"/>
                      <a:pt x="13563" y="10800"/>
                      <a:pt x="9544" y="15660"/>
                    </a:cubicBezTo>
                    <a:cubicBezTo>
                      <a:pt x="9042" y="13500"/>
                      <a:pt x="8037" y="8100"/>
                      <a:pt x="6530" y="7020"/>
                    </a:cubicBezTo>
                    <a:cubicBezTo>
                      <a:pt x="5023" y="5400"/>
                      <a:pt x="2512" y="8100"/>
                      <a:pt x="502" y="9180"/>
                    </a:cubicBezTo>
                    <a:cubicBezTo>
                      <a:pt x="2512" y="9180"/>
                      <a:pt x="4019" y="8100"/>
                      <a:pt x="5526" y="7020"/>
                    </a:cubicBezTo>
                    <a:cubicBezTo>
                      <a:pt x="4019" y="7560"/>
                      <a:pt x="2009" y="9180"/>
                      <a:pt x="1005" y="10800"/>
                    </a:cubicBezTo>
                    <a:cubicBezTo>
                      <a:pt x="3014" y="10260"/>
                      <a:pt x="4521" y="9180"/>
                      <a:pt x="6028" y="8100"/>
                    </a:cubicBezTo>
                    <a:cubicBezTo>
                      <a:pt x="4521" y="8640"/>
                      <a:pt x="3516" y="10800"/>
                      <a:pt x="2009" y="11880"/>
                    </a:cubicBezTo>
                    <a:cubicBezTo>
                      <a:pt x="3516" y="12420"/>
                      <a:pt x="5526" y="10260"/>
                      <a:pt x="7033" y="9720"/>
                    </a:cubicBezTo>
                    <a:cubicBezTo>
                      <a:pt x="6028" y="10260"/>
                      <a:pt x="4019" y="11880"/>
                      <a:pt x="3516" y="13500"/>
                    </a:cubicBezTo>
                    <a:cubicBezTo>
                      <a:pt x="5023" y="12960"/>
                      <a:pt x="6530" y="11880"/>
                      <a:pt x="7535" y="10800"/>
                    </a:cubicBezTo>
                    <a:cubicBezTo>
                      <a:pt x="6530" y="11880"/>
                      <a:pt x="5023" y="13500"/>
                      <a:pt x="4019" y="15120"/>
                    </a:cubicBezTo>
                    <a:cubicBezTo>
                      <a:pt x="5526" y="14580"/>
                      <a:pt x="6530" y="13500"/>
                      <a:pt x="7535" y="12960"/>
                    </a:cubicBezTo>
                    <a:cubicBezTo>
                      <a:pt x="6530" y="13500"/>
                      <a:pt x="6028" y="15120"/>
                      <a:pt x="5526" y="16200"/>
                    </a:cubicBezTo>
                    <a:cubicBezTo>
                      <a:pt x="6530" y="15120"/>
                      <a:pt x="7033" y="14580"/>
                      <a:pt x="8037" y="13500"/>
                    </a:cubicBezTo>
                    <a:cubicBezTo>
                      <a:pt x="7033" y="14580"/>
                      <a:pt x="6028" y="15660"/>
                      <a:pt x="6028" y="16740"/>
                    </a:cubicBezTo>
                    <a:cubicBezTo>
                      <a:pt x="7033" y="16740"/>
                      <a:pt x="8037" y="15660"/>
                      <a:pt x="8540" y="15120"/>
                    </a:cubicBezTo>
                    <a:cubicBezTo>
                      <a:pt x="7535" y="15660"/>
                      <a:pt x="7033" y="16740"/>
                      <a:pt x="7033" y="17820"/>
                    </a:cubicBezTo>
                    <a:cubicBezTo>
                      <a:pt x="8037" y="17820"/>
                      <a:pt x="9042" y="16740"/>
                      <a:pt x="9544" y="15660"/>
                    </a:cubicBezTo>
                    <a:cubicBezTo>
                      <a:pt x="8540" y="16740"/>
                      <a:pt x="8037" y="18360"/>
                      <a:pt x="8540" y="19440"/>
                    </a:cubicBezTo>
                    <a:cubicBezTo>
                      <a:pt x="9544" y="19440"/>
                      <a:pt x="9544" y="17820"/>
                      <a:pt x="9544" y="16740"/>
                    </a:cubicBezTo>
                    <a:cubicBezTo>
                      <a:pt x="9042" y="17820"/>
                      <a:pt x="9042" y="18900"/>
                      <a:pt x="9544" y="20520"/>
                    </a:cubicBezTo>
                    <a:cubicBezTo>
                      <a:pt x="10047" y="18900"/>
                      <a:pt x="10047" y="16740"/>
                      <a:pt x="10047" y="15120"/>
                    </a:cubicBezTo>
                    <a:cubicBezTo>
                      <a:pt x="10047" y="16200"/>
                      <a:pt x="10047" y="17820"/>
                      <a:pt x="10549" y="19440"/>
                    </a:cubicBezTo>
                    <a:cubicBezTo>
                      <a:pt x="11051" y="17820"/>
                      <a:pt x="10549" y="15660"/>
                      <a:pt x="10549" y="14040"/>
                    </a:cubicBezTo>
                    <a:cubicBezTo>
                      <a:pt x="11051" y="14580"/>
                      <a:pt x="11051" y="15660"/>
                      <a:pt x="11553" y="16740"/>
                    </a:cubicBezTo>
                    <a:cubicBezTo>
                      <a:pt x="12056" y="15660"/>
                      <a:pt x="11553" y="14040"/>
                      <a:pt x="11553" y="12960"/>
                    </a:cubicBezTo>
                    <a:cubicBezTo>
                      <a:pt x="12056" y="14040"/>
                      <a:pt x="12056" y="15120"/>
                      <a:pt x="12558" y="15660"/>
                    </a:cubicBezTo>
                    <a:cubicBezTo>
                      <a:pt x="12558" y="14580"/>
                      <a:pt x="12558" y="12960"/>
                      <a:pt x="13060" y="11340"/>
                    </a:cubicBezTo>
                    <a:cubicBezTo>
                      <a:pt x="13060" y="12420"/>
                      <a:pt x="13060" y="13500"/>
                      <a:pt x="13563" y="14580"/>
                    </a:cubicBezTo>
                    <a:cubicBezTo>
                      <a:pt x="14065" y="13500"/>
                      <a:pt x="13563" y="12420"/>
                      <a:pt x="14065" y="11340"/>
                    </a:cubicBezTo>
                    <a:cubicBezTo>
                      <a:pt x="14065" y="11880"/>
                      <a:pt x="14065" y="12420"/>
                      <a:pt x="14567" y="12960"/>
                    </a:cubicBezTo>
                    <a:cubicBezTo>
                      <a:pt x="14567" y="11880"/>
                      <a:pt x="14567" y="11340"/>
                      <a:pt x="14567" y="10260"/>
                    </a:cubicBezTo>
                    <a:cubicBezTo>
                      <a:pt x="14567" y="10800"/>
                      <a:pt x="15070" y="11340"/>
                      <a:pt x="15572" y="11880"/>
                    </a:cubicBezTo>
                    <a:cubicBezTo>
                      <a:pt x="16074" y="10800"/>
                      <a:pt x="15572" y="9180"/>
                      <a:pt x="16074" y="8100"/>
                    </a:cubicBezTo>
                    <a:cubicBezTo>
                      <a:pt x="16074" y="8640"/>
                      <a:pt x="16577" y="9720"/>
                      <a:pt x="16577" y="10260"/>
                    </a:cubicBezTo>
                    <a:cubicBezTo>
                      <a:pt x="17079" y="9180"/>
                      <a:pt x="17079" y="8100"/>
                      <a:pt x="17079" y="7020"/>
                    </a:cubicBezTo>
                    <a:cubicBezTo>
                      <a:pt x="17581" y="7560"/>
                      <a:pt x="17581" y="8100"/>
                      <a:pt x="17581" y="8640"/>
                    </a:cubicBezTo>
                    <a:cubicBezTo>
                      <a:pt x="18084" y="7560"/>
                      <a:pt x="18084" y="5940"/>
                      <a:pt x="18084" y="4860"/>
                    </a:cubicBezTo>
                    <a:cubicBezTo>
                      <a:pt x="18084" y="5400"/>
                      <a:pt x="18586" y="6480"/>
                      <a:pt x="18586" y="6480"/>
                    </a:cubicBezTo>
                    <a:cubicBezTo>
                      <a:pt x="18586" y="5940"/>
                      <a:pt x="18586" y="4860"/>
                      <a:pt x="19088" y="4320"/>
                    </a:cubicBezTo>
                    <a:cubicBezTo>
                      <a:pt x="19088" y="4320"/>
                      <a:pt x="19088" y="4860"/>
                      <a:pt x="19088" y="5400"/>
                    </a:cubicBezTo>
                    <a:cubicBezTo>
                      <a:pt x="19591" y="4860"/>
                      <a:pt x="19591" y="4320"/>
                      <a:pt x="19591" y="3780"/>
                    </a:cubicBezTo>
                    <a:cubicBezTo>
                      <a:pt x="20093" y="4320"/>
                      <a:pt x="20093" y="4320"/>
                      <a:pt x="20093" y="4860"/>
                    </a:cubicBezTo>
                    <a:cubicBezTo>
                      <a:pt x="20093" y="3780"/>
                      <a:pt x="20595" y="3240"/>
                      <a:pt x="20595" y="2700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80" name="Freeform 8"/>
              <p:cNvSpPr/>
              <p:nvPr/>
            </p:nvSpPr>
            <p:spPr>
              <a:xfrm>
                <a:off x="62244" y="268631"/>
                <a:ext cx="335791" cy="4160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50" y="4320"/>
                    </a:moveTo>
                    <a:cubicBezTo>
                      <a:pt x="4050" y="3240"/>
                      <a:pt x="8100" y="2160"/>
                      <a:pt x="10800" y="0"/>
                    </a:cubicBezTo>
                    <a:cubicBezTo>
                      <a:pt x="6750" y="2160"/>
                      <a:pt x="4050" y="5400"/>
                      <a:pt x="0" y="8640"/>
                    </a:cubicBezTo>
                    <a:cubicBezTo>
                      <a:pt x="4050" y="6480"/>
                      <a:pt x="8100" y="3240"/>
                      <a:pt x="12150" y="1080"/>
                    </a:cubicBezTo>
                    <a:cubicBezTo>
                      <a:pt x="9450" y="3240"/>
                      <a:pt x="6750" y="5400"/>
                      <a:pt x="4050" y="8640"/>
                    </a:cubicBezTo>
                    <a:cubicBezTo>
                      <a:pt x="6750" y="5400"/>
                      <a:pt x="10800" y="3240"/>
                      <a:pt x="13500" y="1080"/>
                    </a:cubicBezTo>
                    <a:cubicBezTo>
                      <a:pt x="12150" y="2160"/>
                      <a:pt x="8100" y="6480"/>
                      <a:pt x="6750" y="8640"/>
                    </a:cubicBezTo>
                    <a:cubicBezTo>
                      <a:pt x="9450" y="6480"/>
                      <a:pt x="12150" y="4320"/>
                      <a:pt x="13500" y="3240"/>
                    </a:cubicBezTo>
                    <a:cubicBezTo>
                      <a:pt x="10800" y="4320"/>
                      <a:pt x="9450" y="7560"/>
                      <a:pt x="6750" y="8640"/>
                    </a:cubicBezTo>
                    <a:cubicBezTo>
                      <a:pt x="9450" y="6480"/>
                      <a:pt x="12150" y="4320"/>
                      <a:pt x="14850" y="2160"/>
                    </a:cubicBezTo>
                    <a:cubicBezTo>
                      <a:pt x="12150" y="4320"/>
                      <a:pt x="9450" y="7560"/>
                      <a:pt x="8100" y="9720"/>
                    </a:cubicBezTo>
                    <a:cubicBezTo>
                      <a:pt x="10800" y="8640"/>
                      <a:pt x="12150" y="5400"/>
                      <a:pt x="14850" y="4320"/>
                    </a:cubicBezTo>
                    <a:cubicBezTo>
                      <a:pt x="13500" y="7560"/>
                      <a:pt x="9450" y="9720"/>
                      <a:pt x="9450" y="11880"/>
                    </a:cubicBezTo>
                    <a:cubicBezTo>
                      <a:pt x="12150" y="10800"/>
                      <a:pt x="13500" y="7560"/>
                      <a:pt x="16200" y="6480"/>
                    </a:cubicBezTo>
                    <a:cubicBezTo>
                      <a:pt x="14850" y="8640"/>
                      <a:pt x="12150" y="9720"/>
                      <a:pt x="12150" y="11880"/>
                    </a:cubicBezTo>
                    <a:cubicBezTo>
                      <a:pt x="13500" y="10800"/>
                      <a:pt x="14850" y="8640"/>
                      <a:pt x="16200" y="7560"/>
                    </a:cubicBezTo>
                    <a:cubicBezTo>
                      <a:pt x="16200" y="9720"/>
                      <a:pt x="13500" y="10800"/>
                      <a:pt x="13500" y="12960"/>
                    </a:cubicBezTo>
                    <a:cubicBezTo>
                      <a:pt x="14850" y="11880"/>
                      <a:pt x="16200" y="7560"/>
                      <a:pt x="13500" y="5400"/>
                    </a:cubicBezTo>
                    <a:cubicBezTo>
                      <a:pt x="14850" y="8640"/>
                      <a:pt x="16200" y="15120"/>
                      <a:pt x="20250" y="16200"/>
                    </a:cubicBezTo>
                    <a:cubicBezTo>
                      <a:pt x="20250" y="11880"/>
                      <a:pt x="16200" y="7560"/>
                      <a:pt x="14850" y="2160"/>
                    </a:cubicBezTo>
                    <a:cubicBezTo>
                      <a:pt x="16200" y="6480"/>
                      <a:pt x="18900" y="11880"/>
                      <a:pt x="21600" y="16200"/>
                    </a:cubicBezTo>
                    <a:cubicBezTo>
                      <a:pt x="18900" y="11880"/>
                      <a:pt x="16200" y="6480"/>
                      <a:pt x="12150" y="3240"/>
                    </a:cubicBezTo>
                    <a:cubicBezTo>
                      <a:pt x="12150" y="6480"/>
                      <a:pt x="14850" y="9720"/>
                      <a:pt x="16200" y="11880"/>
                    </a:cubicBezTo>
                    <a:cubicBezTo>
                      <a:pt x="17550" y="14040"/>
                      <a:pt x="18900" y="17280"/>
                      <a:pt x="20250" y="19440"/>
                    </a:cubicBezTo>
                    <a:cubicBezTo>
                      <a:pt x="16200" y="15120"/>
                      <a:pt x="13500" y="10800"/>
                      <a:pt x="9450" y="6480"/>
                    </a:cubicBezTo>
                    <a:cubicBezTo>
                      <a:pt x="12150" y="10800"/>
                      <a:pt x="16200" y="16200"/>
                      <a:pt x="18900" y="21600"/>
                    </a:cubicBezTo>
                    <a:cubicBezTo>
                      <a:pt x="14850" y="17280"/>
                      <a:pt x="10800" y="14040"/>
                      <a:pt x="8100" y="9720"/>
                    </a:cubicBezTo>
                    <a:cubicBezTo>
                      <a:pt x="10800" y="11880"/>
                      <a:pt x="12150" y="15120"/>
                      <a:pt x="14850" y="17280"/>
                    </a:cubicBezTo>
                    <a:cubicBezTo>
                      <a:pt x="16200" y="18360"/>
                      <a:pt x="17550" y="21600"/>
                      <a:pt x="20250" y="21600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81" name="Freeform 9"/>
              <p:cNvSpPr/>
              <p:nvPr/>
            </p:nvSpPr>
            <p:spPr>
              <a:xfrm>
                <a:off x="376739" y="248976"/>
                <a:ext cx="355448" cy="5389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7446"/>
                    </a:moveTo>
                    <a:cubicBezTo>
                      <a:pt x="0" y="18277"/>
                      <a:pt x="0" y="18277"/>
                      <a:pt x="0" y="17446"/>
                    </a:cubicBezTo>
                    <a:cubicBezTo>
                      <a:pt x="3812" y="14954"/>
                      <a:pt x="6353" y="11631"/>
                      <a:pt x="10165" y="9138"/>
                    </a:cubicBezTo>
                    <a:cubicBezTo>
                      <a:pt x="12706" y="5815"/>
                      <a:pt x="17788" y="3323"/>
                      <a:pt x="20329" y="0"/>
                    </a:cubicBezTo>
                    <a:cubicBezTo>
                      <a:pt x="16518" y="1662"/>
                      <a:pt x="13976" y="4154"/>
                      <a:pt x="12706" y="6646"/>
                    </a:cubicBezTo>
                    <a:cubicBezTo>
                      <a:pt x="8894" y="9969"/>
                      <a:pt x="3812" y="14954"/>
                      <a:pt x="1271" y="19938"/>
                    </a:cubicBezTo>
                    <a:cubicBezTo>
                      <a:pt x="3812" y="18277"/>
                      <a:pt x="6353" y="14954"/>
                      <a:pt x="7624" y="13292"/>
                    </a:cubicBezTo>
                    <a:cubicBezTo>
                      <a:pt x="10165" y="9969"/>
                      <a:pt x="13976" y="6646"/>
                      <a:pt x="17788" y="4154"/>
                    </a:cubicBezTo>
                    <a:cubicBezTo>
                      <a:pt x="13976" y="5815"/>
                      <a:pt x="11435" y="8308"/>
                      <a:pt x="10165" y="10800"/>
                    </a:cubicBezTo>
                    <a:cubicBezTo>
                      <a:pt x="6353" y="14123"/>
                      <a:pt x="2541" y="18277"/>
                      <a:pt x="1271" y="21600"/>
                    </a:cubicBezTo>
                    <a:cubicBezTo>
                      <a:pt x="3812" y="19108"/>
                      <a:pt x="6353" y="16615"/>
                      <a:pt x="8894" y="13292"/>
                    </a:cubicBezTo>
                    <a:cubicBezTo>
                      <a:pt x="12706" y="9969"/>
                      <a:pt x="16518" y="6646"/>
                      <a:pt x="20329" y="2492"/>
                    </a:cubicBezTo>
                    <a:cubicBezTo>
                      <a:pt x="13976" y="7477"/>
                      <a:pt x="11435" y="13292"/>
                      <a:pt x="5082" y="18277"/>
                    </a:cubicBezTo>
                    <a:cubicBezTo>
                      <a:pt x="8894" y="11631"/>
                      <a:pt x="15247" y="6646"/>
                      <a:pt x="21600" y="1662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82" name="Freeform 10"/>
              <p:cNvSpPr/>
              <p:nvPr/>
            </p:nvSpPr>
            <p:spPr>
              <a:xfrm>
                <a:off x="438983" y="81900"/>
                <a:ext cx="419329" cy="5601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4320" y="17600"/>
                      <a:pt x="7560" y="12800"/>
                      <a:pt x="11880" y="8800"/>
                    </a:cubicBezTo>
                    <a:cubicBezTo>
                      <a:pt x="15120" y="5600"/>
                      <a:pt x="19440" y="3200"/>
                      <a:pt x="21600" y="0"/>
                    </a:cubicBezTo>
                    <a:cubicBezTo>
                      <a:pt x="18360" y="800"/>
                      <a:pt x="14040" y="5600"/>
                      <a:pt x="12960" y="8000"/>
                    </a:cubicBezTo>
                    <a:cubicBezTo>
                      <a:pt x="11880" y="8000"/>
                      <a:pt x="11880" y="8000"/>
                      <a:pt x="12960" y="7200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83" name="Freeform 11"/>
              <p:cNvSpPr/>
              <p:nvPr/>
            </p:nvSpPr>
            <p:spPr>
              <a:xfrm>
                <a:off x="229320" y="268631"/>
                <a:ext cx="42589" cy="212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10800" y="21600"/>
                      <a:pt x="10800" y="21600"/>
                      <a:pt x="21600" y="21600"/>
                    </a:cubicBezTo>
                    <a:cubicBezTo>
                      <a:pt x="10800" y="21600"/>
                      <a:pt x="10800" y="0"/>
                      <a:pt x="10800" y="0"/>
                    </a:cubicBezTo>
                    <a:cubicBezTo>
                      <a:pt x="10800" y="0"/>
                      <a:pt x="21600" y="21600"/>
                      <a:pt x="21600" y="21600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84" name="Freeform 12"/>
              <p:cNvSpPr/>
              <p:nvPr/>
            </p:nvSpPr>
            <p:spPr>
              <a:xfrm>
                <a:off x="0" y="206388"/>
                <a:ext cx="239012" cy="1291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00" h="19135" fill="norm" stroke="1" extrusionOk="0">
                    <a:moveTo>
                      <a:pt x="0" y="18514"/>
                    </a:moveTo>
                    <a:cubicBezTo>
                      <a:pt x="1800" y="21600"/>
                      <a:pt x="7200" y="12343"/>
                      <a:pt x="9000" y="9257"/>
                    </a:cubicBezTo>
                    <a:cubicBezTo>
                      <a:pt x="12600" y="9257"/>
                      <a:pt x="16200" y="6171"/>
                      <a:pt x="18000" y="3086"/>
                    </a:cubicBezTo>
                    <a:cubicBezTo>
                      <a:pt x="12600" y="6171"/>
                      <a:pt x="7200" y="15429"/>
                      <a:pt x="1800" y="18514"/>
                    </a:cubicBezTo>
                    <a:cubicBezTo>
                      <a:pt x="3600" y="15429"/>
                      <a:pt x="7200" y="12343"/>
                      <a:pt x="10800" y="9257"/>
                    </a:cubicBezTo>
                    <a:cubicBezTo>
                      <a:pt x="12600" y="6171"/>
                      <a:pt x="16200" y="3086"/>
                      <a:pt x="19800" y="0"/>
                    </a:cubicBezTo>
                    <a:cubicBezTo>
                      <a:pt x="12600" y="3086"/>
                      <a:pt x="7200" y="12343"/>
                      <a:pt x="1800" y="18514"/>
                    </a:cubicBezTo>
                    <a:cubicBezTo>
                      <a:pt x="7200" y="9257"/>
                      <a:pt x="14400" y="3086"/>
                      <a:pt x="19800" y="0"/>
                    </a:cubicBezTo>
                    <a:cubicBezTo>
                      <a:pt x="21600" y="0"/>
                      <a:pt x="19800" y="0"/>
                      <a:pt x="19800" y="0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85" name="Freeform 13"/>
              <p:cNvSpPr/>
              <p:nvPr/>
            </p:nvSpPr>
            <p:spPr>
              <a:xfrm>
                <a:off x="209663" y="186732"/>
                <a:ext cx="250616" cy="4357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29"/>
                    </a:moveTo>
                    <a:cubicBezTo>
                      <a:pt x="1800" y="2057"/>
                      <a:pt x="1800" y="2057"/>
                      <a:pt x="3600" y="3086"/>
                    </a:cubicBezTo>
                    <a:cubicBezTo>
                      <a:pt x="3600" y="2057"/>
                      <a:pt x="1800" y="2057"/>
                      <a:pt x="1800" y="1029"/>
                    </a:cubicBezTo>
                    <a:cubicBezTo>
                      <a:pt x="3600" y="2057"/>
                      <a:pt x="3600" y="2057"/>
                      <a:pt x="3600" y="3086"/>
                    </a:cubicBezTo>
                    <a:cubicBezTo>
                      <a:pt x="3600" y="2057"/>
                      <a:pt x="3600" y="1029"/>
                      <a:pt x="3600" y="0"/>
                    </a:cubicBezTo>
                    <a:cubicBezTo>
                      <a:pt x="3600" y="1029"/>
                      <a:pt x="5400" y="2057"/>
                      <a:pt x="5400" y="3086"/>
                    </a:cubicBezTo>
                    <a:cubicBezTo>
                      <a:pt x="5400" y="2057"/>
                      <a:pt x="5400" y="1029"/>
                      <a:pt x="3600" y="1029"/>
                    </a:cubicBezTo>
                    <a:cubicBezTo>
                      <a:pt x="5400" y="2057"/>
                      <a:pt x="5400" y="3086"/>
                      <a:pt x="7200" y="3086"/>
                    </a:cubicBezTo>
                    <a:cubicBezTo>
                      <a:pt x="5400" y="2057"/>
                      <a:pt x="3600" y="1029"/>
                      <a:pt x="3600" y="0"/>
                    </a:cubicBezTo>
                    <a:cubicBezTo>
                      <a:pt x="5400" y="1029"/>
                      <a:pt x="9000" y="4114"/>
                      <a:pt x="9000" y="6171"/>
                    </a:cubicBezTo>
                    <a:cubicBezTo>
                      <a:pt x="7200" y="5143"/>
                      <a:pt x="5400" y="3086"/>
                      <a:pt x="5400" y="2057"/>
                    </a:cubicBezTo>
                    <a:cubicBezTo>
                      <a:pt x="7200" y="4114"/>
                      <a:pt x="9000" y="6171"/>
                      <a:pt x="10800" y="8229"/>
                    </a:cubicBezTo>
                    <a:cubicBezTo>
                      <a:pt x="9000" y="5143"/>
                      <a:pt x="5400" y="2057"/>
                      <a:pt x="1800" y="0"/>
                    </a:cubicBezTo>
                    <a:cubicBezTo>
                      <a:pt x="12600" y="4114"/>
                      <a:pt x="12600" y="15429"/>
                      <a:pt x="21600" y="21600"/>
                    </a:cubicBezTo>
                    <a:cubicBezTo>
                      <a:pt x="19800" y="18514"/>
                      <a:pt x="14400" y="15429"/>
                      <a:pt x="12600" y="13371"/>
                    </a:cubicBezTo>
                    <a:cubicBezTo>
                      <a:pt x="10800" y="11314"/>
                      <a:pt x="9000" y="9257"/>
                      <a:pt x="7200" y="7200"/>
                    </a:cubicBezTo>
                    <a:cubicBezTo>
                      <a:pt x="9000" y="8229"/>
                      <a:pt x="10800" y="10286"/>
                      <a:pt x="12600" y="11314"/>
                    </a:cubicBezTo>
                    <a:cubicBezTo>
                      <a:pt x="16200" y="14400"/>
                      <a:pt x="18000" y="16457"/>
                      <a:pt x="19800" y="19543"/>
                    </a:cubicBezTo>
                    <a:cubicBezTo>
                      <a:pt x="18000" y="16457"/>
                      <a:pt x="14400" y="14400"/>
                      <a:pt x="12600" y="11314"/>
                    </a:cubicBezTo>
                    <a:cubicBezTo>
                      <a:pt x="9000" y="8229"/>
                      <a:pt x="7200" y="4114"/>
                      <a:pt x="1800" y="1029"/>
                    </a:cubicBezTo>
                    <a:cubicBezTo>
                      <a:pt x="5400" y="5143"/>
                      <a:pt x="9000" y="7200"/>
                      <a:pt x="12600" y="10286"/>
                    </a:cubicBezTo>
                    <a:cubicBezTo>
                      <a:pt x="14400" y="13371"/>
                      <a:pt x="16200" y="15429"/>
                      <a:pt x="19800" y="17486"/>
                    </a:cubicBezTo>
                    <a:cubicBezTo>
                      <a:pt x="19800" y="18514"/>
                      <a:pt x="19800" y="19543"/>
                      <a:pt x="21600" y="20571"/>
                    </a:cubicBezTo>
                    <a:cubicBezTo>
                      <a:pt x="18000" y="17486"/>
                      <a:pt x="16200" y="13371"/>
                      <a:pt x="10800" y="11314"/>
                    </a:cubicBezTo>
                    <a:cubicBezTo>
                      <a:pt x="12600" y="14400"/>
                      <a:pt x="16200" y="16457"/>
                      <a:pt x="19800" y="19543"/>
                    </a:cubicBezTo>
                    <a:cubicBezTo>
                      <a:pt x="18000" y="17486"/>
                      <a:pt x="14400" y="16457"/>
                      <a:pt x="12600" y="14400"/>
                    </a:cubicBezTo>
                    <a:cubicBezTo>
                      <a:pt x="14400" y="16457"/>
                      <a:pt x="16200" y="17486"/>
                      <a:pt x="16200" y="19543"/>
                    </a:cubicBezTo>
                  </a:path>
                </a:pathLst>
              </a:custGeom>
              <a:noFill/>
              <a:ln w="19050" cap="rnd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sp>
        <p:nvSpPr>
          <p:cNvPr id="288" name="文本框 55"/>
          <p:cNvSpPr txBox="1"/>
          <p:nvPr/>
        </p:nvSpPr>
        <p:spPr>
          <a:xfrm>
            <a:off x="6379119" y="2248440"/>
            <a:ext cx="3936651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   矩阵数学概念</a:t>
            </a:r>
          </a:p>
        </p:txBody>
      </p:sp>
      <p:sp>
        <p:nvSpPr>
          <p:cNvPr id="289" name="文本框 56"/>
          <p:cNvSpPr txBox="1"/>
          <p:nvPr/>
        </p:nvSpPr>
        <p:spPr>
          <a:xfrm>
            <a:off x="6379119" y="3251448"/>
            <a:ext cx="3936651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>
                <a:latin typeface="微软雅黑 Light"/>
                <a:ea typeface="微软雅黑 Light"/>
                <a:cs typeface="微软雅黑 Light"/>
                <a:sym typeface="微软雅黑 Light"/>
              </a:rPr>
              <a:t>   CSS</a:t>
            </a:r>
            <a:r>
              <a:rPr>
                <a:latin typeface="微软雅黑 Light"/>
                <a:ea typeface="微软雅黑 Light"/>
                <a:cs typeface="微软雅黑 Light"/>
                <a:sym typeface="微软雅黑 Light"/>
              </a:rPr>
              <a:t>中矩阵应用</a:t>
            </a:r>
          </a:p>
        </p:txBody>
      </p:sp>
      <p:sp>
        <p:nvSpPr>
          <p:cNvPr id="290" name="文本框 57"/>
          <p:cNvSpPr txBox="1"/>
          <p:nvPr/>
        </p:nvSpPr>
        <p:spPr>
          <a:xfrm>
            <a:off x="6379119" y="4254458"/>
            <a:ext cx="3936651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>
                <a:latin typeface="微软雅黑 Light"/>
                <a:ea typeface="微软雅黑 Light"/>
                <a:cs typeface="微软雅黑 Light"/>
                <a:sym typeface="微软雅黑 Light"/>
              </a:rPr>
              <a:t>   </a:t>
            </a:r>
            <a:r>
              <a:rPr>
                <a:latin typeface="微软雅黑 Light"/>
                <a:ea typeface="微软雅黑 Light"/>
                <a:cs typeface="微软雅黑 Light"/>
                <a:sym typeface="微软雅黑 Light"/>
              </a:rPr>
              <a:t>复杂的CSS矩阵</a:t>
            </a:r>
          </a:p>
        </p:txBody>
      </p:sp>
      <p:sp>
        <p:nvSpPr>
          <p:cNvPr id="291" name="文本框 58"/>
          <p:cNvSpPr txBox="1"/>
          <p:nvPr/>
        </p:nvSpPr>
        <p:spPr>
          <a:xfrm>
            <a:off x="6379119" y="5257465"/>
            <a:ext cx="3936651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>
                <a:latin typeface="微软雅黑 Light"/>
                <a:ea typeface="微软雅黑 Light"/>
                <a:cs typeface="微软雅黑 Light"/>
                <a:sym typeface="微软雅黑 Light"/>
              </a:rPr>
              <a:t>  </a:t>
            </a:r>
            <a:r>
              <a:rPr>
                <a:latin typeface="微软雅黑 Light"/>
                <a:ea typeface="微软雅黑 Light"/>
                <a:cs typeface="微软雅黑 Light"/>
                <a:sym typeface="微软雅黑 Light"/>
              </a:rPr>
              <a:t>更多矩阵的技巧</a:t>
            </a:r>
          </a:p>
        </p:txBody>
      </p:sp>
      <p:grpSp>
        <p:nvGrpSpPr>
          <p:cNvPr id="324" name="组合 94"/>
          <p:cNvGrpSpPr/>
          <p:nvPr/>
        </p:nvGrpSpPr>
        <p:grpSpPr>
          <a:xfrm>
            <a:off x="1550809" y="1505791"/>
            <a:ext cx="1260096" cy="1265186"/>
            <a:chOff x="0" y="0"/>
            <a:chExt cx="1260094" cy="1265185"/>
          </a:xfrm>
        </p:grpSpPr>
        <p:sp>
          <p:nvSpPr>
            <p:cNvPr id="292" name="Freeform 17"/>
            <p:cNvSpPr/>
            <p:nvPr/>
          </p:nvSpPr>
          <p:spPr>
            <a:xfrm>
              <a:off x="-1" y="28002"/>
              <a:ext cx="1125177" cy="402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21600" y="20160"/>
                    <a:pt x="12857" y="1440"/>
                    <a:pt x="10286" y="0"/>
                  </a:cubicBezTo>
                  <a:cubicBezTo>
                    <a:pt x="7714" y="0"/>
                    <a:pt x="514" y="5760"/>
                    <a:pt x="0" y="8640"/>
                  </a:cubicBezTo>
                </a:path>
              </a:pathLst>
            </a:custGeom>
            <a:noFill/>
            <a:ln w="15875" cap="rnd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3" name="Freeform 18"/>
            <p:cNvSpPr/>
            <p:nvPr/>
          </p:nvSpPr>
          <p:spPr>
            <a:xfrm>
              <a:off x="213834" y="404758"/>
              <a:ext cx="1018260" cy="832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758" y="0"/>
                  </a:moveTo>
                  <a:cubicBezTo>
                    <a:pt x="20463" y="2090"/>
                    <a:pt x="21600" y="8361"/>
                    <a:pt x="21600" y="11845"/>
                  </a:cubicBezTo>
                  <a:cubicBezTo>
                    <a:pt x="13642" y="12542"/>
                    <a:pt x="7389" y="20206"/>
                    <a:pt x="0" y="21600"/>
                  </a:cubicBezTo>
                </a:path>
              </a:pathLst>
            </a:custGeom>
            <a:noFill/>
            <a:ln w="15875" cap="rnd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4" name="Freeform 19"/>
            <p:cNvSpPr/>
            <p:nvPr/>
          </p:nvSpPr>
          <p:spPr>
            <a:xfrm>
              <a:off x="-1" y="162921"/>
              <a:ext cx="213836" cy="1074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54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400" y="7560"/>
                    <a:pt x="13500" y="14580"/>
                    <a:pt x="21600" y="21600"/>
                  </a:cubicBezTo>
                </a:path>
              </a:pathLst>
            </a:custGeom>
            <a:noFill/>
            <a:ln w="15875" cap="rnd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5" name="Freeform 20"/>
            <p:cNvSpPr/>
            <p:nvPr/>
          </p:nvSpPr>
          <p:spPr>
            <a:xfrm>
              <a:off x="25456" y="162921"/>
              <a:ext cx="1206638" cy="725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7280" y="16000"/>
                    <a:pt x="11520" y="11200"/>
                    <a:pt x="6240" y="6400"/>
                  </a:cubicBezTo>
                  <a:cubicBezTo>
                    <a:pt x="4320" y="4800"/>
                    <a:pt x="1920" y="800"/>
                    <a:pt x="0" y="0"/>
                  </a:cubicBezTo>
                </a:path>
              </a:pathLst>
            </a:custGeom>
            <a:noFill/>
            <a:ln w="15875" cap="rnd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6" name="Freeform 21"/>
            <p:cNvSpPr/>
            <p:nvPr/>
          </p:nvSpPr>
          <p:spPr>
            <a:xfrm>
              <a:off x="804424" y="404758"/>
              <a:ext cx="333851" cy="188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7" h="21600" fill="norm" stroke="1" extrusionOk="0">
                  <a:moveTo>
                    <a:pt x="19938" y="3086"/>
                  </a:moveTo>
                  <a:cubicBezTo>
                    <a:pt x="19938" y="3086"/>
                    <a:pt x="21600" y="0"/>
                    <a:pt x="19938" y="0"/>
                  </a:cubicBezTo>
                  <a:cubicBezTo>
                    <a:pt x="13292" y="3086"/>
                    <a:pt x="8308" y="18514"/>
                    <a:pt x="0" y="21600"/>
                  </a:cubicBezTo>
                </a:path>
              </a:pathLst>
            </a:custGeom>
            <a:noFill/>
            <a:ln w="15875" cap="rnd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7" name="Freeform 22"/>
            <p:cNvSpPr/>
            <p:nvPr/>
          </p:nvSpPr>
          <p:spPr>
            <a:xfrm>
              <a:off x="776421" y="188377"/>
              <a:ext cx="28004" cy="4047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21600" y="14400"/>
                    <a:pt x="21600" y="7200"/>
                    <a:pt x="0" y="0"/>
                  </a:cubicBezTo>
                </a:path>
              </a:pathLst>
            </a:custGeom>
            <a:noFill/>
            <a:ln w="15875" cap="rnd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8" name="Freeform 23"/>
            <p:cNvSpPr/>
            <p:nvPr/>
          </p:nvSpPr>
          <p:spPr>
            <a:xfrm>
              <a:off x="481126" y="188377"/>
              <a:ext cx="295296" cy="188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5709" y="9257"/>
                    <a:pt x="5891" y="15429"/>
                    <a:pt x="0" y="21600"/>
                  </a:cubicBezTo>
                </a:path>
              </a:pathLst>
            </a:custGeom>
            <a:noFill/>
            <a:ln w="15875" cap="rnd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9" name="Freeform 24"/>
            <p:cNvSpPr/>
            <p:nvPr/>
          </p:nvSpPr>
          <p:spPr>
            <a:xfrm>
              <a:off x="455669" y="-1"/>
              <a:ext cx="53461" cy="351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4954"/>
                    <a:pt x="10800" y="6646"/>
                    <a:pt x="21600" y="0"/>
                  </a:cubicBezTo>
                </a:path>
              </a:pathLst>
            </a:custGeom>
            <a:noFill/>
            <a:ln w="15875" cap="rnd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0" name="Freeform 25"/>
            <p:cNvSpPr/>
            <p:nvPr/>
          </p:nvSpPr>
          <p:spPr>
            <a:xfrm>
              <a:off x="213834" y="618592"/>
              <a:ext cx="590591" cy="593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6691" y="2945"/>
                    <a:pt x="10800" y="9818"/>
                    <a:pt x="6873" y="13745"/>
                  </a:cubicBezTo>
                  <a:cubicBezTo>
                    <a:pt x="4909" y="16691"/>
                    <a:pt x="1964" y="19636"/>
                    <a:pt x="0" y="21600"/>
                  </a:cubicBezTo>
                </a:path>
              </a:pathLst>
            </a:custGeom>
            <a:noFill/>
            <a:ln w="15875" cap="rnd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1" name="Freeform 26"/>
            <p:cNvSpPr/>
            <p:nvPr/>
          </p:nvSpPr>
          <p:spPr>
            <a:xfrm>
              <a:off x="239290" y="404758"/>
              <a:ext cx="188379" cy="832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21600" y="4877"/>
                    <a:pt x="12343" y="9755"/>
                    <a:pt x="9257" y="14632"/>
                  </a:cubicBezTo>
                  <a:cubicBezTo>
                    <a:pt x="6171" y="16723"/>
                    <a:pt x="3086" y="19510"/>
                    <a:pt x="0" y="21600"/>
                  </a:cubicBezTo>
                </a:path>
              </a:pathLst>
            </a:custGeom>
            <a:noFill/>
            <a:ln w="15875" cap="rnd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2" name="Freeform 27"/>
            <p:cNvSpPr/>
            <p:nvPr/>
          </p:nvSpPr>
          <p:spPr>
            <a:xfrm>
              <a:off x="292748" y="618592"/>
              <a:ext cx="860430" cy="565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9257"/>
                  </a:moveTo>
                  <a:cubicBezTo>
                    <a:pt x="21600" y="9257"/>
                    <a:pt x="14175" y="2057"/>
                    <a:pt x="13500" y="0"/>
                  </a:cubicBezTo>
                  <a:cubicBezTo>
                    <a:pt x="16200" y="3086"/>
                    <a:pt x="18225" y="7200"/>
                    <a:pt x="20250" y="9257"/>
                  </a:cubicBezTo>
                  <a:cubicBezTo>
                    <a:pt x="18225" y="5143"/>
                    <a:pt x="14175" y="4114"/>
                    <a:pt x="12150" y="0"/>
                  </a:cubicBezTo>
                  <a:cubicBezTo>
                    <a:pt x="13500" y="3086"/>
                    <a:pt x="16200" y="6171"/>
                    <a:pt x="17550" y="9257"/>
                  </a:cubicBezTo>
                  <a:cubicBezTo>
                    <a:pt x="15525" y="7200"/>
                    <a:pt x="13500" y="5143"/>
                    <a:pt x="11475" y="3086"/>
                  </a:cubicBezTo>
                  <a:cubicBezTo>
                    <a:pt x="12825" y="4114"/>
                    <a:pt x="14850" y="6171"/>
                    <a:pt x="15525" y="8229"/>
                  </a:cubicBezTo>
                  <a:cubicBezTo>
                    <a:pt x="14175" y="7200"/>
                    <a:pt x="12825" y="5143"/>
                    <a:pt x="11475" y="4114"/>
                  </a:cubicBezTo>
                  <a:cubicBezTo>
                    <a:pt x="12825" y="6171"/>
                    <a:pt x="14850" y="9257"/>
                    <a:pt x="16875" y="11314"/>
                  </a:cubicBezTo>
                  <a:cubicBezTo>
                    <a:pt x="14850" y="9257"/>
                    <a:pt x="12150" y="7200"/>
                    <a:pt x="10125" y="5143"/>
                  </a:cubicBezTo>
                  <a:cubicBezTo>
                    <a:pt x="12150" y="7200"/>
                    <a:pt x="14175" y="10286"/>
                    <a:pt x="14850" y="12343"/>
                  </a:cubicBezTo>
                  <a:cubicBezTo>
                    <a:pt x="13500" y="10286"/>
                    <a:pt x="11475" y="9257"/>
                    <a:pt x="10125" y="8229"/>
                  </a:cubicBezTo>
                  <a:cubicBezTo>
                    <a:pt x="11475" y="9257"/>
                    <a:pt x="12825" y="10286"/>
                    <a:pt x="13500" y="12343"/>
                  </a:cubicBezTo>
                  <a:cubicBezTo>
                    <a:pt x="12150" y="11314"/>
                    <a:pt x="10125" y="9257"/>
                    <a:pt x="8100" y="8229"/>
                  </a:cubicBezTo>
                  <a:cubicBezTo>
                    <a:pt x="10125" y="9257"/>
                    <a:pt x="12150" y="12343"/>
                    <a:pt x="13500" y="14400"/>
                  </a:cubicBezTo>
                  <a:cubicBezTo>
                    <a:pt x="11475" y="13371"/>
                    <a:pt x="9450" y="11314"/>
                    <a:pt x="8100" y="9257"/>
                  </a:cubicBezTo>
                  <a:cubicBezTo>
                    <a:pt x="9450" y="10286"/>
                    <a:pt x="11475" y="12343"/>
                    <a:pt x="12150" y="15429"/>
                  </a:cubicBezTo>
                  <a:cubicBezTo>
                    <a:pt x="10800" y="14400"/>
                    <a:pt x="8100" y="12343"/>
                    <a:pt x="6750" y="10286"/>
                  </a:cubicBezTo>
                  <a:cubicBezTo>
                    <a:pt x="8100" y="11314"/>
                    <a:pt x="10125" y="12343"/>
                    <a:pt x="10800" y="14400"/>
                  </a:cubicBezTo>
                  <a:cubicBezTo>
                    <a:pt x="8775" y="14400"/>
                    <a:pt x="7425" y="12343"/>
                    <a:pt x="5400" y="11314"/>
                  </a:cubicBezTo>
                  <a:cubicBezTo>
                    <a:pt x="6750" y="12343"/>
                    <a:pt x="8100" y="14400"/>
                    <a:pt x="9450" y="16457"/>
                  </a:cubicBezTo>
                  <a:cubicBezTo>
                    <a:pt x="7425" y="15429"/>
                    <a:pt x="6075" y="13371"/>
                    <a:pt x="4725" y="12343"/>
                  </a:cubicBezTo>
                  <a:cubicBezTo>
                    <a:pt x="6075" y="13371"/>
                    <a:pt x="6750" y="14400"/>
                    <a:pt x="7425" y="16457"/>
                  </a:cubicBezTo>
                  <a:cubicBezTo>
                    <a:pt x="6075" y="16457"/>
                    <a:pt x="5400" y="15429"/>
                    <a:pt x="4050" y="14400"/>
                  </a:cubicBezTo>
                  <a:cubicBezTo>
                    <a:pt x="5400" y="15429"/>
                    <a:pt x="6750" y="16457"/>
                    <a:pt x="7425" y="18514"/>
                  </a:cubicBezTo>
                  <a:cubicBezTo>
                    <a:pt x="6075" y="18514"/>
                    <a:pt x="4725" y="16457"/>
                    <a:pt x="3375" y="15429"/>
                  </a:cubicBezTo>
                  <a:cubicBezTo>
                    <a:pt x="4725" y="16457"/>
                    <a:pt x="5400" y="17486"/>
                    <a:pt x="5400" y="19543"/>
                  </a:cubicBezTo>
                  <a:cubicBezTo>
                    <a:pt x="4725" y="19543"/>
                    <a:pt x="3375" y="18514"/>
                    <a:pt x="2700" y="17486"/>
                  </a:cubicBezTo>
                  <a:cubicBezTo>
                    <a:pt x="4050" y="17486"/>
                    <a:pt x="4725" y="18514"/>
                    <a:pt x="4725" y="20571"/>
                  </a:cubicBezTo>
                  <a:cubicBezTo>
                    <a:pt x="3375" y="19543"/>
                    <a:pt x="2700" y="18514"/>
                    <a:pt x="2025" y="18514"/>
                  </a:cubicBezTo>
                  <a:cubicBezTo>
                    <a:pt x="2025" y="19543"/>
                    <a:pt x="2700" y="19543"/>
                    <a:pt x="2700" y="20571"/>
                  </a:cubicBezTo>
                  <a:cubicBezTo>
                    <a:pt x="2025" y="20571"/>
                    <a:pt x="2025" y="20571"/>
                    <a:pt x="1350" y="19543"/>
                  </a:cubicBezTo>
                  <a:cubicBezTo>
                    <a:pt x="2025" y="20571"/>
                    <a:pt x="1350" y="20571"/>
                    <a:pt x="2025" y="21600"/>
                  </a:cubicBezTo>
                  <a:cubicBezTo>
                    <a:pt x="1350" y="21600"/>
                    <a:pt x="675" y="21600"/>
                    <a:pt x="0" y="20571"/>
                  </a:cubicBezTo>
                </a:path>
              </a:pathLst>
            </a:custGeom>
            <a:noFill/>
            <a:ln w="15875" cap="rnd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3" name="Freeform 28"/>
            <p:cNvSpPr/>
            <p:nvPr/>
          </p:nvSpPr>
          <p:spPr>
            <a:xfrm>
              <a:off x="796020" y="216380"/>
              <a:ext cx="303700" cy="323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1" h="21600" fill="norm" stroke="1" extrusionOk="0">
                  <a:moveTo>
                    <a:pt x="18491" y="10800"/>
                  </a:moveTo>
                  <a:cubicBezTo>
                    <a:pt x="18491" y="10800"/>
                    <a:pt x="18491" y="12600"/>
                    <a:pt x="20291" y="14400"/>
                  </a:cubicBezTo>
                  <a:cubicBezTo>
                    <a:pt x="18491" y="10800"/>
                    <a:pt x="14891" y="9000"/>
                    <a:pt x="13091" y="7200"/>
                  </a:cubicBezTo>
                  <a:cubicBezTo>
                    <a:pt x="13091" y="9000"/>
                    <a:pt x="14891" y="12600"/>
                    <a:pt x="16691" y="14400"/>
                  </a:cubicBezTo>
                  <a:cubicBezTo>
                    <a:pt x="14891" y="10800"/>
                    <a:pt x="11291" y="5400"/>
                    <a:pt x="7691" y="1800"/>
                  </a:cubicBezTo>
                  <a:cubicBezTo>
                    <a:pt x="7691" y="7200"/>
                    <a:pt x="11291" y="12600"/>
                    <a:pt x="13091" y="16200"/>
                  </a:cubicBezTo>
                  <a:cubicBezTo>
                    <a:pt x="11291" y="10800"/>
                    <a:pt x="7691" y="5400"/>
                    <a:pt x="2291" y="1800"/>
                  </a:cubicBezTo>
                  <a:cubicBezTo>
                    <a:pt x="5891" y="5400"/>
                    <a:pt x="9491" y="10800"/>
                    <a:pt x="11291" y="16200"/>
                  </a:cubicBezTo>
                  <a:cubicBezTo>
                    <a:pt x="7691" y="10800"/>
                    <a:pt x="4091" y="5400"/>
                    <a:pt x="491" y="0"/>
                  </a:cubicBezTo>
                  <a:cubicBezTo>
                    <a:pt x="2291" y="5400"/>
                    <a:pt x="5891" y="10800"/>
                    <a:pt x="7691" y="18000"/>
                  </a:cubicBezTo>
                  <a:cubicBezTo>
                    <a:pt x="5891" y="12600"/>
                    <a:pt x="2291" y="9000"/>
                    <a:pt x="491" y="5400"/>
                  </a:cubicBezTo>
                  <a:cubicBezTo>
                    <a:pt x="491" y="9000"/>
                    <a:pt x="4091" y="18000"/>
                    <a:pt x="5891" y="21600"/>
                  </a:cubicBezTo>
                  <a:cubicBezTo>
                    <a:pt x="4091" y="18000"/>
                    <a:pt x="2291" y="12600"/>
                    <a:pt x="491" y="10800"/>
                  </a:cubicBezTo>
                  <a:cubicBezTo>
                    <a:pt x="-1309" y="14400"/>
                    <a:pt x="2291" y="19800"/>
                    <a:pt x="4091" y="21600"/>
                  </a:cubicBezTo>
                </a:path>
              </a:pathLst>
            </a:custGeom>
            <a:noFill/>
            <a:ln w="15875" cap="rnd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4" name="Freeform 29"/>
            <p:cNvSpPr/>
            <p:nvPr/>
          </p:nvSpPr>
          <p:spPr>
            <a:xfrm>
              <a:off x="481126" y="53459"/>
              <a:ext cx="241838" cy="269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200" y="6480"/>
                  </a:moveTo>
                  <a:cubicBezTo>
                    <a:pt x="19200" y="6480"/>
                    <a:pt x="21600" y="10800"/>
                    <a:pt x="21600" y="12960"/>
                  </a:cubicBezTo>
                  <a:cubicBezTo>
                    <a:pt x="19200" y="8640"/>
                    <a:pt x="16800" y="4320"/>
                    <a:pt x="12000" y="2160"/>
                  </a:cubicBezTo>
                  <a:cubicBezTo>
                    <a:pt x="14400" y="6480"/>
                    <a:pt x="16800" y="10800"/>
                    <a:pt x="19200" y="12960"/>
                  </a:cubicBezTo>
                  <a:cubicBezTo>
                    <a:pt x="16800" y="8640"/>
                    <a:pt x="12000" y="2160"/>
                    <a:pt x="7200" y="0"/>
                  </a:cubicBezTo>
                  <a:cubicBezTo>
                    <a:pt x="7200" y="4320"/>
                    <a:pt x="12000" y="10800"/>
                    <a:pt x="14400" y="12960"/>
                  </a:cubicBezTo>
                  <a:cubicBezTo>
                    <a:pt x="12000" y="10800"/>
                    <a:pt x="7200" y="4320"/>
                    <a:pt x="4800" y="0"/>
                  </a:cubicBezTo>
                  <a:cubicBezTo>
                    <a:pt x="4800" y="6480"/>
                    <a:pt x="9600" y="10800"/>
                    <a:pt x="9600" y="17280"/>
                  </a:cubicBezTo>
                  <a:cubicBezTo>
                    <a:pt x="7200" y="12960"/>
                    <a:pt x="4800" y="6480"/>
                    <a:pt x="0" y="2160"/>
                  </a:cubicBezTo>
                  <a:cubicBezTo>
                    <a:pt x="2400" y="6480"/>
                    <a:pt x="4800" y="12960"/>
                    <a:pt x="7200" y="17280"/>
                  </a:cubicBezTo>
                  <a:cubicBezTo>
                    <a:pt x="4800" y="15120"/>
                    <a:pt x="2400" y="10800"/>
                    <a:pt x="0" y="8640"/>
                  </a:cubicBezTo>
                  <a:cubicBezTo>
                    <a:pt x="0" y="12960"/>
                    <a:pt x="2400" y="17280"/>
                    <a:pt x="4800" y="21600"/>
                  </a:cubicBezTo>
                  <a:cubicBezTo>
                    <a:pt x="4800" y="21600"/>
                    <a:pt x="2400" y="21600"/>
                    <a:pt x="2400" y="21600"/>
                  </a:cubicBezTo>
                </a:path>
              </a:pathLst>
            </a:custGeom>
            <a:noFill/>
            <a:ln w="15875" cap="rnd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5" name="Freeform 30"/>
            <p:cNvSpPr/>
            <p:nvPr/>
          </p:nvSpPr>
          <p:spPr>
            <a:xfrm>
              <a:off x="25456" y="241836"/>
              <a:ext cx="402213" cy="916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720" y="3812"/>
                  </a:moveTo>
                  <a:cubicBezTo>
                    <a:pt x="18720" y="3812"/>
                    <a:pt x="18720" y="3176"/>
                    <a:pt x="18720" y="3176"/>
                  </a:cubicBezTo>
                  <a:cubicBezTo>
                    <a:pt x="20160" y="4447"/>
                    <a:pt x="20160" y="5718"/>
                    <a:pt x="21600" y="6353"/>
                  </a:cubicBezTo>
                  <a:cubicBezTo>
                    <a:pt x="18720" y="5082"/>
                    <a:pt x="17280" y="3812"/>
                    <a:pt x="15840" y="2541"/>
                  </a:cubicBezTo>
                  <a:cubicBezTo>
                    <a:pt x="17280" y="4447"/>
                    <a:pt x="20160" y="6353"/>
                    <a:pt x="21600" y="8259"/>
                  </a:cubicBezTo>
                  <a:cubicBezTo>
                    <a:pt x="18720" y="5718"/>
                    <a:pt x="15840" y="3812"/>
                    <a:pt x="12960" y="1906"/>
                  </a:cubicBezTo>
                  <a:cubicBezTo>
                    <a:pt x="15840" y="5082"/>
                    <a:pt x="18720" y="7624"/>
                    <a:pt x="21600" y="10165"/>
                  </a:cubicBezTo>
                  <a:cubicBezTo>
                    <a:pt x="17280" y="7624"/>
                    <a:pt x="14400" y="3812"/>
                    <a:pt x="10080" y="1906"/>
                  </a:cubicBezTo>
                  <a:cubicBezTo>
                    <a:pt x="12960" y="5082"/>
                    <a:pt x="14400" y="8259"/>
                    <a:pt x="18720" y="11435"/>
                  </a:cubicBezTo>
                  <a:cubicBezTo>
                    <a:pt x="17280" y="7624"/>
                    <a:pt x="8640" y="4447"/>
                    <a:pt x="5760" y="1271"/>
                  </a:cubicBezTo>
                  <a:cubicBezTo>
                    <a:pt x="11520" y="5082"/>
                    <a:pt x="11520" y="9529"/>
                    <a:pt x="17280" y="13976"/>
                  </a:cubicBezTo>
                  <a:cubicBezTo>
                    <a:pt x="12960" y="8894"/>
                    <a:pt x="4320" y="5082"/>
                    <a:pt x="2880" y="0"/>
                  </a:cubicBezTo>
                  <a:cubicBezTo>
                    <a:pt x="7200" y="5082"/>
                    <a:pt x="12960" y="10800"/>
                    <a:pt x="15840" y="15882"/>
                  </a:cubicBezTo>
                  <a:cubicBezTo>
                    <a:pt x="10080" y="10800"/>
                    <a:pt x="7200" y="5082"/>
                    <a:pt x="0" y="0"/>
                  </a:cubicBezTo>
                  <a:cubicBezTo>
                    <a:pt x="7200" y="5082"/>
                    <a:pt x="10080" y="11435"/>
                    <a:pt x="12960" y="17153"/>
                  </a:cubicBezTo>
                  <a:cubicBezTo>
                    <a:pt x="10080" y="12706"/>
                    <a:pt x="5760" y="8259"/>
                    <a:pt x="0" y="4447"/>
                  </a:cubicBezTo>
                  <a:cubicBezTo>
                    <a:pt x="5760" y="8894"/>
                    <a:pt x="8640" y="13976"/>
                    <a:pt x="11520" y="19059"/>
                  </a:cubicBezTo>
                  <a:cubicBezTo>
                    <a:pt x="10080" y="15882"/>
                    <a:pt x="7200" y="12071"/>
                    <a:pt x="2880" y="9529"/>
                  </a:cubicBezTo>
                  <a:cubicBezTo>
                    <a:pt x="4320" y="12706"/>
                    <a:pt x="10080" y="16518"/>
                    <a:pt x="10080" y="19694"/>
                  </a:cubicBezTo>
                  <a:cubicBezTo>
                    <a:pt x="7200" y="17788"/>
                    <a:pt x="7200" y="15882"/>
                    <a:pt x="5760" y="13976"/>
                  </a:cubicBezTo>
                  <a:cubicBezTo>
                    <a:pt x="4320" y="16518"/>
                    <a:pt x="8640" y="19059"/>
                    <a:pt x="10080" y="21600"/>
                  </a:cubicBezTo>
                </a:path>
              </a:pathLst>
            </a:custGeom>
            <a:noFill/>
            <a:ln w="15875" cap="rnd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6" name="Freeform 31"/>
            <p:cNvSpPr/>
            <p:nvPr/>
          </p:nvSpPr>
          <p:spPr>
            <a:xfrm>
              <a:off x="78914" y="216380"/>
              <a:ext cx="213835" cy="160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6200" y="18000"/>
                    <a:pt x="5400" y="7200"/>
                    <a:pt x="0" y="0"/>
                  </a:cubicBezTo>
                  <a:cubicBezTo>
                    <a:pt x="2700" y="7200"/>
                    <a:pt x="8100" y="10800"/>
                    <a:pt x="10800" y="18000"/>
                  </a:cubicBezTo>
                  <a:cubicBezTo>
                    <a:pt x="8100" y="14400"/>
                    <a:pt x="5400" y="10800"/>
                    <a:pt x="2700" y="7200"/>
                  </a:cubicBezTo>
                </a:path>
              </a:pathLst>
            </a:custGeom>
            <a:noFill/>
            <a:ln w="15875" cap="rnd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7" name="Freeform 32"/>
            <p:cNvSpPr/>
            <p:nvPr/>
          </p:nvSpPr>
          <p:spPr>
            <a:xfrm>
              <a:off x="1125175" y="430214"/>
              <a:ext cx="95856" cy="430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346" h="21600" fill="norm" stroke="1" extrusionOk="0">
                  <a:moveTo>
                    <a:pt x="4320" y="0"/>
                  </a:moveTo>
                  <a:cubicBezTo>
                    <a:pt x="4320" y="1350"/>
                    <a:pt x="8640" y="5400"/>
                    <a:pt x="8640" y="8100"/>
                  </a:cubicBezTo>
                  <a:cubicBezTo>
                    <a:pt x="12960" y="12150"/>
                    <a:pt x="12960" y="16200"/>
                    <a:pt x="12960" y="21600"/>
                  </a:cubicBezTo>
                  <a:cubicBezTo>
                    <a:pt x="8640" y="13500"/>
                    <a:pt x="4320" y="6750"/>
                    <a:pt x="0" y="0"/>
                  </a:cubicBezTo>
                  <a:cubicBezTo>
                    <a:pt x="4320" y="4050"/>
                    <a:pt x="21600" y="14850"/>
                    <a:pt x="12960" y="18900"/>
                  </a:cubicBezTo>
                </a:path>
              </a:pathLst>
            </a:custGeom>
            <a:noFill/>
            <a:ln w="15875" cap="rnd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8" name="Freeform 33"/>
            <p:cNvSpPr/>
            <p:nvPr/>
          </p:nvSpPr>
          <p:spPr>
            <a:xfrm>
              <a:off x="267292" y="834971"/>
              <a:ext cx="992803" cy="348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21016" y="3323"/>
                    <a:pt x="17514" y="3323"/>
                    <a:pt x="16346" y="4985"/>
                  </a:cubicBezTo>
                  <a:cubicBezTo>
                    <a:pt x="13427" y="8308"/>
                    <a:pt x="10508" y="11631"/>
                    <a:pt x="7005" y="13292"/>
                  </a:cubicBezTo>
                  <a:cubicBezTo>
                    <a:pt x="4670" y="14954"/>
                    <a:pt x="2335" y="18277"/>
                    <a:pt x="0" y="21600"/>
                  </a:cubicBezTo>
                  <a:cubicBezTo>
                    <a:pt x="0" y="21600"/>
                    <a:pt x="0" y="21600"/>
                    <a:pt x="584" y="19938"/>
                  </a:cubicBezTo>
                </a:path>
              </a:pathLst>
            </a:custGeom>
            <a:noFill/>
            <a:ln w="15875" cap="rnd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9" name="Freeform 34"/>
            <p:cNvSpPr/>
            <p:nvPr/>
          </p:nvSpPr>
          <p:spPr>
            <a:xfrm>
              <a:off x="213834" y="860427"/>
              <a:ext cx="1018260" cy="376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9326" y="3086"/>
                    <a:pt x="16484" y="4629"/>
                    <a:pt x="14211" y="6171"/>
                  </a:cubicBezTo>
                  <a:cubicBezTo>
                    <a:pt x="11937" y="9257"/>
                    <a:pt x="9095" y="10800"/>
                    <a:pt x="6253" y="13886"/>
                  </a:cubicBezTo>
                  <a:cubicBezTo>
                    <a:pt x="4547" y="16971"/>
                    <a:pt x="2274" y="18514"/>
                    <a:pt x="0" y="21600"/>
                  </a:cubicBezTo>
                  <a:cubicBezTo>
                    <a:pt x="0" y="21600"/>
                    <a:pt x="0" y="21600"/>
                    <a:pt x="0" y="20057"/>
                  </a:cubicBezTo>
                </a:path>
              </a:pathLst>
            </a:custGeom>
            <a:noFill/>
            <a:ln w="15875" cap="rnd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10" name="Freeform 35"/>
            <p:cNvSpPr/>
            <p:nvPr/>
          </p:nvSpPr>
          <p:spPr>
            <a:xfrm>
              <a:off x="509129" y="28002"/>
              <a:ext cx="644050" cy="402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8900" y="18720"/>
                    <a:pt x="15300" y="14400"/>
                    <a:pt x="11700" y="10080"/>
                  </a:cubicBezTo>
                  <a:cubicBezTo>
                    <a:pt x="8100" y="7200"/>
                    <a:pt x="2700" y="4320"/>
                    <a:pt x="0" y="0"/>
                  </a:cubicBezTo>
                </a:path>
              </a:pathLst>
            </a:custGeom>
            <a:noFill/>
            <a:ln w="15875" cap="rnd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11" name="Freeform 36"/>
            <p:cNvSpPr/>
            <p:nvPr/>
          </p:nvSpPr>
          <p:spPr>
            <a:xfrm>
              <a:off x="562587" y="53459"/>
              <a:ext cx="509130" cy="323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20463" y="21600"/>
                    <a:pt x="13642" y="10800"/>
                    <a:pt x="11368" y="9000"/>
                  </a:cubicBezTo>
                  <a:cubicBezTo>
                    <a:pt x="7958" y="5400"/>
                    <a:pt x="3411" y="0"/>
                    <a:pt x="0" y="0"/>
                  </a:cubicBezTo>
                </a:path>
              </a:pathLst>
            </a:custGeom>
            <a:noFill/>
            <a:ln w="15875" cap="rnd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12" name="Freeform 37"/>
            <p:cNvSpPr/>
            <p:nvPr/>
          </p:nvSpPr>
          <p:spPr>
            <a:xfrm>
              <a:off x="-1" y="-1"/>
              <a:ext cx="534587" cy="162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9440" y="3600"/>
                    <a:pt x="15120" y="3600"/>
                    <a:pt x="11880" y="7200"/>
                  </a:cubicBezTo>
                  <a:cubicBezTo>
                    <a:pt x="7560" y="10800"/>
                    <a:pt x="4320" y="18000"/>
                    <a:pt x="0" y="21600"/>
                  </a:cubicBezTo>
                  <a:cubicBezTo>
                    <a:pt x="0" y="21600"/>
                    <a:pt x="1080" y="21600"/>
                    <a:pt x="1080" y="18000"/>
                  </a:cubicBezTo>
                </a:path>
              </a:pathLst>
            </a:custGeom>
            <a:noFill/>
            <a:ln w="15875" cap="rnd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13" name="Freeform 38"/>
            <p:cNvSpPr/>
            <p:nvPr/>
          </p:nvSpPr>
          <p:spPr>
            <a:xfrm>
              <a:off x="25456" y="28002"/>
              <a:ext cx="483674" cy="106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9200" y="0"/>
                    <a:pt x="16800" y="5400"/>
                    <a:pt x="14400" y="10800"/>
                  </a:cubicBezTo>
                  <a:cubicBezTo>
                    <a:pt x="13200" y="10800"/>
                    <a:pt x="10800" y="10800"/>
                    <a:pt x="8400" y="16200"/>
                  </a:cubicBezTo>
                  <a:cubicBezTo>
                    <a:pt x="4800" y="16200"/>
                    <a:pt x="1200" y="21600"/>
                    <a:pt x="0" y="21600"/>
                  </a:cubicBezTo>
                </a:path>
              </a:pathLst>
            </a:custGeom>
            <a:noFill/>
            <a:ln w="15875" cap="rnd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14" name="Freeform 39"/>
            <p:cNvSpPr/>
            <p:nvPr/>
          </p:nvSpPr>
          <p:spPr>
            <a:xfrm>
              <a:off x="21161" y="188377"/>
              <a:ext cx="218130" cy="1076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0" h="21600" fill="norm" stroke="1" extrusionOk="0">
                  <a:moveTo>
                    <a:pt x="490" y="0"/>
                  </a:moveTo>
                  <a:cubicBezTo>
                    <a:pt x="-1910" y="540"/>
                    <a:pt x="5290" y="4860"/>
                    <a:pt x="5290" y="5940"/>
                  </a:cubicBezTo>
                  <a:cubicBezTo>
                    <a:pt x="7690" y="8640"/>
                    <a:pt x="10090" y="11340"/>
                    <a:pt x="12490" y="14040"/>
                  </a:cubicBezTo>
                  <a:cubicBezTo>
                    <a:pt x="14890" y="16740"/>
                    <a:pt x="17290" y="18900"/>
                    <a:pt x="19690" y="21600"/>
                  </a:cubicBezTo>
                  <a:cubicBezTo>
                    <a:pt x="19690" y="21600"/>
                    <a:pt x="19690" y="21060"/>
                    <a:pt x="19690" y="21060"/>
                  </a:cubicBezTo>
                </a:path>
              </a:pathLst>
            </a:custGeom>
            <a:noFill/>
            <a:ln w="15875" cap="rnd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15" name="Freeform 40"/>
            <p:cNvSpPr/>
            <p:nvPr/>
          </p:nvSpPr>
          <p:spPr>
            <a:xfrm>
              <a:off x="804424" y="593135"/>
              <a:ext cx="402213" cy="320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20160" y="19800"/>
                    <a:pt x="0" y="1800"/>
                    <a:pt x="0" y="0"/>
                  </a:cubicBezTo>
                </a:path>
              </a:pathLst>
            </a:custGeom>
            <a:noFill/>
            <a:ln w="15875" cap="rnd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16" name="Freeform 41"/>
            <p:cNvSpPr/>
            <p:nvPr/>
          </p:nvSpPr>
          <p:spPr>
            <a:xfrm>
              <a:off x="455669" y="404758"/>
              <a:ext cx="348756" cy="160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6615" y="18000"/>
                    <a:pt x="13292" y="14400"/>
                    <a:pt x="9969" y="10800"/>
                  </a:cubicBezTo>
                  <a:cubicBezTo>
                    <a:pt x="6646" y="7200"/>
                    <a:pt x="3323" y="7200"/>
                    <a:pt x="0" y="0"/>
                  </a:cubicBezTo>
                </a:path>
              </a:pathLst>
            </a:custGeom>
            <a:noFill/>
            <a:ln w="15875" cap="rnd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17" name="Freeform 42"/>
            <p:cNvSpPr/>
            <p:nvPr/>
          </p:nvSpPr>
          <p:spPr>
            <a:xfrm>
              <a:off x="106917" y="188377"/>
              <a:ext cx="295296" cy="188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13745" y="15429"/>
                    <a:pt x="5891" y="9257"/>
                    <a:pt x="0" y="0"/>
                  </a:cubicBezTo>
                </a:path>
              </a:pathLst>
            </a:custGeom>
            <a:noFill/>
            <a:ln w="15875" cap="rnd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18" name="Freeform 43"/>
            <p:cNvSpPr/>
            <p:nvPr/>
          </p:nvSpPr>
          <p:spPr>
            <a:xfrm>
              <a:off x="427668" y="206825"/>
              <a:ext cx="376757" cy="169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165" fill="norm" stroke="1" extrusionOk="0">
                  <a:moveTo>
                    <a:pt x="21600" y="965"/>
                  </a:moveTo>
                  <a:cubicBezTo>
                    <a:pt x="15429" y="-4435"/>
                    <a:pt x="4629" y="14465"/>
                    <a:pt x="0" y="17165"/>
                  </a:cubicBezTo>
                </a:path>
              </a:pathLst>
            </a:custGeom>
            <a:noFill/>
            <a:ln w="15875" cap="rnd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19" name="Freeform 44"/>
            <p:cNvSpPr/>
            <p:nvPr/>
          </p:nvSpPr>
          <p:spPr>
            <a:xfrm>
              <a:off x="427668" y="81460"/>
              <a:ext cx="53461" cy="295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21600" y="21600"/>
                    <a:pt x="21600" y="3927"/>
                    <a:pt x="21600" y="0"/>
                  </a:cubicBezTo>
                </a:path>
              </a:pathLst>
            </a:custGeom>
            <a:noFill/>
            <a:ln w="15875" cap="rnd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0" name="Freeform 45"/>
            <p:cNvSpPr/>
            <p:nvPr/>
          </p:nvSpPr>
          <p:spPr>
            <a:xfrm>
              <a:off x="239290" y="618592"/>
              <a:ext cx="537134" cy="5971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850" fill="norm" stroke="1" extrusionOk="0">
                  <a:moveTo>
                    <a:pt x="21600" y="0"/>
                  </a:moveTo>
                  <a:cubicBezTo>
                    <a:pt x="20520" y="1878"/>
                    <a:pt x="18360" y="1878"/>
                    <a:pt x="17280" y="3757"/>
                  </a:cubicBezTo>
                  <a:cubicBezTo>
                    <a:pt x="14040" y="6574"/>
                    <a:pt x="11880" y="9391"/>
                    <a:pt x="9720" y="11270"/>
                  </a:cubicBezTo>
                  <a:cubicBezTo>
                    <a:pt x="7560" y="14087"/>
                    <a:pt x="5400" y="15965"/>
                    <a:pt x="3240" y="17843"/>
                  </a:cubicBezTo>
                  <a:cubicBezTo>
                    <a:pt x="2160" y="18783"/>
                    <a:pt x="0" y="21600"/>
                    <a:pt x="0" y="20661"/>
                  </a:cubicBezTo>
                </a:path>
              </a:pathLst>
            </a:custGeom>
            <a:noFill/>
            <a:ln w="15875" cap="rnd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1" name="Freeform 46"/>
            <p:cNvSpPr/>
            <p:nvPr/>
          </p:nvSpPr>
          <p:spPr>
            <a:xfrm>
              <a:off x="213834" y="483672"/>
              <a:ext cx="188379" cy="700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5429" y="4154"/>
                    <a:pt x="12343" y="9138"/>
                    <a:pt x="9257" y="13292"/>
                  </a:cubicBezTo>
                  <a:cubicBezTo>
                    <a:pt x="6171" y="14954"/>
                    <a:pt x="3086" y="17446"/>
                    <a:pt x="3086" y="19108"/>
                  </a:cubicBezTo>
                  <a:cubicBezTo>
                    <a:pt x="3086" y="19938"/>
                    <a:pt x="3086" y="21600"/>
                    <a:pt x="0" y="21600"/>
                  </a:cubicBezTo>
                </a:path>
              </a:pathLst>
            </a:custGeom>
            <a:noFill/>
            <a:ln w="15875" cap="rnd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2" name="Freeform 47"/>
            <p:cNvSpPr/>
            <p:nvPr/>
          </p:nvSpPr>
          <p:spPr>
            <a:xfrm>
              <a:off x="804424" y="422131"/>
              <a:ext cx="348755" cy="1463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4605" fill="norm" stroke="1" extrusionOk="0">
                  <a:moveTo>
                    <a:pt x="21600" y="870"/>
                  </a:moveTo>
                  <a:cubicBezTo>
                    <a:pt x="14954" y="-4530"/>
                    <a:pt x="6646" y="17070"/>
                    <a:pt x="0" y="14370"/>
                  </a:cubicBezTo>
                </a:path>
              </a:pathLst>
            </a:custGeom>
            <a:noFill/>
            <a:ln w="15875" cap="rnd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3" name="Freeform 48"/>
            <p:cNvSpPr/>
            <p:nvPr/>
          </p:nvSpPr>
          <p:spPr>
            <a:xfrm>
              <a:off x="402212" y="28002"/>
              <a:ext cx="106918" cy="402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21600" y="0"/>
                    <a:pt x="16200" y="0"/>
                    <a:pt x="16200" y="0"/>
                  </a:cubicBezTo>
                  <a:cubicBezTo>
                    <a:pt x="10800" y="5760"/>
                    <a:pt x="0" y="14400"/>
                    <a:pt x="0" y="21600"/>
                  </a:cubicBezTo>
                  <a:cubicBezTo>
                    <a:pt x="0" y="20160"/>
                    <a:pt x="0" y="20160"/>
                    <a:pt x="0" y="20160"/>
                  </a:cubicBezTo>
                </a:path>
              </a:pathLst>
            </a:custGeom>
            <a:noFill/>
            <a:ln w="15875" cap="rnd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325" name="文本框 95"/>
          <p:cNvSpPr txBox="1"/>
          <p:nvPr/>
        </p:nvSpPr>
        <p:spPr>
          <a:xfrm>
            <a:off x="2522309" y="1109547"/>
            <a:ext cx="2080299" cy="141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4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CONT</a:t>
            </a:r>
          </a:p>
          <a:p>
            <a:pPr algn="ctr">
              <a:defRPr sz="4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ENTS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 isContent="0" isInverted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9" presetID="15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Class="entr" nodeType="afterEffect" presetSubtype="9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Class="entr" nodeType="afterEffect" presetSubtype="9" presetID="15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Class="entr" nodeType="afterEffect" presetSubtype="9" presetID="15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Class="entr" nodeType="afterEffect" presetSubtype="9" presetID="15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Class="entr" nodeType="afterEffect" presetSubtype="9" presetID="15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Class="entr" nodeType="afterEffect" presetSubtype="9" presetID="15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Class="entr" nodeType="afterEffect" presetSubtype="9" presetID="15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Class="entr" nodeType="afterEffect" presetSubtype="9" presetID="15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000"/>
                            </p:stCondLst>
                            <p:childTnLst>
                              <p:par>
                                <p:cTn id="68" presetClass="entr" nodeType="afterEffect" presetSubtype="9" presetID="15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0" grpId="7"/>
      <p:bldP build="whole" bldLvl="1" animBg="1" rev="0" advAuto="0" spid="287" grpId="4"/>
      <p:bldP build="whole" bldLvl="1" animBg="1" rev="0" advAuto="0" spid="263" grpId="2"/>
      <p:bldP build="whole" bldLvl="1" animBg="1" rev="0" advAuto="0" spid="251" grpId="1"/>
      <p:bldP build="whole" bldLvl="1" animBg="1" rev="0" advAuto="0" spid="289" grpId="6"/>
      <p:bldP build="whole" bldLvl="1" animBg="1" rev="0" advAuto="0" spid="291" grpId="8"/>
      <p:bldP build="whole" bldLvl="1" animBg="1" rev="0" advAuto="0" spid="324" grpId="9"/>
      <p:bldP build="whole" bldLvl="1" animBg="1" rev="0" advAuto="0" spid="325" grpId="10"/>
      <p:bldP build="whole" bldLvl="1" animBg="1" rev="0" advAuto="0" spid="288" grpId="5"/>
      <p:bldP build="whole" bldLvl="1" animBg="1" rev="0" advAuto="0" spid="275" grpId="3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Math.cos(this.value * Math.PI / 180);…"/>
          <p:cNvSpPr txBox="1"/>
          <p:nvPr/>
        </p:nvSpPr>
        <p:spPr>
          <a:xfrm>
            <a:off x="2552431" y="1489090"/>
            <a:ext cx="8031472" cy="3012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</a:t>
            </a:r>
            <a:r>
              <a:rPr sz="2000"/>
              <a:t>Math.cos(this.value * Math.PI / 180);</a:t>
            </a:r>
            <a:endParaRPr sz="2000"/>
          </a:p>
          <a:p>
            <a:pPr>
              <a:defRPr sz="20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Math.sin(this.value * Math.PI / 180);</a:t>
            </a:r>
          </a:p>
          <a:p>
            <a:pPr>
              <a:defRPr sz="20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transform: matrix(0.866025,0.500000,-0.500000,0.866025,0,0);</a:t>
            </a:r>
          </a:p>
          <a:p>
            <a:pPr>
              <a:defRPr sz="20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transform:rotate(30deg);</a:t>
            </a:r>
          </a:p>
          <a:p>
            <a:pPr>
              <a:defRPr sz="2000">
                <a:solidFill>
                  <a:schemeClr val="accent3">
                    <a:lumOff val="-9411"/>
                  </a:schemeClr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//拉伸(skew)</a:t>
            </a:r>
          </a:p>
          <a:p>
            <a:pPr>
              <a:defRPr sz="20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matrix(1,tan(θy),tan(θx),1,0,0)</a:t>
            </a:r>
          </a:p>
          <a:p>
            <a:pPr>
              <a:defRPr sz="20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x' = x+y*tan(θx)+0 = x+y*tan(θx) </a:t>
            </a:r>
          </a:p>
          <a:p>
            <a:pPr>
              <a:defRPr sz="20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y' = x*tan(θy)+y+0 = x*tan(θy)+y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9" name="pasted-image.png"/>
          <p:cNvGrpSpPr/>
          <p:nvPr/>
        </p:nvGrpSpPr>
        <p:grpSpPr>
          <a:xfrm>
            <a:off x="2317750" y="1181100"/>
            <a:ext cx="7556500" cy="4495800"/>
            <a:chOff x="0" y="0"/>
            <a:chExt cx="7556500" cy="4495800"/>
          </a:xfrm>
        </p:grpSpPr>
        <p:pic>
          <p:nvPicPr>
            <p:cNvPr id="868" name="pasted-image.png" descr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03200" y="203200"/>
              <a:ext cx="7150100" cy="40513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867" name="pasted-image.png" descr="pasted-image.pn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7556500" cy="44958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文本框 63"/>
          <p:cNvSpPr txBox="1"/>
          <p:nvPr/>
        </p:nvSpPr>
        <p:spPr>
          <a:xfrm>
            <a:off x="2080597" y="3342987"/>
            <a:ext cx="2843830" cy="90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800">
                <a:solidFill>
                  <a:schemeClr val="accent3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PART 03</a:t>
            </a:r>
          </a:p>
        </p:txBody>
      </p:sp>
      <p:grpSp>
        <p:nvGrpSpPr>
          <p:cNvPr id="875" name="组合 12"/>
          <p:cNvGrpSpPr/>
          <p:nvPr/>
        </p:nvGrpSpPr>
        <p:grpSpPr>
          <a:xfrm>
            <a:off x="2395092" y="1802081"/>
            <a:ext cx="1914010" cy="1939032"/>
            <a:chOff x="0" y="0"/>
            <a:chExt cx="1914009" cy="1939031"/>
          </a:xfrm>
        </p:grpSpPr>
        <p:sp>
          <p:nvSpPr>
            <p:cNvPr id="872" name="Freeform 9"/>
            <p:cNvSpPr/>
            <p:nvPr/>
          </p:nvSpPr>
          <p:spPr>
            <a:xfrm rot="20932002">
              <a:off x="144638" y="141274"/>
              <a:ext cx="1624733" cy="16564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157" y="20271"/>
                  </a:moveTo>
                  <a:cubicBezTo>
                    <a:pt x="16498" y="19274"/>
                    <a:pt x="16668" y="18443"/>
                    <a:pt x="16838" y="17446"/>
                  </a:cubicBezTo>
                  <a:cubicBezTo>
                    <a:pt x="16838" y="17446"/>
                    <a:pt x="16668" y="17280"/>
                    <a:pt x="16668" y="17114"/>
                  </a:cubicBezTo>
                  <a:cubicBezTo>
                    <a:pt x="17178" y="16948"/>
                    <a:pt x="17008" y="16283"/>
                    <a:pt x="17178" y="15951"/>
                  </a:cubicBezTo>
                  <a:cubicBezTo>
                    <a:pt x="17348" y="15452"/>
                    <a:pt x="17348" y="14954"/>
                    <a:pt x="17518" y="14622"/>
                  </a:cubicBezTo>
                  <a:cubicBezTo>
                    <a:pt x="17518" y="14455"/>
                    <a:pt x="17688" y="14455"/>
                    <a:pt x="17688" y="14455"/>
                  </a:cubicBezTo>
                  <a:cubicBezTo>
                    <a:pt x="18198" y="14455"/>
                    <a:pt x="18709" y="14622"/>
                    <a:pt x="19219" y="14788"/>
                  </a:cubicBezTo>
                  <a:cubicBezTo>
                    <a:pt x="19559" y="14788"/>
                    <a:pt x="19729" y="14954"/>
                    <a:pt x="19899" y="14954"/>
                  </a:cubicBezTo>
                  <a:cubicBezTo>
                    <a:pt x="19729" y="15618"/>
                    <a:pt x="19389" y="16283"/>
                    <a:pt x="19389" y="16782"/>
                  </a:cubicBezTo>
                  <a:cubicBezTo>
                    <a:pt x="19219" y="16948"/>
                    <a:pt x="19389" y="17114"/>
                    <a:pt x="19389" y="17114"/>
                  </a:cubicBezTo>
                  <a:cubicBezTo>
                    <a:pt x="19219" y="17446"/>
                    <a:pt x="19049" y="17612"/>
                    <a:pt x="19049" y="17778"/>
                  </a:cubicBezTo>
                  <a:cubicBezTo>
                    <a:pt x="18879" y="18775"/>
                    <a:pt x="18539" y="19772"/>
                    <a:pt x="18369" y="20769"/>
                  </a:cubicBezTo>
                  <a:cubicBezTo>
                    <a:pt x="19559" y="21102"/>
                    <a:pt x="20580" y="21268"/>
                    <a:pt x="21600" y="21434"/>
                  </a:cubicBezTo>
                  <a:cubicBezTo>
                    <a:pt x="21600" y="21434"/>
                    <a:pt x="21600" y="21600"/>
                    <a:pt x="21600" y="21600"/>
                  </a:cubicBezTo>
                  <a:cubicBezTo>
                    <a:pt x="21260" y="21600"/>
                    <a:pt x="21090" y="21600"/>
                    <a:pt x="20920" y="21434"/>
                  </a:cubicBezTo>
                  <a:cubicBezTo>
                    <a:pt x="20239" y="21268"/>
                    <a:pt x="19729" y="21268"/>
                    <a:pt x="19219" y="21102"/>
                  </a:cubicBezTo>
                  <a:cubicBezTo>
                    <a:pt x="18879" y="21102"/>
                    <a:pt x="18369" y="20769"/>
                    <a:pt x="18198" y="21434"/>
                  </a:cubicBezTo>
                  <a:cubicBezTo>
                    <a:pt x="18198" y="21434"/>
                    <a:pt x="18198" y="21268"/>
                    <a:pt x="18028" y="21268"/>
                  </a:cubicBezTo>
                  <a:cubicBezTo>
                    <a:pt x="18028" y="21102"/>
                    <a:pt x="18028" y="21102"/>
                    <a:pt x="18028" y="20935"/>
                  </a:cubicBezTo>
                  <a:cubicBezTo>
                    <a:pt x="17518" y="20769"/>
                    <a:pt x="16838" y="20769"/>
                    <a:pt x="16328" y="20603"/>
                  </a:cubicBezTo>
                  <a:cubicBezTo>
                    <a:pt x="15817" y="20437"/>
                    <a:pt x="15307" y="20271"/>
                    <a:pt x="14967" y="20271"/>
                  </a:cubicBezTo>
                  <a:cubicBezTo>
                    <a:pt x="14287" y="20105"/>
                    <a:pt x="13606" y="20105"/>
                    <a:pt x="12926" y="19938"/>
                  </a:cubicBezTo>
                  <a:cubicBezTo>
                    <a:pt x="12756" y="19938"/>
                    <a:pt x="12416" y="19772"/>
                    <a:pt x="12246" y="19606"/>
                  </a:cubicBezTo>
                  <a:cubicBezTo>
                    <a:pt x="11565" y="19440"/>
                    <a:pt x="10715" y="19440"/>
                    <a:pt x="10035" y="19274"/>
                  </a:cubicBezTo>
                  <a:cubicBezTo>
                    <a:pt x="9865" y="19274"/>
                    <a:pt x="9694" y="19274"/>
                    <a:pt x="9354" y="19274"/>
                  </a:cubicBezTo>
                  <a:cubicBezTo>
                    <a:pt x="9354" y="18942"/>
                    <a:pt x="8844" y="19108"/>
                    <a:pt x="8674" y="18942"/>
                  </a:cubicBezTo>
                  <a:cubicBezTo>
                    <a:pt x="7994" y="18775"/>
                    <a:pt x="7143" y="18609"/>
                    <a:pt x="6463" y="18609"/>
                  </a:cubicBezTo>
                  <a:cubicBezTo>
                    <a:pt x="5953" y="18443"/>
                    <a:pt x="5272" y="18277"/>
                    <a:pt x="4762" y="18111"/>
                  </a:cubicBezTo>
                  <a:cubicBezTo>
                    <a:pt x="3572" y="18111"/>
                    <a:pt x="2551" y="17612"/>
                    <a:pt x="1361" y="17446"/>
                  </a:cubicBezTo>
                  <a:cubicBezTo>
                    <a:pt x="1020" y="17446"/>
                    <a:pt x="680" y="17280"/>
                    <a:pt x="510" y="17778"/>
                  </a:cubicBezTo>
                  <a:cubicBezTo>
                    <a:pt x="340" y="17446"/>
                    <a:pt x="170" y="17280"/>
                    <a:pt x="0" y="17114"/>
                  </a:cubicBezTo>
                  <a:cubicBezTo>
                    <a:pt x="340" y="17114"/>
                    <a:pt x="680" y="16782"/>
                    <a:pt x="680" y="16283"/>
                  </a:cubicBezTo>
                  <a:cubicBezTo>
                    <a:pt x="680" y="15951"/>
                    <a:pt x="850" y="15618"/>
                    <a:pt x="850" y="15286"/>
                  </a:cubicBezTo>
                  <a:cubicBezTo>
                    <a:pt x="680" y="15120"/>
                    <a:pt x="510" y="15120"/>
                    <a:pt x="340" y="14954"/>
                  </a:cubicBezTo>
                  <a:cubicBezTo>
                    <a:pt x="680" y="14788"/>
                    <a:pt x="1191" y="14954"/>
                    <a:pt x="1191" y="14455"/>
                  </a:cubicBezTo>
                  <a:cubicBezTo>
                    <a:pt x="1191" y="13957"/>
                    <a:pt x="1191" y="13625"/>
                    <a:pt x="1361" y="13292"/>
                  </a:cubicBezTo>
                  <a:cubicBezTo>
                    <a:pt x="1531" y="12794"/>
                    <a:pt x="1020" y="12794"/>
                    <a:pt x="850" y="12462"/>
                  </a:cubicBezTo>
                  <a:cubicBezTo>
                    <a:pt x="1191" y="12462"/>
                    <a:pt x="1361" y="12462"/>
                    <a:pt x="1531" y="12628"/>
                  </a:cubicBezTo>
                  <a:cubicBezTo>
                    <a:pt x="1701" y="11963"/>
                    <a:pt x="1871" y="11298"/>
                    <a:pt x="2041" y="10634"/>
                  </a:cubicBezTo>
                  <a:cubicBezTo>
                    <a:pt x="1871" y="10634"/>
                    <a:pt x="1361" y="10800"/>
                    <a:pt x="1531" y="10302"/>
                  </a:cubicBezTo>
                  <a:cubicBezTo>
                    <a:pt x="1701" y="10302"/>
                    <a:pt x="1871" y="10302"/>
                    <a:pt x="2041" y="10468"/>
                  </a:cubicBezTo>
                  <a:cubicBezTo>
                    <a:pt x="2211" y="9803"/>
                    <a:pt x="2381" y="9138"/>
                    <a:pt x="2551" y="8640"/>
                  </a:cubicBezTo>
                  <a:cubicBezTo>
                    <a:pt x="2211" y="8474"/>
                    <a:pt x="2041" y="8308"/>
                    <a:pt x="1871" y="8142"/>
                  </a:cubicBezTo>
                  <a:cubicBezTo>
                    <a:pt x="1871" y="8142"/>
                    <a:pt x="1871" y="8142"/>
                    <a:pt x="1871" y="8142"/>
                  </a:cubicBezTo>
                  <a:cubicBezTo>
                    <a:pt x="2041" y="8142"/>
                    <a:pt x="2381" y="8142"/>
                    <a:pt x="2551" y="8308"/>
                  </a:cubicBezTo>
                  <a:cubicBezTo>
                    <a:pt x="2721" y="7643"/>
                    <a:pt x="2891" y="6978"/>
                    <a:pt x="3061" y="6314"/>
                  </a:cubicBezTo>
                  <a:cubicBezTo>
                    <a:pt x="2721" y="6314"/>
                    <a:pt x="2551" y="6148"/>
                    <a:pt x="2211" y="6148"/>
                  </a:cubicBezTo>
                  <a:cubicBezTo>
                    <a:pt x="2211" y="5982"/>
                    <a:pt x="2211" y="5982"/>
                    <a:pt x="2211" y="5982"/>
                  </a:cubicBezTo>
                  <a:cubicBezTo>
                    <a:pt x="2381" y="5982"/>
                    <a:pt x="2551" y="5982"/>
                    <a:pt x="2721" y="5982"/>
                  </a:cubicBezTo>
                  <a:cubicBezTo>
                    <a:pt x="3061" y="6148"/>
                    <a:pt x="3231" y="5982"/>
                    <a:pt x="3231" y="5649"/>
                  </a:cubicBezTo>
                  <a:cubicBezTo>
                    <a:pt x="3231" y="5317"/>
                    <a:pt x="3402" y="5151"/>
                    <a:pt x="3402" y="4818"/>
                  </a:cubicBezTo>
                  <a:cubicBezTo>
                    <a:pt x="3572" y="4154"/>
                    <a:pt x="3572" y="4154"/>
                    <a:pt x="2891" y="3655"/>
                  </a:cubicBezTo>
                  <a:cubicBezTo>
                    <a:pt x="3231" y="3655"/>
                    <a:pt x="3402" y="3655"/>
                    <a:pt x="3742" y="3655"/>
                  </a:cubicBezTo>
                  <a:cubicBezTo>
                    <a:pt x="3742" y="3157"/>
                    <a:pt x="3912" y="2658"/>
                    <a:pt x="4082" y="2160"/>
                  </a:cubicBezTo>
                  <a:cubicBezTo>
                    <a:pt x="3742" y="2160"/>
                    <a:pt x="3572" y="2160"/>
                    <a:pt x="3231" y="2160"/>
                  </a:cubicBezTo>
                  <a:cubicBezTo>
                    <a:pt x="3231" y="2160"/>
                    <a:pt x="3231" y="1994"/>
                    <a:pt x="3231" y="1994"/>
                  </a:cubicBezTo>
                  <a:cubicBezTo>
                    <a:pt x="3572" y="1994"/>
                    <a:pt x="3742" y="1994"/>
                    <a:pt x="4082" y="1994"/>
                  </a:cubicBezTo>
                  <a:cubicBezTo>
                    <a:pt x="4252" y="1495"/>
                    <a:pt x="4422" y="997"/>
                    <a:pt x="4422" y="498"/>
                  </a:cubicBezTo>
                  <a:cubicBezTo>
                    <a:pt x="4422" y="498"/>
                    <a:pt x="4422" y="332"/>
                    <a:pt x="4422" y="166"/>
                  </a:cubicBezTo>
                  <a:cubicBezTo>
                    <a:pt x="4422" y="166"/>
                    <a:pt x="4422" y="0"/>
                    <a:pt x="4422" y="0"/>
                  </a:cubicBezTo>
                  <a:cubicBezTo>
                    <a:pt x="4592" y="0"/>
                    <a:pt x="4762" y="0"/>
                    <a:pt x="4762" y="0"/>
                  </a:cubicBezTo>
                  <a:cubicBezTo>
                    <a:pt x="4932" y="0"/>
                    <a:pt x="4932" y="166"/>
                    <a:pt x="4932" y="166"/>
                  </a:cubicBezTo>
                  <a:cubicBezTo>
                    <a:pt x="4762" y="332"/>
                    <a:pt x="4592" y="498"/>
                    <a:pt x="4592" y="831"/>
                  </a:cubicBezTo>
                  <a:cubicBezTo>
                    <a:pt x="4082" y="3157"/>
                    <a:pt x="3402" y="5649"/>
                    <a:pt x="2891" y="8142"/>
                  </a:cubicBezTo>
                  <a:cubicBezTo>
                    <a:pt x="2551" y="9305"/>
                    <a:pt x="2381" y="10634"/>
                    <a:pt x="2041" y="11797"/>
                  </a:cubicBezTo>
                  <a:cubicBezTo>
                    <a:pt x="1871" y="12295"/>
                    <a:pt x="1701" y="12794"/>
                    <a:pt x="1531" y="13292"/>
                  </a:cubicBezTo>
                  <a:cubicBezTo>
                    <a:pt x="1531" y="13791"/>
                    <a:pt x="1191" y="14289"/>
                    <a:pt x="1361" y="14954"/>
                  </a:cubicBezTo>
                  <a:cubicBezTo>
                    <a:pt x="1361" y="15286"/>
                    <a:pt x="1020" y="15618"/>
                    <a:pt x="1020" y="15951"/>
                  </a:cubicBezTo>
                  <a:cubicBezTo>
                    <a:pt x="850" y="16117"/>
                    <a:pt x="850" y="16283"/>
                    <a:pt x="850" y="16615"/>
                  </a:cubicBezTo>
                  <a:cubicBezTo>
                    <a:pt x="850" y="16615"/>
                    <a:pt x="850" y="16615"/>
                    <a:pt x="680" y="16615"/>
                  </a:cubicBezTo>
                  <a:cubicBezTo>
                    <a:pt x="850" y="16782"/>
                    <a:pt x="1020" y="16948"/>
                    <a:pt x="1020" y="17280"/>
                  </a:cubicBezTo>
                  <a:cubicBezTo>
                    <a:pt x="1361" y="17280"/>
                    <a:pt x="1871" y="17446"/>
                    <a:pt x="2381" y="17446"/>
                  </a:cubicBezTo>
                  <a:cubicBezTo>
                    <a:pt x="2211" y="17280"/>
                    <a:pt x="2211" y="17114"/>
                    <a:pt x="2211" y="17114"/>
                  </a:cubicBezTo>
                  <a:cubicBezTo>
                    <a:pt x="2211" y="16948"/>
                    <a:pt x="2211" y="16948"/>
                    <a:pt x="2211" y="16948"/>
                  </a:cubicBezTo>
                  <a:cubicBezTo>
                    <a:pt x="2211" y="16948"/>
                    <a:pt x="2381" y="16782"/>
                    <a:pt x="2381" y="16615"/>
                  </a:cubicBezTo>
                  <a:cubicBezTo>
                    <a:pt x="2551" y="16117"/>
                    <a:pt x="2721" y="15452"/>
                    <a:pt x="2721" y="14954"/>
                  </a:cubicBezTo>
                  <a:cubicBezTo>
                    <a:pt x="2891" y="14622"/>
                    <a:pt x="2891" y="14455"/>
                    <a:pt x="3061" y="14123"/>
                  </a:cubicBezTo>
                  <a:cubicBezTo>
                    <a:pt x="3061" y="13957"/>
                    <a:pt x="3061" y="13791"/>
                    <a:pt x="3061" y="13625"/>
                  </a:cubicBezTo>
                  <a:cubicBezTo>
                    <a:pt x="3061" y="13458"/>
                    <a:pt x="3061" y="13292"/>
                    <a:pt x="3061" y="13292"/>
                  </a:cubicBezTo>
                  <a:cubicBezTo>
                    <a:pt x="3402" y="12960"/>
                    <a:pt x="3402" y="12628"/>
                    <a:pt x="3402" y="12295"/>
                  </a:cubicBezTo>
                  <a:cubicBezTo>
                    <a:pt x="3402" y="11963"/>
                    <a:pt x="3572" y="11797"/>
                    <a:pt x="3572" y="11631"/>
                  </a:cubicBezTo>
                  <a:cubicBezTo>
                    <a:pt x="3742" y="10966"/>
                    <a:pt x="3912" y="10468"/>
                    <a:pt x="4082" y="9969"/>
                  </a:cubicBezTo>
                  <a:cubicBezTo>
                    <a:pt x="4252" y="9138"/>
                    <a:pt x="4422" y="8308"/>
                    <a:pt x="4592" y="7477"/>
                  </a:cubicBezTo>
                  <a:cubicBezTo>
                    <a:pt x="4592" y="7145"/>
                    <a:pt x="4592" y="6812"/>
                    <a:pt x="4592" y="6646"/>
                  </a:cubicBezTo>
                  <a:cubicBezTo>
                    <a:pt x="4592" y="6480"/>
                    <a:pt x="4762" y="6314"/>
                    <a:pt x="4762" y="6314"/>
                  </a:cubicBezTo>
                  <a:cubicBezTo>
                    <a:pt x="4932" y="6148"/>
                    <a:pt x="5102" y="6314"/>
                    <a:pt x="5102" y="6314"/>
                  </a:cubicBezTo>
                  <a:cubicBezTo>
                    <a:pt x="5613" y="6646"/>
                    <a:pt x="6293" y="6812"/>
                    <a:pt x="6973" y="6978"/>
                  </a:cubicBezTo>
                  <a:cubicBezTo>
                    <a:pt x="6973" y="6978"/>
                    <a:pt x="7143" y="7145"/>
                    <a:pt x="7143" y="7145"/>
                  </a:cubicBezTo>
                  <a:cubicBezTo>
                    <a:pt x="6973" y="7643"/>
                    <a:pt x="6803" y="7975"/>
                    <a:pt x="6633" y="8308"/>
                  </a:cubicBezTo>
                  <a:cubicBezTo>
                    <a:pt x="6463" y="9138"/>
                    <a:pt x="6463" y="9803"/>
                    <a:pt x="6293" y="10468"/>
                  </a:cubicBezTo>
                  <a:cubicBezTo>
                    <a:pt x="6123" y="11298"/>
                    <a:pt x="5783" y="11963"/>
                    <a:pt x="5613" y="12794"/>
                  </a:cubicBezTo>
                  <a:cubicBezTo>
                    <a:pt x="5443" y="13292"/>
                    <a:pt x="5443" y="13791"/>
                    <a:pt x="5443" y="14289"/>
                  </a:cubicBezTo>
                  <a:cubicBezTo>
                    <a:pt x="5272" y="14788"/>
                    <a:pt x="5102" y="15452"/>
                    <a:pt x="4932" y="16117"/>
                  </a:cubicBezTo>
                  <a:cubicBezTo>
                    <a:pt x="4762" y="16615"/>
                    <a:pt x="4592" y="17280"/>
                    <a:pt x="4422" y="17945"/>
                  </a:cubicBezTo>
                  <a:cubicBezTo>
                    <a:pt x="4932" y="17945"/>
                    <a:pt x="5443" y="18111"/>
                    <a:pt x="5783" y="18277"/>
                  </a:cubicBezTo>
                  <a:cubicBezTo>
                    <a:pt x="6123" y="17446"/>
                    <a:pt x="6293" y="16615"/>
                    <a:pt x="6463" y="15785"/>
                  </a:cubicBezTo>
                  <a:cubicBezTo>
                    <a:pt x="6803" y="13957"/>
                    <a:pt x="7313" y="12129"/>
                    <a:pt x="7824" y="10302"/>
                  </a:cubicBezTo>
                  <a:cubicBezTo>
                    <a:pt x="7994" y="9305"/>
                    <a:pt x="8164" y="8474"/>
                    <a:pt x="8334" y="7643"/>
                  </a:cubicBezTo>
                  <a:cubicBezTo>
                    <a:pt x="8504" y="6978"/>
                    <a:pt x="8674" y="6480"/>
                    <a:pt x="8674" y="5982"/>
                  </a:cubicBezTo>
                  <a:cubicBezTo>
                    <a:pt x="8844" y="5649"/>
                    <a:pt x="9014" y="5483"/>
                    <a:pt x="9354" y="5649"/>
                  </a:cubicBezTo>
                  <a:cubicBezTo>
                    <a:pt x="9694" y="5982"/>
                    <a:pt x="10205" y="6148"/>
                    <a:pt x="10545" y="5982"/>
                  </a:cubicBezTo>
                  <a:cubicBezTo>
                    <a:pt x="10885" y="5982"/>
                    <a:pt x="11055" y="6148"/>
                    <a:pt x="11225" y="6148"/>
                  </a:cubicBezTo>
                  <a:cubicBezTo>
                    <a:pt x="11395" y="6314"/>
                    <a:pt x="11565" y="6480"/>
                    <a:pt x="11565" y="6646"/>
                  </a:cubicBezTo>
                  <a:cubicBezTo>
                    <a:pt x="11565" y="6646"/>
                    <a:pt x="11565" y="6812"/>
                    <a:pt x="11395" y="6812"/>
                  </a:cubicBezTo>
                  <a:cubicBezTo>
                    <a:pt x="11395" y="6978"/>
                    <a:pt x="11225" y="6978"/>
                    <a:pt x="11225" y="7145"/>
                  </a:cubicBezTo>
                  <a:cubicBezTo>
                    <a:pt x="11055" y="7809"/>
                    <a:pt x="10885" y="8474"/>
                    <a:pt x="10715" y="9138"/>
                  </a:cubicBezTo>
                  <a:cubicBezTo>
                    <a:pt x="10715" y="9305"/>
                    <a:pt x="10545" y="9637"/>
                    <a:pt x="10545" y="9969"/>
                  </a:cubicBezTo>
                  <a:cubicBezTo>
                    <a:pt x="10545" y="10468"/>
                    <a:pt x="10205" y="10966"/>
                    <a:pt x="10205" y="11465"/>
                  </a:cubicBezTo>
                  <a:cubicBezTo>
                    <a:pt x="10035" y="12462"/>
                    <a:pt x="9694" y="13458"/>
                    <a:pt x="9524" y="14455"/>
                  </a:cubicBezTo>
                  <a:cubicBezTo>
                    <a:pt x="9524" y="15120"/>
                    <a:pt x="9184" y="15618"/>
                    <a:pt x="9184" y="16283"/>
                  </a:cubicBezTo>
                  <a:cubicBezTo>
                    <a:pt x="9014" y="16782"/>
                    <a:pt x="8844" y="17446"/>
                    <a:pt x="8674" y="17945"/>
                  </a:cubicBezTo>
                  <a:cubicBezTo>
                    <a:pt x="8674" y="18277"/>
                    <a:pt x="8674" y="18443"/>
                    <a:pt x="8674" y="18609"/>
                  </a:cubicBezTo>
                  <a:cubicBezTo>
                    <a:pt x="8844" y="18775"/>
                    <a:pt x="9014" y="18942"/>
                    <a:pt x="9184" y="18942"/>
                  </a:cubicBezTo>
                  <a:cubicBezTo>
                    <a:pt x="9354" y="18942"/>
                    <a:pt x="9524" y="18775"/>
                    <a:pt x="9524" y="18609"/>
                  </a:cubicBezTo>
                  <a:cubicBezTo>
                    <a:pt x="9524" y="18277"/>
                    <a:pt x="9524" y="18111"/>
                    <a:pt x="9694" y="17945"/>
                  </a:cubicBezTo>
                  <a:cubicBezTo>
                    <a:pt x="10035" y="16782"/>
                    <a:pt x="10205" y="15618"/>
                    <a:pt x="10375" y="14455"/>
                  </a:cubicBezTo>
                  <a:cubicBezTo>
                    <a:pt x="10545" y="13791"/>
                    <a:pt x="10715" y="13292"/>
                    <a:pt x="10885" y="12628"/>
                  </a:cubicBezTo>
                  <a:cubicBezTo>
                    <a:pt x="11055" y="12462"/>
                    <a:pt x="11055" y="12129"/>
                    <a:pt x="11055" y="11797"/>
                  </a:cubicBezTo>
                  <a:cubicBezTo>
                    <a:pt x="11055" y="11797"/>
                    <a:pt x="11395" y="11631"/>
                    <a:pt x="11565" y="11797"/>
                  </a:cubicBezTo>
                  <a:cubicBezTo>
                    <a:pt x="12246" y="11963"/>
                    <a:pt x="12926" y="12129"/>
                    <a:pt x="13606" y="12129"/>
                  </a:cubicBezTo>
                  <a:cubicBezTo>
                    <a:pt x="13606" y="12628"/>
                    <a:pt x="13266" y="12960"/>
                    <a:pt x="13266" y="13292"/>
                  </a:cubicBezTo>
                  <a:cubicBezTo>
                    <a:pt x="12756" y="14954"/>
                    <a:pt x="12416" y="16615"/>
                    <a:pt x="12076" y="18277"/>
                  </a:cubicBezTo>
                  <a:cubicBezTo>
                    <a:pt x="11906" y="18609"/>
                    <a:pt x="11906" y="18942"/>
                    <a:pt x="11735" y="19440"/>
                  </a:cubicBezTo>
                  <a:cubicBezTo>
                    <a:pt x="12246" y="19440"/>
                    <a:pt x="12416" y="19440"/>
                    <a:pt x="12926" y="19606"/>
                  </a:cubicBezTo>
                  <a:cubicBezTo>
                    <a:pt x="13096" y="18775"/>
                    <a:pt x="13266" y="18111"/>
                    <a:pt x="13266" y="17280"/>
                  </a:cubicBezTo>
                  <a:cubicBezTo>
                    <a:pt x="13266" y="16948"/>
                    <a:pt x="13606" y="16449"/>
                    <a:pt x="13606" y="16117"/>
                  </a:cubicBezTo>
                  <a:cubicBezTo>
                    <a:pt x="13776" y="15951"/>
                    <a:pt x="13776" y="15785"/>
                    <a:pt x="13776" y="15618"/>
                  </a:cubicBezTo>
                  <a:cubicBezTo>
                    <a:pt x="13776" y="15452"/>
                    <a:pt x="13946" y="15286"/>
                    <a:pt x="13946" y="15120"/>
                  </a:cubicBezTo>
                  <a:cubicBezTo>
                    <a:pt x="14117" y="14455"/>
                    <a:pt x="14287" y="13957"/>
                    <a:pt x="14287" y="13292"/>
                  </a:cubicBezTo>
                  <a:cubicBezTo>
                    <a:pt x="14287" y="12960"/>
                    <a:pt x="14457" y="12794"/>
                    <a:pt x="14457" y="12462"/>
                  </a:cubicBezTo>
                  <a:cubicBezTo>
                    <a:pt x="14627" y="11797"/>
                    <a:pt x="14967" y="11132"/>
                    <a:pt x="14967" y="10302"/>
                  </a:cubicBezTo>
                  <a:cubicBezTo>
                    <a:pt x="14967" y="10302"/>
                    <a:pt x="15137" y="10135"/>
                    <a:pt x="15137" y="10135"/>
                  </a:cubicBezTo>
                  <a:cubicBezTo>
                    <a:pt x="15817" y="10302"/>
                    <a:pt x="16668" y="10468"/>
                    <a:pt x="17348" y="10634"/>
                  </a:cubicBezTo>
                  <a:cubicBezTo>
                    <a:pt x="17348" y="10966"/>
                    <a:pt x="17178" y="11298"/>
                    <a:pt x="17008" y="11465"/>
                  </a:cubicBezTo>
                  <a:cubicBezTo>
                    <a:pt x="16838" y="12295"/>
                    <a:pt x="16668" y="12960"/>
                    <a:pt x="16498" y="13625"/>
                  </a:cubicBezTo>
                  <a:cubicBezTo>
                    <a:pt x="16328" y="14455"/>
                    <a:pt x="16157" y="15120"/>
                    <a:pt x="15987" y="15951"/>
                  </a:cubicBezTo>
                  <a:cubicBezTo>
                    <a:pt x="15817" y="16615"/>
                    <a:pt x="15647" y="17446"/>
                    <a:pt x="15477" y="18111"/>
                  </a:cubicBezTo>
                  <a:cubicBezTo>
                    <a:pt x="15307" y="18609"/>
                    <a:pt x="15307" y="19274"/>
                    <a:pt x="15137" y="19772"/>
                  </a:cubicBezTo>
                  <a:cubicBezTo>
                    <a:pt x="15137" y="19938"/>
                    <a:pt x="15307" y="20105"/>
                    <a:pt x="15477" y="20105"/>
                  </a:cubicBezTo>
                  <a:cubicBezTo>
                    <a:pt x="15647" y="20271"/>
                    <a:pt x="15817" y="20271"/>
                    <a:pt x="16157" y="20271"/>
                  </a:cubicBezTo>
                  <a:close/>
                  <a:moveTo>
                    <a:pt x="10715" y="7975"/>
                  </a:moveTo>
                  <a:cubicBezTo>
                    <a:pt x="10375" y="7975"/>
                    <a:pt x="8674" y="8972"/>
                    <a:pt x="8334" y="9305"/>
                  </a:cubicBezTo>
                  <a:cubicBezTo>
                    <a:pt x="8164" y="9803"/>
                    <a:pt x="7994" y="10302"/>
                    <a:pt x="7654" y="10800"/>
                  </a:cubicBezTo>
                  <a:cubicBezTo>
                    <a:pt x="7994" y="10800"/>
                    <a:pt x="7994" y="10800"/>
                    <a:pt x="8164" y="10800"/>
                  </a:cubicBezTo>
                  <a:cubicBezTo>
                    <a:pt x="8844" y="10302"/>
                    <a:pt x="9524" y="9803"/>
                    <a:pt x="10375" y="9305"/>
                  </a:cubicBezTo>
                  <a:cubicBezTo>
                    <a:pt x="10375" y="9305"/>
                    <a:pt x="10545" y="9138"/>
                    <a:pt x="10545" y="8972"/>
                  </a:cubicBezTo>
                  <a:cubicBezTo>
                    <a:pt x="10715" y="8640"/>
                    <a:pt x="10715" y="8308"/>
                    <a:pt x="10715" y="7975"/>
                  </a:cubicBezTo>
                  <a:close/>
                  <a:moveTo>
                    <a:pt x="10035" y="11132"/>
                  </a:moveTo>
                  <a:cubicBezTo>
                    <a:pt x="9865" y="11298"/>
                    <a:pt x="9694" y="11298"/>
                    <a:pt x="9524" y="11298"/>
                  </a:cubicBezTo>
                  <a:cubicBezTo>
                    <a:pt x="9014" y="11631"/>
                    <a:pt x="8674" y="11963"/>
                    <a:pt x="8164" y="12129"/>
                  </a:cubicBezTo>
                  <a:cubicBezTo>
                    <a:pt x="7313" y="12462"/>
                    <a:pt x="7313" y="13126"/>
                    <a:pt x="7143" y="13791"/>
                  </a:cubicBezTo>
                  <a:cubicBezTo>
                    <a:pt x="7313" y="13625"/>
                    <a:pt x="7483" y="13625"/>
                    <a:pt x="7654" y="13625"/>
                  </a:cubicBezTo>
                  <a:cubicBezTo>
                    <a:pt x="8164" y="13126"/>
                    <a:pt x="8674" y="12794"/>
                    <a:pt x="9184" y="12462"/>
                  </a:cubicBezTo>
                  <a:cubicBezTo>
                    <a:pt x="9865" y="12295"/>
                    <a:pt x="10035" y="11797"/>
                    <a:pt x="10035" y="11132"/>
                  </a:cubicBezTo>
                  <a:close/>
                  <a:moveTo>
                    <a:pt x="9354" y="13957"/>
                  </a:moveTo>
                  <a:cubicBezTo>
                    <a:pt x="9354" y="13957"/>
                    <a:pt x="9184" y="13957"/>
                    <a:pt x="9184" y="13957"/>
                  </a:cubicBezTo>
                  <a:cubicBezTo>
                    <a:pt x="8504" y="14455"/>
                    <a:pt x="7824" y="14788"/>
                    <a:pt x="7143" y="15286"/>
                  </a:cubicBezTo>
                  <a:cubicBezTo>
                    <a:pt x="6633" y="15452"/>
                    <a:pt x="6633" y="15951"/>
                    <a:pt x="6463" y="16283"/>
                  </a:cubicBezTo>
                  <a:cubicBezTo>
                    <a:pt x="6633" y="16283"/>
                    <a:pt x="6803" y="16283"/>
                    <a:pt x="6973" y="16117"/>
                  </a:cubicBezTo>
                  <a:cubicBezTo>
                    <a:pt x="7483" y="15785"/>
                    <a:pt x="8164" y="15452"/>
                    <a:pt x="8674" y="15120"/>
                  </a:cubicBezTo>
                  <a:cubicBezTo>
                    <a:pt x="9184" y="14954"/>
                    <a:pt x="9354" y="14455"/>
                    <a:pt x="9354" y="13957"/>
                  </a:cubicBezTo>
                  <a:close/>
                  <a:moveTo>
                    <a:pt x="10375" y="9803"/>
                  </a:moveTo>
                  <a:cubicBezTo>
                    <a:pt x="10205" y="9803"/>
                    <a:pt x="10035" y="9803"/>
                    <a:pt x="9865" y="9969"/>
                  </a:cubicBezTo>
                  <a:cubicBezTo>
                    <a:pt x="9354" y="10302"/>
                    <a:pt x="8844" y="10634"/>
                    <a:pt x="8164" y="10966"/>
                  </a:cubicBezTo>
                  <a:cubicBezTo>
                    <a:pt x="7654" y="11132"/>
                    <a:pt x="7654" y="11631"/>
                    <a:pt x="7483" y="12129"/>
                  </a:cubicBezTo>
                  <a:cubicBezTo>
                    <a:pt x="7654" y="12129"/>
                    <a:pt x="7824" y="12129"/>
                    <a:pt x="7994" y="11963"/>
                  </a:cubicBezTo>
                  <a:cubicBezTo>
                    <a:pt x="8504" y="11631"/>
                    <a:pt x="9014" y="11298"/>
                    <a:pt x="9524" y="11132"/>
                  </a:cubicBezTo>
                  <a:cubicBezTo>
                    <a:pt x="10035" y="10800"/>
                    <a:pt x="10375" y="10468"/>
                    <a:pt x="10375" y="9803"/>
                  </a:cubicBezTo>
                  <a:close/>
                  <a:moveTo>
                    <a:pt x="9694" y="12628"/>
                  </a:moveTo>
                  <a:cubicBezTo>
                    <a:pt x="9524" y="12628"/>
                    <a:pt x="9524" y="12628"/>
                    <a:pt x="9354" y="12794"/>
                  </a:cubicBezTo>
                  <a:cubicBezTo>
                    <a:pt x="8674" y="13126"/>
                    <a:pt x="8164" y="13458"/>
                    <a:pt x="7483" y="13957"/>
                  </a:cubicBezTo>
                  <a:cubicBezTo>
                    <a:pt x="6973" y="14123"/>
                    <a:pt x="6803" y="14455"/>
                    <a:pt x="6803" y="15120"/>
                  </a:cubicBezTo>
                  <a:cubicBezTo>
                    <a:pt x="7654" y="14622"/>
                    <a:pt x="8504" y="14289"/>
                    <a:pt x="9184" y="13791"/>
                  </a:cubicBezTo>
                  <a:cubicBezTo>
                    <a:pt x="9524" y="13625"/>
                    <a:pt x="9865" y="13126"/>
                    <a:pt x="9694" y="12628"/>
                  </a:cubicBezTo>
                  <a:close/>
                  <a:moveTo>
                    <a:pt x="15987" y="14788"/>
                  </a:moveTo>
                  <a:cubicBezTo>
                    <a:pt x="15307" y="14788"/>
                    <a:pt x="14627" y="15286"/>
                    <a:pt x="14117" y="15618"/>
                  </a:cubicBezTo>
                  <a:cubicBezTo>
                    <a:pt x="13776" y="15785"/>
                    <a:pt x="13776" y="16449"/>
                    <a:pt x="13776" y="16782"/>
                  </a:cubicBezTo>
                  <a:cubicBezTo>
                    <a:pt x="13776" y="16782"/>
                    <a:pt x="13946" y="16782"/>
                    <a:pt x="13946" y="16782"/>
                  </a:cubicBezTo>
                  <a:cubicBezTo>
                    <a:pt x="14117" y="16782"/>
                    <a:pt x="14287" y="16615"/>
                    <a:pt x="14627" y="16449"/>
                  </a:cubicBezTo>
                  <a:cubicBezTo>
                    <a:pt x="15477" y="16283"/>
                    <a:pt x="15987" y="15785"/>
                    <a:pt x="15987" y="14954"/>
                  </a:cubicBezTo>
                  <a:cubicBezTo>
                    <a:pt x="15987" y="14954"/>
                    <a:pt x="15987" y="14788"/>
                    <a:pt x="15987" y="14788"/>
                  </a:cubicBezTo>
                  <a:close/>
                  <a:moveTo>
                    <a:pt x="13266" y="19772"/>
                  </a:moveTo>
                  <a:cubicBezTo>
                    <a:pt x="13606" y="19606"/>
                    <a:pt x="13946" y="19606"/>
                    <a:pt x="14287" y="19440"/>
                  </a:cubicBezTo>
                  <a:cubicBezTo>
                    <a:pt x="14797" y="19108"/>
                    <a:pt x="15137" y="18609"/>
                    <a:pt x="15307" y="18111"/>
                  </a:cubicBezTo>
                  <a:cubicBezTo>
                    <a:pt x="15307" y="17945"/>
                    <a:pt x="15307" y="17778"/>
                    <a:pt x="15307" y="17778"/>
                  </a:cubicBezTo>
                  <a:cubicBezTo>
                    <a:pt x="15137" y="17778"/>
                    <a:pt x="14967" y="17778"/>
                    <a:pt x="14967" y="17778"/>
                  </a:cubicBezTo>
                  <a:cubicBezTo>
                    <a:pt x="14627" y="17945"/>
                    <a:pt x="14287" y="18277"/>
                    <a:pt x="13776" y="18443"/>
                  </a:cubicBezTo>
                  <a:cubicBezTo>
                    <a:pt x="13266" y="18609"/>
                    <a:pt x="13096" y="19108"/>
                    <a:pt x="13266" y="19772"/>
                  </a:cubicBezTo>
                  <a:close/>
                  <a:moveTo>
                    <a:pt x="12076" y="17114"/>
                  </a:moveTo>
                  <a:cubicBezTo>
                    <a:pt x="11225" y="17280"/>
                    <a:pt x="10715" y="17778"/>
                    <a:pt x="10035" y="18111"/>
                  </a:cubicBezTo>
                  <a:cubicBezTo>
                    <a:pt x="9865" y="18277"/>
                    <a:pt x="9865" y="18609"/>
                    <a:pt x="9694" y="18942"/>
                  </a:cubicBezTo>
                  <a:cubicBezTo>
                    <a:pt x="10715" y="19274"/>
                    <a:pt x="11055" y="18609"/>
                    <a:pt x="11735" y="18111"/>
                  </a:cubicBezTo>
                  <a:cubicBezTo>
                    <a:pt x="11906" y="18111"/>
                    <a:pt x="11906" y="17612"/>
                    <a:pt x="12076" y="17114"/>
                  </a:cubicBezTo>
                  <a:close/>
                  <a:moveTo>
                    <a:pt x="16328" y="13292"/>
                  </a:moveTo>
                  <a:cubicBezTo>
                    <a:pt x="16328" y="13126"/>
                    <a:pt x="16328" y="13126"/>
                    <a:pt x="16328" y="13126"/>
                  </a:cubicBezTo>
                  <a:cubicBezTo>
                    <a:pt x="15817" y="13292"/>
                    <a:pt x="15477" y="13625"/>
                    <a:pt x="14967" y="13791"/>
                  </a:cubicBezTo>
                  <a:cubicBezTo>
                    <a:pt x="14287" y="14123"/>
                    <a:pt x="14117" y="14622"/>
                    <a:pt x="14117" y="15286"/>
                  </a:cubicBezTo>
                  <a:cubicBezTo>
                    <a:pt x="14287" y="15286"/>
                    <a:pt x="14287" y="15286"/>
                    <a:pt x="14457" y="15120"/>
                  </a:cubicBezTo>
                  <a:cubicBezTo>
                    <a:pt x="14797" y="14954"/>
                    <a:pt x="15307" y="14788"/>
                    <a:pt x="15647" y="14455"/>
                  </a:cubicBezTo>
                  <a:cubicBezTo>
                    <a:pt x="15817" y="14455"/>
                    <a:pt x="16157" y="14289"/>
                    <a:pt x="16157" y="14123"/>
                  </a:cubicBezTo>
                  <a:cubicBezTo>
                    <a:pt x="16328" y="13791"/>
                    <a:pt x="16328" y="13625"/>
                    <a:pt x="16328" y="13292"/>
                  </a:cubicBezTo>
                  <a:close/>
                  <a:moveTo>
                    <a:pt x="9014" y="15286"/>
                  </a:moveTo>
                  <a:cubicBezTo>
                    <a:pt x="8844" y="15452"/>
                    <a:pt x="8674" y="15452"/>
                    <a:pt x="8504" y="15452"/>
                  </a:cubicBezTo>
                  <a:cubicBezTo>
                    <a:pt x="7994" y="15785"/>
                    <a:pt x="7483" y="16117"/>
                    <a:pt x="6973" y="16449"/>
                  </a:cubicBezTo>
                  <a:cubicBezTo>
                    <a:pt x="6463" y="16615"/>
                    <a:pt x="6293" y="17114"/>
                    <a:pt x="6293" y="17612"/>
                  </a:cubicBezTo>
                  <a:cubicBezTo>
                    <a:pt x="6293" y="17612"/>
                    <a:pt x="6463" y="17612"/>
                    <a:pt x="6633" y="17446"/>
                  </a:cubicBezTo>
                  <a:cubicBezTo>
                    <a:pt x="7143" y="17114"/>
                    <a:pt x="7824" y="16782"/>
                    <a:pt x="8334" y="16449"/>
                  </a:cubicBezTo>
                  <a:cubicBezTo>
                    <a:pt x="8844" y="16117"/>
                    <a:pt x="9184" y="15951"/>
                    <a:pt x="9014" y="15286"/>
                  </a:cubicBezTo>
                  <a:close/>
                  <a:moveTo>
                    <a:pt x="8844" y="16449"/>
                  </a:moveTo>
                  <a:cubicBezTo>
                    <a:pt x="8844" y="16449"/>
                    <a:pt x="8674" y="16449"/>
                    <a:pt x="8674" y="16449"/>
                  </a:cubicBezTo>
                  <a:cubicBezTo>
                    <a:pt x="7824" y="16948"/>
                    <a:pt x="6973" y="17446"/>
                    <a:pt x="5953" y="17945"/>
                  </a:cubicBezTo>
                  <a:cubicBezTo>
                    <a:pt x="6463" y="18443"/>
                    <a:pt x="6803" y="18443"/>
                    <a:pt x="7313" y="18277"/>
                  </a:cubicBezTo>
                  <a:cubicBezTo>
                    <a:pt x="7654" y="17945"/>
                    <a:pt x="7994" y="17778"/>
                    <a:pt x="8334" y="17612"/>
                  </a:cubicBezTo>
                  <a:cubicBezTo>
                    <a:pt x="8844" y="17280"/>
                    <a:pt x="8674" y="16948"/>
                    <a:pt x="8844" y="16449"/>
                  </a:cubicBezTo>
                  <a:close/>
                  <a:moveTo>
                    <a:pt x="3742" y="11631"/>
                  </a:moveTo>
                  <a:cubicBezTo>
                    <a:pt x="3742" y="11631"/>
                    <a:pt x="3742" y="11797"/>
                    <a:pt x="3742" y="11797"/>
                  </a:cubicBezTo>
                  <a:cubicBezTo>
                    <a:pt x="4422" y="11465"/>
                    <a:pt x="4932" y="11132"/>
                    <a:pt x="5443" y="10800"/>
                  </a:cubicBezTo>
                  <a:cubicBezTo>
                    <a:pt x="5953" y="10468"/>
                    <a:pt x="6123" y="10135"/>
                    <a:pt x="6123" y="9471"/>
                  </a:cubicBezTo>
                  <a:cubicBezTo>
                    <a:pt x="6123" y="9471"/>
                    <a:pt x="6123" y="9471"/>
                    <a:pt x="6123" y="9471"/>
                  </a:cubicBezTo>
                  <a:cubicBezTo>
                    <a:pt x="5272" y="10135"/>
                    <a:pt x="3912" y="10135"/>
                    <a:pt x="3912" y="11465"/>
                  </a:cubicBezTo>
                  <a:cubicBezTo>
                    <a:pt x="3912" y="11631"/>
                    <a:pt x="3742" y="11631"/>
                    <a:pt x="3742" y="11631"/>
                  </a:cubicBezTo>
                  <a:close/>
                  <a:moveTo>
                    <a:pt x="18879" y="17612"/>
                  </a:moveTo>
                  <a:cubicBezTo>
                    <a:pt x="18879" y="17612"/>
                    <a:pt x="18709" y="17446"/>
                    <a:pt x="18709" y="17446"/>
                  </a:cubicBezTo>
                  <a:cubicBezTo>
                    <a:pt x="18198" y="17778"/>
                    <a:pt x="17518" y="18111"/>
                    <a:pt x="17008" y="18443"/>
                  </a:cubicBezTo>
                  <a:cubicBezTo>
                    <a:pt x="16838" y="18609"/>
                    <a:pt x="16838" y="19108"/>
                    <a:pt x="16668" y="19274"/>
                  </a:cubicBezTo>
                  <a:cubicBezTo>
                    <a:pt x="16668" y="19274"/>
                    <a:pt x="16838" y="19440"/>
                    <a:pt x="17008" y="19440"/>
                  </a:cubicBezTo>
                  <a:cubicBezTo>
                    <a:pt x="17178" y="19274"/>
                    <a:pt x="17348" y="19274"/>
                    <a:pt x="17518" y="19108"/>
                  </a:cubicBezTo>
                  <a:cubicBezTo>
                    <a:pt x="17858" y="18942"/>
                    <a:pt x="18198" y="18775"/>
                    <a:pt x="18539" y="18609"/>
                  </a:cubicBezTo>
                  <a:cubicBezTo>
                    <a:pt x="18709" y="18277"/>
                    <a:pt x="18709" y="17945"/>
                    <a:pt x="18879" y="17612"/>
                  </a:cubicBezTo>
                  <a:close/>
                  <a:moveTo>
                    <a:pt x="17008" y="17945"/>
                  </a:moveTo>
                  <a:cubicBezTo>
                    <a:pt x="17518" y="17778"/>
                    <a:pt x="17858" y="17612"/>
                    <a:pt x="18198" y="17612"/>
                  </a:cubicBezTo>
                  <a:cubicBezTo>
                    <a:pt x="18879" y="17280"/>
                    <a:pt x="19219" y="16782"/>
                    <a:pt x="19219" y="15951"/>
                  </a:cubicBezTo>
                  <a:cubicBezTo>
                    <a:pt x="19049" y="16117"/>
                    <a:pt x="18879" y="16117"/>
                    <a:pt x="18709" y="16117"/>
                  </a:cubicBezTo>
                  <a:cubicBezTo>
                    <a:pt x="18369" y="16283"/>
                    <a:pt x="18028" y="16615"/>
                    <a:pt x="17688" y="16782"/>
                  </a:cubicBezTo>
                  <a:cubicBezTo>
                    <a:pt x="17178" y="16948"/>
                    <a:pt x="17008" y="17446"/>
                    <a:pt x="17008" y="17945"/>
                  </a:cubicBezTo>
                  <a:close/>
                  <a:moveTo>
                    <a:pt x="10375" y="16782"/>
                  </a:moveTo>
                  <a:cubicBezTo>
                    <a:pt x="10885" y="16283"/>
                    <a:pt x="11395" y="15951"/>
                    <a:pt x="12076" y="15618"/>
                  </a:cubicBezTo>
                  <a:cubicBezTo>
                    <a:pt x="12416" y="15452"/>
                    <a:pt x="12586" y="15120"/>
                    <a:pt x="12586" y="14455"/>
                  </a:cubicBezTo>
                  <a:cubicBezTo>
                    <a:pt x="12246" y="14622"/>
                    <a:pt x="11906" y="14788"/>
                    <a:pt x="11565" y="14954"/>
                  </a:cubicBezTo>
                  <a:cubicBezTo>
                    <a:pt x="10885" y="15286"/>
                    <a:pt x="10035" y="15618"/>
                    <a:pt x="10375" y="16782"/>
                  </a:cubicBezTo>
                  <a:close/>
                  <a:moveTo>
                    <a:pt x="13436" y="18443"/>
                  </a:moveTo>
                  <a:cubicBezTo>
                    <a:pt x="13946" y="18111"/>
                    <a:pt x="14287" y="17945"/>
                    <a:pt x="14627" y="17778"/>
                  </a:cubicBezTo>
                  <a:cubicBezTo>
                    <a:pt x="15137" y="17446"/>
                    <a:pt x="15647" y="17114"/>
                    <a:pt x="15647" y="16449"/>
                  </a:cubicBezTo>
                  <a:cubicBezTo>
                    <a:pt x="14457" y="16449"/>
                    <a:pt x="13436" y="17446"/>
                    <a:pt x="13436" y="18443"/>
                  </a:cubicBezTo>
                  <a:close/>
                  <a:moveTo>
                    <a:pt x="4762" y="15785"/>
                  </a:moveTo>
                  <a:cubicBezTo>
                    <a:pt x="3742" y="15951"/>
                    <a:pt x="3231" y="16449"/>
                    <a:pt x="2551" y="16948"/>
                  </a:cubicBezTo>
                  <a:cubicBezTo>
                    <a:pt x="2551" y="17114"/>
                    <a:pt x="2551" y="17280"/>
                    <a:pt x="2551" y="17446"/>
                  </a:cubicBezTo>
                  <a:cubicBezTo>
                    <a:pt x="2721" y="17446"/>
                    <a:pt x="2891" y="17612"/>
                    <a:pt x="3061" y="17612"/>
                  </a:cubicBezTo>
                  <a:cubicBezTo>
                    <a:pt x="3572" y="17280"/>
                    <a:pt x="4082" y="16948"/>
                    <a:pt x="4422" y="16615"/>
                  </a:cubicBezTo>
                  <a:cubicBezTo>
                    <a:pt x="4762" y="16449"/>
                    <a:pt x="4592" y="16117"/>
                    <a:pt x="4762" y="15785"/>
                  </a:cubicBezTo>
                  <a:close/>
                  <a:moveTo>
                    <a:pt x="12926" y="12960"/>
                  </a:moveTo>
                  <a:cubicBezTo>
                    <a:pt x="12246" y="13458"/>
                    <a:pt x="11735" y="13791"/>
                    <a:pt x="11055" y="14289"/>
                  </a:cubicBezTo>
                  <a:cubicBezTo>
                    <a:pt x="10545" y="14455"/>
                    <a:pt x="10545" y="14788"/>
                    <a:pt x="10545" y="15286"/>
                  </a:cubicBezTo>
                  <a:cubicBezTo>
                    <a:pt x="11225" y="14954"/>
                    <a:pt x="11735" y="14622"/>
                    <a:pt x="12246" y="14289"/>
                  </a:cubicBezTo>
                  <a:cubicBezTo>
                    <a:pt x="12756" y="14123"/>
                    <a:pt x="12926" y="13625"/>
                    <a:pt x="12926" y="12960"/>
                  </a:cubicBezTo>
                  <a:close/>
                  <a:moveTo>
                    <a:pt x="8334" y="8972"/>
                  </a:moveTo>
                  <a:cubicBezTo>
                    <a:pt x="8504" y="8806"/>
                    <a:pt x="8674" y="8806"/>
                    <a:pt x="8674" y="8806"/>
                  </a:cubicBezTo>
                  <a:cubicBezTo>
                    <a:pt x="9354" y="8474"/>
                    <a:pt x="9865" y="8142"/>
                    <a:pt x="10545" y="7809"/>
                  </a:cubicBezTo>
                  <a:cubicBezTo>
                    <a:pt x="10885" y="7643"/>
                    <a:pt x="11055" y="7477"/>
                    <a:pt x="10885" y="6978"/>
                  </a:cubicBezTo>
                  <a:cubicBezTo>
                    <a:pt x="10205" y="7311"/>
                    <a:pt x="9524" y="7643"/>
                    <a:pt x="8844" y="7975"/>
                  </a:cubicBezTo>
                  <a:cubicBezTo>
                    <a:pt x="8334" y="8142"/>
                    <a:pt x="8334" y="8474"/>
                    <a:pt x="8334" y="8972"/>
                  </a:cubicBezTo>
                  <a:close/>
                  <a:moveTo>
                    <a:pt x="12416" y="15785"/>
                  </a:moveTo>
                  <a:cubicBezTo>
                    <a:pt x="11565" y="16117"/>
                    <a:pt x="10885" y="16615"/>
                    <a:pt x="10205" y="17114"/>
                  </a:cubicBezTo>
                  <a:cubicBezTo>
                    <a:pt x="10035" y="17114"/>
                    <a:pt x="10035" y="17446"/>
                    <a:pt x="9865" y="17778"/>
                  </a:cubicBezTo>
                  <a:cubicBezTo>
                    <a:pt x="10035" y="17778"/>
                    <a:pt x="10035" y="17778"/>
                    <a:pt x="10035" y="17778"/>
                  </a:cubicBezTo>
                  <a:cubicBezTo>
                    <a:pt x="10715" y="17446"/>
                    <a:pt x="11225" y="17114"/>
                    <a:pt x="11735" y="16782"/>
                  </a:cubicBezTo>
                  <a:cubicBezTo>
                    <a:pt x="12246" y="16615"/>
                    <a:pt x="12416" y="16283"/>
                    <a:pt x="12416" y="15785"/>
                  </a:cubicBezTo>
                  <a:close/>
                  <a:moveTo>
                    <a:pt x="5953" y="10800"/>
                  </a:moveTo>
                  <a:cubicBezTo>
                    <a:pt x="5272" y="11132"/>
                    <a:pt x="4762" y="11465"/>
                    <a:pt x="4252" y="11797"/>
                  </a:cubicBezTo>
                  <a:cubicBezTo>
                    <a:pt x="3742" y="11963"/>
                    <a:pt x="3572" y="12462"/>
                    <a:pt x="3572" y="13126"/>
                  </a:cubicBezTo>
                  <a:cubicBezTo>
                    <a:pt x="4082" y="12794"/>
                    <a:pt x="4592" y="12295"/>
                    <a:pt x="5102" y="11963"/>
                  </a:cubicBezTo>
                  <a:cubicBezTo>
                    <a:pt x="5443" y="11797"/>
                    <a:pt x="5953" y="11465"/>
                    <a:pt x="5953" y="10800"/>
                  </a:cubicBezTo>
                  <a:close/>
                  <a:moveTo>
                    <a:pt x="3231" y="14455"/>
                  </a:moveTo>
                  <a:cubicBezTo>
                    <a:pt x="3231" y="14289"/>
                    <a:pt x="3402" y="14289"/>
                    <a:pt x="3402" y="14289"/>
                  </a:cubicBezTo>
                  <a:cubicBezTo>
                    <a:pt x="3912" y="13957"/>
                    <a:pt x="4592" y="13458"/>
                    <a:pt x="5102" y="12960"/>
                  </a:cubicBezTo>
                  <a:cubicBezTo>
                    <a:pt x="5272" y="12794"/>
                    <a:pt x="5613" y="12462"/>
                    <a:pt x="5613" y="11963"/>
                  </a:cubicBezTo>
                  <a:cubicBezTo>
                    <a:pt x="5102" y="12295"/>
                    <a:pt x="4592" y="12628"/>
                    <a:pt x="4082" y="12960"/>
                  </a:cubicBezTo>
                  <a:cubicBezTo>
                    <a:pt x="3572" y="13292"/>
                    <a:pt x="3061" y="13625"/>
                    <a:pt x="3231" y="14455"/>
                  </a:cubicBezTo>
                  <a:close/>
                  <a:moveTo>
                    <a:pt x="2891" y="15286"/>
                  </a:moveTo>
                  <a:cubicBezTo>
                    <a:pt x="2891" y="15452"/>
                    <a:pt x="2891" y="15452"/>
                    <a:pt x="3061" y="15452"/>
                  </a:cubicBezTo>
                  <a:cubicBezTo>
                    <a:pt x="3572" y="15120"/>
                    <a:pt x="4082" y="14622"/>
                    <a:pt x="4762" y="14289"/>
                  </a:cubicBezTo>
                  <a:cubicBezTo>
                    <a:pt x="5272" y="14123"/>
                    <a:pt x="5272" y="13625"/>
                    <a:pt x="5272" y="13126"/>
                  </a:cubicBezTo>
                  <a:cubicBezTo>
                    <a:pt x="5102" y="13126"/>
                    <a:pt x="4932" y="13292"/>
                    <a:pt x="4762" y="13458"/>
                  </a:cubicBezTo>
                  <a:cubicBezTo>
                    <a:pt x="4252" y="13791"/>
                    <a:pt x="3742" y="14289"/>
                    <a:pt x="3231" y="14622"/>
                  </a:cubicBezTo>
                  <a:cubicBezTo>
                    <a:pt x="3061" y="14788"/>
                    <a:pt x="3061" y="15120"/>
                    <a:pt x="2891" y="15286"/>
                  </a:cubicBezTo>
                  <a:close/>
                  <a:moveTo>
                    <a:pt x="16668" y="11963"/>
                  </a:moveTo>
                  <a:cubicBezTo>
                    <a:pt x="15987" y="12129"/>
                    <a:pt x="15647" y="12462"/>
                    <a:pt x="15137" y="12628"/>
                  </a:cubicBezTo>
                  <a:cubicBezTo>
                    <a:pt x="14627" y="12960"/>
                    <a:pt x="14457" y="13292"/>
                    <a:pt x="14457" y="13791"/>
                  </a:cubicBezTo>
                  <a:cubicBezTo>
                    <a:pt x="14967" y="13625"/>
                    <a:pt x="15477" y="13126"/>
                    <a:pt x="15987" y="12960"/>
                  </a:cubicBezTo>
                  <a:cubicBezTo>
                    <a:pt x="16498" y="12794"/>
                    <a:pt x="16668" y="12462"/>
                    <a:pt x="16668" y="11963"/>
                  </a:cubicBezTo>
                  <a:close/>
                  <a:moveTo>
                    <a:pt x="6463" y="8308"/>
                  </a:moveTo>
                  <a:cubicBezTo>
                    <a:pt x="6293" y="8308"/>
                    <a:pt x="6123" y="8308"/>
                    <a:pt x="5953" y="8474"/>
                  </a:cubicBezTo>
                  <a:cubicBezTo>
                    <a:pt x="5613" y="8640"/>
                    <a:pt x="5272" y="8972"/>
                    <a:pt x="4762" y="9305"/>
                  </a:cubicBezTo>
                  <a:cubicBezTo>
                    <a:pt x="4252" y="9471"/>
                    <a:pt x="4252" y="9803"/>
                    <a:pt x="4082" y="10302"/>
                  </a:cubicBezTo>
                  <a:cubicBezTo>
                    <a:pt x="4422" y="10135"/>
                    <a:pt x="4592" y="10135"/>
                    <a:pt x="4592" y="9969"/>
                  </a:cubicBezTo>
                  <a:cubicBezTo>
                    <a:pt x="5102" y="9803"/>
                    <a:pt x="5443" y="9471"/>
                    <a:pt x="5953" y="9305"/>
                  </a:cubicBezTo>
                  <a:cubicBezTo>
                    <a:pt x="6293" y="9138"/>
                    <a:pt x="6463" y="8806"/>
                    <a:pt x="6463" y="8308"/>
                  </a:cubicBezTo>
                  <a:close/>
                  <a:moveTo>
                    <a:pt x="11055" y="6646"/>
                  </a:moveTo>
                  <a:cubicBezTo>
                    <a:pt x="10715" y="6314"/>
                    <a:pt x="10375" y="6314"/>
                    <a:pt x="10035" y="6314"/>
                  </a:cubicBezTo>
                  <a:cubicBezTo>
                    <a:pt x="9184" y="6646"/>
                    <a:pt x="8674" y="7145"/>
                    <a:pt x="8674" y="7809"/>
                  </a:cubicBezTo>
                  <a:cubicBezTo>
                    <a:pt x="9524" y="7311"/>
                    <a:pt x="10205" y="6978"/>
                    <a:pt x="11055" y="6646"/>
                  </a:cubicBezTo>
                  <a:close/>
                  <a:moveTo>
                    <a:pt x="17348" y="16615"/>
                  </a:moveTo>
                  <a:cubicBezTo>
                    <a:pt x="18028" y="16283"/>
                    <a:pt x="18709" y="15951"/>
                    <a:pt x="19219" y="15618"/>
                  </a:cubicBezTo>
                  <a:cubicBezTo>
                    <a:pt x="19389" y="15618"/>
                    <a:pt x="19389" y="15286"/>
                    <a:pt x="19389" y="15286"/>
                  </a:cubicBezTo>
                  <a:cubicBezTo>
                    <a:pt x="19219" y="15120"/>
                    <a:pt x="19049" y="15120"/>
                    <a:pt x="18879" y="15120"/>
                  </a:cubicBezTo>
                  <a:cubicBezTo>
                    <a:pt x="18539" y="15286"/>
                    <a:pt x="18198" y="15452"/>
                    <a:pt x="17688" y="15618"/>
                  </a:cubicBezTo>
                  <a:cubicBezTo>
                    <a:pt x="17348" y="15785"/>
                    <a:pt x="17348" y="16283"/>
                    <a:pt x="17348" y="16615"/>
                  </a:cubicBezTo>
                  <a:close/>
                  <a:moveTo>
                    <a:pt x="4932" y="14455"/>
                  </a:moveTo>
                  <a:cubicBezTo>
                    <a:pt x="4762" y="14622"/>
                    <a:pt x="4762" y="14622"/>
                    <a:pt x="4592" y="14622"/>
                  </a:cubicBezTo>
                  <a:cubicBezTo>
                    <a:pt x="4082" y="14954"/>
                    <a:pt x="3742" y="15286"/>
                    <a:pt x="3231" y="15618"/>
                  </a:cubicBezTo>
                  <a:cubicBezTo>
                    <a:pt x="2891" y="15785"/>
                    <a:pt x="2721" y="16117"/>
                    <a:pt x="2721" y="16449"/>
                  </a:cubicBezTo>
                  <a:cubicBezTo>
                    <a:pt x="3402" y="16117"/>
                    <a:pt x="3912" y="15785"/>
                    <a:pt x="4422" y="15452"/>
                  </a:cubicBezTo>
                  <a:cubicBezTo>
                    <a:pt x="4932" y="15286"/>
                    <a:pt x="4932" y="14954"/>
                    <a:pt x="4932" y="14455"/>
                  </a:cubicBezTo>
                  <a:close/>
                  <a:moveTo>
                    <a:pt x="10885" y="14123"/>
                  </a:moveTo>
                  <a:cubicBezTo>
                    <a:pt x="11735" y="13625"/>
                    <a:pt x="12416" y="13126"/>
                    <a:pt x="13266" y="12462"/>
                  </a:cubicBezTo>
                  <a:cubicBezTo>
                    <a:pt x="12416" y="12129"/>
                    <a:pt x="10885" y="13292"/>
                    <a:pt x="10885" y="14123"/>
                  </a:cubicBezTo>
                  <a:close/>
                  <a:moveTo>
                    <a:pt x="18539" y="19108"/>
                  </a:moveTo>
                  <a:cubicBezTo>
                    <a:pt x="18369" y="19108"/>
                    <a:pt x="18198" y="19108"/>
                    <a:pt x="18028" y="19108"/>
                  </a:cubicBezTo>
                  <a:cubicBezTo>
                    <a:pt x="17518" y="19440"/>
                    <a:pt x="17178" y="19772"/>
                    <a:pt x="16668" y="19938"/>
                  </a:cubicBezTo>
                  <a:cubicBezTo>
                    <a:pt x="16668" y="20105"/>
                    <a:pt x="16498" y="20271"/>
                    <a:pt x="16498" y="20271"/>
                  </a:cubicBezTo>
                  <a:cubicBezTo>
                    <a:pt x="16668" y="20271"/>
                    <a:pt x="16838" y="20437"/>
                    <a:pt x="17008" y="20437"/>
                  </a:cubicBezTo>
                  <a:cubicBezTo>
                    <a:pt x="17348" y="20271"/>
                    <a:pt x="17688" y="19938"/>
                    <a:pt x="18028" y="19772"/>
                  </a:cubicBezTo>
                  <a:cubicBezTo>
                    <a:pt x="18369" y="19606"/>
                    <a:pt x="18539" y="19440"/>
                    <a:pt x="18539" y="19108"/>
                  </a:cubicBezTo>
                  <a:close/>
                  <a:moveTo>
                    <a:pt x="14797" y="12462"/>
                  </a:moveTo>
                  <a:cubicBezTo>
                    <a:pt x="15477" y="12129"/>
                    <a:pt x="15987" y="11963"/>
                    <a:pt x="16498" y="11631"/>
                  </a:cubicBezTo>
                  <a:cubicBezTo>
                    <a:pt x="16838" y="11631"/>
                    <a:pt x="16838" y="11298"/>
                    <a:pt x="16838" y="10966"/>
                  </a:cubicBezTo>
                  <a:cubicBezTo>
                    <a:pt x="16157" y="11298"/>
                    <a:pt x="15647" y="11465"/>
                    <a:pt x="15137" y="11797"/>
                  </a:cubicBezTo>
                  <a:cubicBezTo>
                    <a:pt x="14797" y="11963"/>
                    <a:pt x="14797" y="12129"/>
                    <a:pt x="14797" y="12462"/>
                  </a:cubicBezTo>
                  <a:close/>
                  <a:moveTo>
                    <a:pt x="4422" y="8972"/>
                  </a:moveTo>
                  <a:cubicBezTo>
                    <a:pt x="4422" y="8972"/>
                    <a:pt x="4592" y="9138"/>
                    <a:pt x="4592" y="9138"/>
                  </a:cubicBezTo>
                  <a:cubicBezTo>
                    <a:pt x="5272" y="8640"/>
                    <a:pt x="6123" y="8308"/>
                    <a:pt x="6633" y="7643"/>
                  </a:cubicBezTo>
                  <a:cubicBezTo>
                    <a:pt x="6633" y="7643"/>
                    <a:pt x="6633" y="7477"/>
                    <a:pt x="6463" y="7477"/>
                  </a:cubicBezTo>
                  <a:cubicBezTo>
                    <a:pt x="5953" y="7809"/>
                    <a:pt x="5272" y="8308"/>
                    <a:pt x="4592" y="8640"/>
                  </a:cubicBezTo>
                  <a:cubicBezTo>
                    <a:pt x="4422" y="8640"/>
                    <a:pt x="4422" y="8972"/>
                    <a:pt x="4422" y="8972"/>
                  </a:cubicBezTo>
                  <a:close/>
                  <a:moveTo>
                    <a:pt x="6633" y="7311"/>
                  </a:moveTo>
                  <a:cubicBezTo>
                    <a:pt x="5613" y="6978"/>
                    <a:pt x="4762" y="7311"/>
                    <a:pt x="4762" y="8142"/>
                  </a:cubicBezTo>
                  <a:cubicBezTo>
                    <a:pt x="5272" y="7809"/>
                    <a:pt x="5953" y="7643"/>
                    <a:pt x="6633" y="7311"/>
                  </a:cubicBezTo>
                  <a:close/>
                  <a:moveTo>
                    <a:pt x="16498" y="10800"/>
                  </a:moveTo>
                  <a:cubicBezTo>
                    <a:pt x="16498" y="10800"/>
                    <a:pt x="16498" y="10800"/>
                    <a:pt x="16498" y="10800"/>
                  </a:cubicBezTo>
                  <a:cubicBezTo>
                    <a:pt x="16157" y="10634"/>
                    <a:pt x="15817" y="10634"/>
                    <a:pt x="15477" y="10634"/>
                  </a:cubicBezTo>
                  <a:cubicBezTo>
                    <a:pt x="15477" y="10468"/>
                    <a:pt x="15307" y="10634"/>
                    <a:pt x="15137" y="10800"/>
                  </a:cubicBezTo>
                  <a:cubicBezTo>
                    <a:pt x="15137" y="10966"/>
                    <a:pt x="15137" y="11132"/>
                    <a:pt x="14967" y="11465"/>
                  </a:cubicBezTo>
                  <a:cubicBezTo>
                    <a:pt x="15477" y="11298"/>
                    <a:pt x="15987" y="11132"/>
                    <a:pt x="16498" y="10800"/>
                  </a:cubicBezTo>
                  <a:close/>
                  <a:moveTo>
                    <a:pt x="12246" y="12295"/>
                  </a:moveTo>
                  <a:cubicBezTo>
                    <a:pt x="11225" y="11797"/>
                    <a:pt x="11225" y="11963"/>
                    <a:pt x="11055" y="12960"/>
                  </a:cubicBezTo>
                  <a:cubicBezTo>
                    <a:pt x="11565" y="12794"/>
                    <a:pt x="11906" y="12462"/>
                    <a:pt x="12246" y="12295"/>
                  </a:cubicBezTo>
                  <a:close/>
                  <a:moveTo>
                    <a:pt x="7483" y="18443"/>
                  </a:moveTo>
                  <a:cubicBezTo>
                    <a:pt x="7483" y="18443"/>
                    <a:pt x="7483" y="18609"/>
                    <a:pt x="7483" y="18609"/>
                  </a:cubicBezTo>
                  <a:cubicBezTo>
                    <a:pt x="7654" y="18609"/>
                    <a:pt x="7994" y="18775"/>
                    <a:pt x="8334" y="18609"/>
                  </a:cubicBezTo>
                  <a:cubicBezTo>
                    <a:pt x="8504" y="18443"/>
                    <a:pt x="8504" y="18111"/>
                    <a:pt x="8504" y="17945"/>
                  </a:cubicBezTo>
                  <a:cubicBezTo>
                    <a:pt x="8504" y="17945"/>
                    <a:pt x="8504" y="17778"/>
                    <a:pt x="8504" y="17778"/>
                  </a:cubicBezTo>
                  <a:cubicBezTo>
                    <a:pt x="8164" y="18111"/>
                    <a:pt x="7824" y="18277"/>
                    <a:pt x="7483" y="18443"/>
                  </a:cubicBezTo>
                  <a:close/>
                  <a:moveTo>
                    <a:pt x="4422" y="16948"/>
                  </a:moveTo>
                  <a:cubicBezTo>
                    <a:pt x="4082" y="17280"/>
                    <a:pt x="3742" y="17446"/>
                    <a:pt x="3572" y="17612"/>
                  </a:cubicBezTo>
                  <a:cubicBezTo>
                    <a:pt x="4252" y="17945"/>
                    <a:pt x="4252" y="17945"/>
                    <a:pt x="4422" y="16948"/>
                  </a:cubicBezTo>
                  <a:close/>
                  <a:moveTo>
                    <a:pt x="10715" y="19108"/>
                  </a:moveTo>
                  <a:cubicBezTo>
                    <a:pt x="10715" y="19108"/>
                    <a:pt x="10715" y="19108"/>
                    <a:pt x="10715" y="19274"/>
                  </a:cubicBezTo>
                  <a:cubicBezTo>
                    <a:pt x="11055" y="19274"/>
                    <a:pt x="11225" y="19274"/>
                    <a:pt x="11565" y="19274"/>
                  </a:cubicBezTo>
                  <a:cubicBezTo>
                    <a:pt x="11565" y="19108"/>
                    <a:pt x="11565" y="18942"/>
                    <a:pt x="11735" y="18609"/>
                  </a:cubicBezTo>
                  <a:cubicBezTo>
                    <a:pt x="11565" y="18609"/>
                    <a:pt x="11565" y="18609"/>
                    <a:pt x="11565" y="18609"/>
                  </a:cubicBezTo>
                  <a:cubicBezTo>
                    <a:pt x="11395" y="18775"/>
                    <a:pt x="11055" y="18942"/>
                    <a:pt x="10715" y="19108"/>
                  </a:cubicBezTo>
                  <a:close/>
                  <a:moveTo>
                    <a:pt x="18369" y="19938"/>
                  </a:moveTo>
                  <a:cubicBezTo>
                    <a:pt x="18028" y="20105"/>
                    <a:pt x="17688" y="20271"/>
                    <a:pt x="17348" y="20437"/>
                  </a:cubicBezTo>
                  <a:cubicBezTo>
                    <a:pt x="18198" y="20769"/>
                    <a:pt x="18198" y="20769"/>
                    <a:pt x="18369" y="19938"/>
                  </a:cubicBezTo>
                  <a:close/>
                  <a:moveTo>
                    <a:pt x="8844" y="6646"/>
                  </a:moveTo>
                  <a:cubicBezTo>
                    <a:pt x="9184" y="6480"/>
                    <a:pt x="9524" y="6480"/>
                    <a:pt x="9694" y="6314"/>
                  </a:cubicBezTo>
                  <a:cubicBezTo>
                    <a:pt x="9184" y="5815"/>
                    <a:pt x="9014" y="5982"/>
                    <a:pt x="8844" y="6646"/>
                  </a:cubicBezTo>
                  <a:close/>
                  <a:moveTo>
                    <a:pt x="18369" y="15120"/>
                  </a:moveTo>
                  <a:cubicBezTo>
                    <a:pt x="18369" y="14954"/>
                    <a:pt x="18369" y="14954"/>
                    <a:pt x="18369" y="14954"/>
                  </a:cubicBezTo>
                  <a:cubicBezTo>
                    <a:pt x="18198" y="14954"/>
                    <a:pt x="18028" y="14788"/>
                    <a:pt x="17858" y="14788"/>
                  </a:cubicBezTo>
                  <a:cubicBezTo>
                    <a:pt x="17688" y="14788"/>
                    <a:pt x="17688" y="15120"/>
                    <a:pt x="17688" y="15286"/>
                  </a:cubicBezTo>
                  <a:cubicBezTo>
                    <a:pt x="17688" y="15286"/>
                    <a:pt x="17688" y="15286"/>
                    <a:pt x="17688" y="15286"/>
                  </a:cubicBezTo>
                  <a:cubicBezTo>
                    <a:pt x="18028" y="15286"/>
                    <a:pt x="18198" y="15120"/>
                    <a:pt x="18369" y="15120"/>
                  </a:cubicBezTo>
                  <a:close/>
                  <a:moveTo>
                    <a:pt x="5102" y="6646"/>
                  </a:moveTo>
                  <a:cubicBezTo>
                    <a:pt x="5102" y="6978"/>
                    <a:pt x="4932" y="6978"/>
                    <a:pt x="4932" y="7311"/>
                  </a:cubicBezTo>
                  <a:cubicBezTo>
                    <a:pt x="5272" y="7145"/>
                    <a:pt x="5443" y="7145"/>
                    <a:pt x="5613" y="6978"/>
                  </a:cubicBezTo>
                  <a:cubicBezTo>
                    <a:pt x="5443" y="6812"/>
                    <a:pt x="5272" y="6812"/>
                    <a:pt x="5102" y="6646"/>
                  </a:cubicBezTo>
                  <a:close/>
                  <a:moveTo>
                    <a:pt x="14117" y="19772"/>
                  </a:moveTo>
                  <a:cubicBezTo>
                    <a:pt x="14627" y="19938"/>
                    <a:pt x="14797" y="19938"/>
                    <a:pt x="14797" y="19440"/>
                  </a:cubicBezTo>
                  <a:cubicBezTo>
                    <a:pt x="14627" y="19606"/>
                    <a:pt x="14457" y="19772"/>
                    <a:pt x="14117" y="1977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73" name="Freeform 10"/>
            <p:cNvSpPr/>
            <p:nvPr/>
          </p:nvSpPr>
          <p:spPr>
            <a:xfrm rot="20932002">
              <a:off x="176439" y="1644711"/>
              <a:ext cx="89971" cy="542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457" fill="norm" stroke="1" extrusionOk="0">
                  <a:moveTo>
                    <a:pt x="21600" y="9817"/>
                  </a:moveTo>
                  <a:cubicBezTo>
                    <a:pt x="15429" y="14137"/>
                    <a:pt x="9257" y="18457"/>
                    <a:pt x="3086" y="18457"/>
                  </a:cubicBezTo>
                  <a:cubicBezTo>
                    <a:pt x="3086" y="18457"/>
                    <a:pt x="0" y="14137"/>
                    <a:pt x="0" y="9817"/>
                  </a:cubicBezTo>
                  <a:cubicBezTo>
                    <a:pt x="0" y="5497"/>
                    <a:pt x="9257" y="-3143"/>
                    <a:pt x="15429" y="1177"/>
                  </a:cubicBezTo>
                  <a:cubicBezTo>
                    <a:pt x="15429" y="1177"/>
                    <a:pt x="18514" y="5497"/>
                    <a:pt x="21600" y="9817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74" name="Freeform 11"/>
            <p:cNvSpPr/>
            <p:nvPr/>
          </p:nvSpPr>
          <p:spPr>
            <a:xfrm rot="20932002">
              <a:off x="792898" y="1663091"/>
              <a:ext cx="52924" cy="370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7200"/>
                  </a:moveTo>
                  <a:cubicBezTo>
                    <a:pt x="16200" y="7200"/>
                    <a:pt x="10800" y="14400"/>
                    <a:pt x="0" y="21600"/>
                  </a:cubicBezTo>
                  <a:cubicBezTo>
                    <a:pt x="0" y="7200"/>
                    <a:pt x="0" y="0"/>
                    <a:pt x="5400" y="0"/>
                  </a:cubicBezTo>
                  <a:cubicBezTo>
                    <a:pt x="5400" y="0"/>
                    <a:pt x="16200" y="0"/>
                    <a:pt x="16200" y="0"/>
                  </a:cubicBezTo>
                  <a:cubicBezTo>
                    <a:pt x="21600" y="0"/>
                    <a:pt x="21600" y="0"/>
                    <a:pt x="21600" y="720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879" name="组合 11"/>
          <p:cNvGrpSpPr/>
          <p:nvPr/>
        </p:nvGrpSpPr>
        <p:grpSpPr>
          <a:xfrm>
            <a:off x="5572785" y="3100945"/>
            <a:ext cx="5043516" cy="1494681"/>
            <a:chOff x="0" y="0"/>
            <a:chExt cx="5043515" cy="1494680"/>
          </a:xfrm>
        </p:grpSpPr>
        <p:sp>
          <p:nvSpPr>
            <p:cNvPr id="876" name="文本框 13"/>
            <p:cNvSpPr txBox="1"/>
            <p:nvPr/>
          </p:nvSpPr>
          <p:spPr>
            <a:xfrm>
              <a:off x="0" y="0"/>
              <a:ext cx="4556507" cy="751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40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/>
              <a:r>
                <a:t>CSS复杂的矩阵</a:t>
              </a:r>
            </a:p>
          </p:txBody>
        </p:sp>
        <p:sp>
          <p:nvSpPr>
            <p:cNvPr id="877" name="文本框 14"/>
            <p:cNvSpPr txBox="1"/>
            <p:nvPr/>
          </p:nvSpPr>
          <p:spPr>
            <a:xfrm>
              <a:off x="0" y="1073040"/>
              <a:ext cx="5043516" cy="421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Mathematics</a:t>
              </a:r>
            </a:p>
          </p:txBody>
        </p:sp>
        <p:sp>
          <p:nvSpPr>
            <p:cNvPr id="878" name="直接连接符 15"/>
            <p:cNvSpPr/>
            <p:nvPr/>
          </p:nvSpPr>
          <p:spPr>
            <a:xfrm>
              <a:off x="0" y="1023634"/>
              <a:ext cx="5043516" cy="1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0" advTm="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9" presetID="15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Class="entr" nodeType="afterEffect" presetSubtype="9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Class="entr" nodeType="afterEffect" presetSubtype="9" presetID="15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79" grpId="3"/>
      <p:bldP build="whole" bldLvl="1" animBg="1" rev="0" advAuto="0" spid="871" grpId="1"/>
      <p:bldP build="whole" bldLvl="1" animBg="1" rev="0" advAuto="0" spid="875" grpId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2" name="组合 16"/>
          <p:cNvGrpSpPr/>
          <p:nvPr/>
        </p:nvGrpSpPr>
        <p:grpSpPr>
          <a:xfrm>
            <a:off x="5086275" y="2587177"/>
            <a:ext cx="1268683" cy="1430613"/>
            <a:chOff x="0" y="0"/>
            <a:chExt cx="1268682" cy="1430611"/>
          </a:xfrm>
        </p:grpSpPr>
        <p:sp>
          <p:nvSpPr>
            <p:cNvPr id="881" name="Freeform 6"/>
            <p:cNvSpPr/>
            <p:nvPr/>
          </p:nvSpPr>
          <p:spPr>
            <a:xfrm>
              <a:off x="96614" y="1112698"/>
              <a:ext cx="43094" cy="24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600" fill="norm" stroke="1" extrusionOk="0">
                  <a:moveTo>
                    <a:pt x="0" y="4800"/>
                  </a:moveTo>
                  <a:cubicBezTo>
                    <a:pt x="0" y="-6000"/>
                    <a:pt x="10800" y="4800"/>
                    <a:pt x="21600" y="4800"/>
                  </a:cubicBezTo>
                  <a:cubicBezTo>
                    <a:pt x="21600" y="4800"/>
                    <a:pt x="21600" y="15600"/>
                    <a:pt x="10800" y="15600"/>
                  </a:cubicBezTo>
                  <a:cubicBezTo>
                    <a:pt x="10800" y="15600"/>
                    <a:pt x="10800" y="4800"/>
                    <a:pt x="0" y="480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</a:p>
          </p:txBody>
        </p:sp>
        <p:sp>
          <p:nvSpPr>
            <p:cNvPr id="882" name="Freeform 7"/>
            <p:cNvSpPr/>
            <p:nvPr/>
          </p:nvSpPr>
          <p:spPr>
            <a:xfrm>
              <a:off x="174180" y="1042798"/>
              <a:ext cx="19394" cy="60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fill="norm" stroke="1" extrusionOk="0">
                  <a:moveTo>
                    <a:pt x="0" y="21600"/>
                  </a:moveTo>
                  <a:cubicBezTo>
                    <a:pt x="0" y="14400"/>
                    <a:pt x="0" y="7200"/>
                    <a:pt x="0" y="0"/>
                  </a:cubicBezTo>
                  <a:cubicBezTo>
                    <a:pt x="21600" y="7200"/>
                    <a:pt x="21600" y="21600"/>
                    <a:pt x="0" y="2160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</a:p>
          </p:txBody>
        </p:sp>
        <p:sp>
          <p:nvSpPr>
            <p:cNvPr id="883" name="Freeform 8"/>
            <p:cNvSpPr/>
            <p:nvPr/>
          </p:nvSpPr>
          <p:spPr>
            <a:xfrm>
              <a:off x="174180" y="491236"/>
              <a:ext cx="43094" cy="17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21600"/>
                    <a:pt x="0" y="21600"/>
                    <a:pt x="0" y="0"/>
                  </a:cubicBezTo>
                  <a:cubicBezTo>
                    <a:pt x="10800" y="0"/>
                    <a:pt x="21600" y="0"/>
                    <a:pt x="21600" y="21600"/>
                  </a:cubicBezTo>
                  <a:cubicBezTo>
                    <a:pt x="10800" y="21600"/>
                    <a:pt x="10800" y="21600"/>
                    <a:pt x="0" y="2160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</a:p>
          </p:txBody>
        </p:sp>
        <p:sp>
          <p:nvSpPr>
            <p:cNvPr id="884" name="Freeform 9"/>
            <p:cNvSpPr/>
            <p:nvPr/>
          </p:nvSpPr>
          <p:spPr>
            <a:xfrm>
              <a:off x="381153" y="715308"/>
              <a:ext cx="189462" cy="405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86" h="21600" fill="norm" stroke="1" extrusionOk="0">
                  <a:moveTo>
                    <a:pt x="4666" y="0"/>
                  </a:moveTo>
                  <a:cubicBezTo>
                    <a:pt x="4666" y="0"/>
                    <a:pt x="4666" y="1080"/>
                    <a:pt x="4666" y="1080"/>
                  </a:cubicBezTo>
                  <a:cubicBezTo>
                    <a:pt x="11146" y="2160"/>
                    <a:pt x="13306" y="1080"/>
                    <a:pt x="17626" y="0"/>
                  </a:cubicBezTo>
                  <a:cubicBezTo>
                    <a:pt x="17626" y="1080"/>
                    <a:pt x="19786" y="1080"/>
                    <a:pt x="19786" y="1080"/>
                  </a:cubicBezTo>
                  <a:cubicBezTo>
                    <a:pt x="19786" y="2160"/>
                    <a:pt x="17626" y="2160"/>
                    <a:pt x="15466" y="2160"/>
                  </a:cubicBezTo>
                  <a:cubicBezTo>
                    <a:pt x="15466" y="4320"/>
                    <a:pt x="15466" y="7560"/>
                    <a:pt x="13306" y="9720"/>
                  </a:cubicBezTo>
                  <a:cubicBezTo>
                    <a:pt x="15466" y="10800"/>
                    <a:pt x="15466" y="9720"/>
                    <a:pt x="17626" y="10800"/>
                  </a:cubicBezTo>
                  <a:cubicBezTo>
                    <a:pt x="11146" y="14040"/>
                    <a:pt x="15466" y="18360"/>
                    <a:pt x="11146" y="21600"/>
                  </a:cubicBezTo>
                  <a:cubicBezTo>
                    <a:pt x="8986" y="20520"/>
                    <a:pt x="13306" y="19440"/>
                    <a:pt x="11146" y="18360"/>
                  </a:cubicBezTo>
                  <a:cubicBezTo>
                    <a:pt x="8986" y="18360"/>
                    <a:pt x="6826" y="19440"/>
                    <a:pt x="4666" y="19440"/>
                  </a:cubicBezTo>
                  <a:cubicBezTo>
                    <a:pt x="4666" y="17280"/>
                    <a:pt x="8986" y="17280"/>
                    <a:pt x="11146" y="17280"/>
                  </a:cubicBezTo>
                  <a:cubicBezTo>
                    <a:pt x="11146" y="16200"/>
                    <a:pt x="11146" y="14040"/>
                    <a:pt x="11146" y="11880"/>
                  </a:cubicBezTo>
                  <a:cubicBezTo>
                    <a:pt x="8986" y="12960"/>
                    <a:pt x="6826" y="12960"/>
                    <a:pt x="6826" y="12960"/>
                  </a:cubicBezTo>
                  <a:cubicBezTo>
                    <a:pt x="6826" y="11880"/>
                    <a:pt x="8986" y="10800"/>
                    <a:pt x="11146" y="10800"/>
                  </a:cubicBezTo>
                  <a:cubicBezTo>
                    <a:pt x="13306" y="7560"/>
                    <a:pt x="13306" y="6480"/>
                    <a:pt x="13306" y="3240"/>
                  </a:cubicBezTo>
                  <a:cubicBezTo>
                    <a:pt x="11146" y="2160"/>
                    <a:pt x="6826" y="4320"/>
                    <a:pt x="4666" y="3240"/>
                  </a:cubicBezTo>
                  <a:cubicBezTo>
                    <a:pt x="346" y="8640"/>
                    <a:pt x="4666" y="16200"/>
                    <a:pt x="2506" y="21600"/>
                  </a:cubicBezTo>
                  <a:cubicBezTo>
                    <a:pt x="346" y="18360"/>
                    <a:pt x="346" y="14040"/>
                    <a:pt x="346" y="9720"/>
                  </a:cubicBezTo>
                  <a:cubicBezTo>
                    <a:pt x="346" y="6480"/>
                    <a:pt x="-1814" y="2160"/>
                    <a:pt x="4666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</a:p>
          </p:txBody>
        </p:sp>
        <p:sp>
          <p:nvSpPr>
            <p:cNvPr id="885" name="Freeform 10"/>
            <p:cNvSpPr/>
            <p:nvPr/>
          </p:nvSpPr>
          <p:spPr>
            <a:xfrm>
              <a:off x="381015" y="1137595"/>
              <a:ext cx="25858" cy="43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21600" y="0"/>
                    <a:pt x="21600" y="10800"/>
                    <a:pt x="21600" y="21600"/>
                  </a:cubicBezTo>
                  <a:cubicBezTo>
                    <a:pt x="0" y="21600"/>
                    <a:pt x="0" y="1080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</a:p>
          </p:txBody>
        </p:sp>
        <p:sp>
          <p:nvSpPr>
            <p:cNvPr id="886" name="Freeform 11"/>
            <p:cNvSpPr/>
            <p:nvPr/>
          </p:nvSpPr>
          <p:spPr>
            <a:xfrm>
              <a:off x="424103" y="1137595"/>
              <a:ext cx="43095" cy="258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0"/>
                    <a:pt x="10800" y="0"/>
                    <a:pt x="21600" y="0"/>
                  </a:cubicBezTo>
                  <a:cubicBezTo>
                    <a:pt x="21600" y="21600"/>
                    <a:pt x="10800" y="21600"/>
                    <a:pt x="0" y="21600"/>
                  </a:cubicBezTo>
                  <a:cubicBezTo>
                    <a:pt x="0" y="21600"/>
                    <a:pt x="0" y="2160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</a:p>
          </p:txBody>
        </p:sp>
        <p:sp>
          <p:nvSpPr>
            <p:cNvPr id="887" name="Freeform 12"/>
            <p:cNvSpPr/>
            <p:nvPr/>
          </p:nvSpPr>
          <p:spPr>
            <a:xfrm>
              <a:off x="479167" y="137890"/>
              <a:ext cx="19154" cy="258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9600" h="21600" fill="norm" stroke="1" extrusionOk="0">
                  <a:moveTo>
                    <a:pt x="4800" y="0"/>
                  </a:moveTo>
                  <a:cubicBezTo>
                    <a:pt x="15600" y="0"/>
                    <a:pt x="4800" y="21600"/>
                    <a:pt x="4800" y="21600"/>
                  </a:cubicBezTo>
                  <a:cubicBezTo>
                    <a:pt x="-6000" y="0"/>
                    <a:pt x="4800" y="0"/>
                    <a:pt x="4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</a:p>
          </p:txBody>
        </p:sp>
        <p:sp>
          <p:nvSpPr>
            <p:cNvPr id="888" name="Freeform 13"/>
            <p:cNvSpPr/>
            <p:nvPr/>
          </p:nvSpPr>
          <p:spPr>
            <a:xfrm>
              <a:off x="648175" y="913523"/>
              <a:ext cx="146512" cy="310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0160"/>
                  </a:moveTo>
                  <a:cubicBezTo>
                    <a:pt x="9257" y="15840"/>
                    <a:pt x="0" y="7200"/>
                    <a:pt x="6171" y="2880"/>
                  </a:cubicBezTo>
                  <a:cubicBezTo>
                    <a:pt x="6171" y="1440"/>
                    <a:pt x="3086" y="1440"/>
                    <a:pt x="3086" y="0"/>
                  </a:cubicBezTo>
                  <a:cubicBezTo>
                    <a:pt x="9257" y="0"/>
                    <a:pt x="15429" y="0"/>
                    <a:pt x="21600" y="0"/>
                  </a:cubicBezTo>
                  <a:cubicBezTo>
                    <a:pt x="21600" y="2880"/>
                    <a:pt x="15429" y="0"/>
                    <a:pt x="9257" y="1440"/>
                  </a:cubicBezTo>
                  <a:cubicBezTo>
                    <a:pt x="6171" y="4320"/>
                    <a:pt x="9257" y="7200"/>
                    <a:pt x="6171" y="10080"/>
                  </a:cubicBezTo>
                  <a:cubicBezTo>
                    <a:pt x="12343" y="11520"/>
                    <a:pt x="15429" y="8640"/>
                    <a:pt x="21600" y="10080"/>
                  </a:cubicBezTo>
                  <a:cubicBezTo>
                    <a:pt x="21600" y="12960"/>
                    <a:pt x="12343" y="11520"/>
                    <a:pt x="9257" y="11520"/>
                  </a:cubicBezTo>
                  <a:cubicBezTo>
                    <a:pt x="6171" y="14400"/>
                    <a:pt x="6171" y="15840"/>
                    <a:pt x="6171" y="17280"/>
                  </a:cubicBezTo>
                  <a:cubicBezTo>
                    <a:pt x="12343" y="17280"/>
                    <a:pt x="15429" y="15840"/>
                    <a:pt x="21600" y="17280"/>
                  </a:cubicBezTo>
                  <a:cubicBezTo>
                    <a:pt x="18514" y="17280"/>
                    <a:pt x="12343" y="18720"/>
                    <a:pt x="9257" y="18720"/>
                  </a:cubicBezTo>
                  <a:cubicBezTo>
                    <a:pt x="6171" y="20160"/>
                    <a:pt x="6171" y="20160"/>
                    <a:pt x="6171" y="21600"/>
                  </a:cubicBezTo>
                  <a:cubicBezTo>
                    <a:pt x="3086" y="20160"/>
                    <a:pt x="3086" y="20160"/>
                    <a:pt x="0" y="2016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</a:p>
          </p:txBody>
        </p:sp>
        <p:sp>
          <p:nvSpPr>
            <p:cNvPr id="889" name="Freeform 14"/>
            <p:cNvSpPr/>
            <p:nvPr/>
          </p:nvSpPr>
          <p:spPr>
            <a:xfrm>
              <a:off x="811922" y="879050"/>
              <a:ext cx="26935" cy="224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3500" h="21600" fill="norm" stroke="1" extrusionOk="0">
                  <a:moveTo>
                    <a:pt x="0" y="0"/>
                  </a:moveTo>
                  <a:cubicBezTo>
                    <a:pt x="21600" y="3927"/>
                    <a:pt x="10800" y="13745"/>
                    <a:pt x="10800" y="21600"/>
                  </a:cubicBezTo>
                  <a:cubicBezTo>
                    <a:pt x="0" y="15709"/>
                    <a:pt x="0" y="589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</a:p>
          </p:txBody>
        </p:sp>
        <p:sp>
          <p:nvSpPr>
            <p:cNvPr id="890" name="Freeform 15"/>
            <p:cNvSpPr/>
            <p:nvPr/>
          </p:nvSpPr>
          <p:spPr>
            <a:xfrm>
              <a:off x="-1" y="0"/>
              <a:ext cx="1268684" cy="14306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8" h="21600" fill="norm" stroke="1" extrusionOk="0">
                  <a:moveTo>
                    <a:pt x="7827" y="0"/>
                  </a:moveTo>
                  <a:cubicBezTo>
                    <a:pt x="8169" y="0"/>
                    <a:pt x="8169" y="309"/>
                    <a:pt x="8512" y="0"/>
                  </a:cubicBezTo>
                  <a:cubicBezTo>
                    <a:pt x="8855" y="1543"/>
                    <a:pt x="10569" y="617"/>
                    <a:pt x="11941" y="617"/>
                  </a:cubicBezTo>
                  <a:cubicBezTo>
                    <a:pt x="12284" y="1543"/>
                    <a:pt x="11598" y="2160"/>
                    <a:pt x="11598" y="3394"/>
                  </a:cubicBezTo>
                  <a:cubicBezTo>
                    <a:pt x="12969" y="4629"/>
                    <a:pt x="14684" y="2777"/>
                    <a:pt x="16398" y="3394"/>
                  </a:cubicBezTo>
                  <a:cubicBezTo>
                    <a:pt x="16398" y="4629"/>
                    <a:pt x="15369" y="7097"/>
                    <a:pt x="17769" y="7406"/>
                  </a:cubicBezTo>
                  <a:cubicBezTo>
                    <a:pt x="18798" y="7406"/>
                    <a:pt x="19827" y="7097"/>
                    <a:pt x="20512" y="6480"/>
                  </a:cubicBezTo>
                  <a:cubicBezTo>
                    <a:pt x="20855" y="6480"/>
                    <a:pt x="20855" y="6789"/>
                    <a:pt x="21198" y="7097"/>
                  </a:cubicBezTo>
                  <a:cubicBezTo>
                    <a:pt x="20512" y="8331"/>
                    <a:pt x="20512" y="10800"/>
                    <a:pt x="20169" y="12343"/>
                  </a:cubicBezTo>
                  <a:cubicBezTo>
                    <a:pt x="20512" y="13577"/>
                    <a:pt x="20169" y="14811"/>
                    <a:pt x="20169" y="16354"/>
                  </a:cubicBezTo>
                  <a:cubicBezTo>
                    <a:pt x="20169" y="16663"/>
                    <a:pt x="19827" y="16663"/>
                    <a:pt x="19484" y="16971"/>
                  </a:cubicBezTo>
                  <a:cubicBezTo>
                    <a:pt x="19827" y="16971"/>
                    <a:pt x="20169" y="16971"/>
                    <a:pt x="20169" y="17280"/>
                  </a:cubicBezTo>
                  <a:cubicBezTo>
                    <a:pt x="20169" y="17280"/>
                    <a:pt x="19827" y="17280"/>
                    <a:pt x="19827" y="17280"/>
                  </a:cubicBezTo>
                  <a:cubicBezTo>
                    <a:pt x="18112" y="18206"/>
                    <a:pt x="16741" y="19440"/>
                    <a:pt x="15369" y="20983"/>
                  </a:cubicBezTo>
                  <a:cubicBezTo>
                    <a:pt x="15369" y="20983"/>
                    <a:pt x="15027" y="21291"/>
                    <a:pt x="14684" y="21291"/>
                  </a:cubicBezTo>
                  <a:cubicBezTo>
                    <a:pt x="14341" y="21291"/>
                    <a:pt x="13998" y="21600"/>
                    <a:pt x="13655" y="20983"/>
                  </a:cubicBezTo>
                  <a:cubicBezTo>
                    <a:pt x="10569" y="21291"/>
                    <a:pt x="7484" y="20674"/>
                    <a:pt x="5084" y="21600"/>
                  </a:cubicBezTo>
                  <a:cubicBezTo>
                    <a:pt x="4055" y="20983"/>
                    <a:pt x="1998" y="20983"/>
                    <a:pt x="969" y="21291"/>
                  </a:cubicBezTo>
                  <a:cubicBezTo>
                    <a:pt x="284" y="20983"/>
                    <a:pt x="-402" y="20674"/>
                    <a:pt x="284" y="20057"/>
                  </a:cubicBezTo>
                  <a:cubicBezTo>
                    <a:pt x="284" y="15429"/>
                    <a:pt x="969" y="10800"/>
                    <a:pt x="284" y="6480"/>
                  </a:cubicBezTo>
                  <a:cubicBezTo>
                    <a:pt x="2341" y="4011"/>
                    <a:pt x="5427" y="2469"/>
                    <a:pt x="7827" y="0"/>
                  </a:cubicBezTo>
                  <a:close/>
                  <a:moveTo>
                    <a:pt x="3369" y="14503"/>
                  </a:moveTo>
                  <a:cubicBezTo>
                    <a:pt x="3027" y="14811"/>
                    <a:pt x="2341" y="14811"/>
                    <a:pt x="1655" y="15120"/>
                  </a:cubicBezTo>
                  <a:cubicBezTo>
                    <a:pt x="1655" y="15429"/>
                    <a:pt x="1998" y="15737"/>
                    <a:pt x="1655" y="16046"/>
                  </a:cubicBezTo>
                  <a:cubicBezTo>
                    <a:pt x="1312" y="14811"/>
                    <a:pt x="1998" y="13577"/>
                    <a:pt x="1998" y="12651"/>
                  </a:cubicBezTo>
                  <a:cubicBezTo>
                    <a:pt x="1655" y="12651"/>
                    <a:pt x="1312" y="12651"/>
                    <a:pt x="1312" y="12343"/>
                  </a:cubicBezTo>
                  <a:cubicBezTo>
                    <a:pt x="1312" y="12034"/>
                    <a:pt x="1655" y="12034"/>
                    <a:pt x="1998" y="12034"/>
                  </a:cubicBezTo>
                  <a:cubicBezTo>
                    <a:pt x="1655" y="11417"/>
                    <a:pt x="1998" y="10491"/>
                    <a:pt x="1998" y="9874"/>
                  </a:cubicBezTo>
                  <a:cubicBezTo>
                    <a:pt x="1655" y="9874"/>
                    <a:pt x="1312" y="9874"/>
                    <a:pt x="1312" y="9874"/>
                  </a:cubicBezTo>
                  <a:cubicBezTo>
                    <a:pt x="1312" y="12960"/>
                    <a:pt x="627" y="17280"/>
                    <a:pt x="969" y="20366"/>
                  </a:cubicBezTo>
                  <a:cubicBezTo>
                    <a:pt x="1998" y="20366"/>
                    <a:pt x="3369" y="20366"/>
                    <a:pt x="4398" y="20366"/>
                  </a:cubicBezTo>
                  <a:cubicBezTo>
                    <a:pt x="4741" y="16046"/>
                    <a:pt x="4741" y="11726"/>
                    <a:pt x="4741" y="7097"/>
                  </a:cubicBezTo>
                  <a:cubicBezTo>
                    <a:pt x="3369" y="6789"/>
                    <a:pt x="2341" y="7714"/>
                    <a:pt x="969" y="7097"/>
                  </a:cubicBezTo>
                  <a:cubicBezTo>
                    <a:pt x="627" y="8023"/>
                    <a:pt x="969" y="8949"/>
                    <a:pt x="1312" y="9566"/>
                  </a:cubicBezTo>
                  <a:cubicBezTo>
                    <a:pt x="1312" y="8949"/>
                    <a:pt x="2341" y="8023"/>
                    <a:pt x="2341" y="9257"/>
                  </a:cubicBezTo>
                  <a:cubicBezTo>
                    <a:pt x="3369" y="9257"/>
                    <a:pt x="4055" y="8640"/>
                    <a:pt x="4741" y="8949"/>
                  </a:cubicBezTo>
                  <a:cubicBezTo>
                    <a:pt x="4055" y="9566"/>
                    <a:pt x="3712" y="10800"/>
                    <a:pt x="4055" y="11726"/>
                  </a:cubicBezTo>
                  <a:cubicBezTo>
                    <a:pt x="3712" y="11726"/>
                    <a:pt x="3712" y="12343"/>
                    <a:pt x="3712" y="12651"/>
                  </a:cubicBezTo>
                  <a:cubicBezTo>
                    <a:pt x="3712" y="12651"/>
                    <a:pt x="3712" y="12651"/>
                    <a:pt x="3369" y="12651"/>
                  </a:cubicBezTo>
                  <a:cubicBezTo>
                    <a:pt x="3369" y="12343"/>
                    <a:pt x="3369" y="12343"/>
                    <a:pt x="3369" y="12034"/>
                  </a:cubicBezTo>
                  <a:cubicBezTo>
                    <a:pt x="3027" y="12034"/>
                    <a:pt x="2684" y="12343"/>
                    <a:pt x="1998" y="12343"/>
                  </a:cubicBezTo>
                  <a:cubicBezTo>
                    <a:pt x="1998" y="12960"/>
                    <a:pt x="1998" y="13577"/>
                    <a:pt x="1998" y="14503"/>
                  </a:cubicBezTo>
                  <a:cubicBezTo>
                    <a:pt x="2341" y="14503"/>
                    <a:pt x="2684" y="14194"/>
                    <a:pt x="3369" y="14194"/>
                  </a:cubicBezTo>
                  <a:cubicBezTo>
                    <a:pt x="3369" y="13577"/>
                    <a:pt x="3369" y="13269"/>
                    <a:pt x="3712" y="12960"/>
                  </a:cubicBezTo>
                  <a:cubicBezTo>
                    <a:pt x="3369" y="13886"/>
                    <a:pt x="3712" y="14811"/>
                    <a:pt x="3027" y="15429"/>
                  </a:cubicBezTo>
                  <a:cubicBezTo>
                    <a:pt x="3369" y="15120"/>
                    <a:pt x="3027" y="14811"/>
                    <a:pt x="3369" y="14503"/>
                  </a:cubicBezTo>
                  <a:close/>
                  <a:moveTo>
                    <a:pt x="3369" y="11726"/>
                  </a:moveTo>
                  <a:cubicBezTo>
                    <a:pt x="3712" y="10800"/>
                    <a:pt x="3369" y="10183"/>
                    <a:pt x="3712" y="9566"/>
                  </a:cubicBezTo>
                  <a:cubicBezTo>
                    <a:pt x="3369" y="9257"/>
                    <a:pt x="3027" y="9566"/>
                    <a:pt x="2341" y="9566"/>
                  </a:cubicBezTo>
                  <a:cubicBezTo>
                    <a:pt x="1998" y="10183"/>
                    <a:pt x="2341" y="11417"/>
                    <a:pt x="1998" y="12034"/>
                  </a:cubicBezTo>
                  <a:cubicBezTo>
                    <a:pt x="2684" y="11726"/>
                    <a:pt x="3027" y="11726"/>
                    <a:pt x="3369" y="11726"/>
                  </a:cubicBezTo>
                  <a:close/>
                  <a:moveTo>
                    <a:pt x="5427" y="5863"/>
                  </a:moveTo>
                  <a:cubicBezTo>
                    <a:pt x="6455" y="4937"/>
                    <a:pt x="8169" y="2777"/>
                    <a:pt x="9541" y="2160"/>
                  </a:cubicBezTo>
                  <a:cubicBezTo>
                    <a:pt x="9541" y="2160"/>
                    <a:pt x="9541" y="1851"/>
                    <a:pt x="9541" y="1851"/>
                  </a:cubicBezTo>
                  <a:cubicBezTo>
                    <a:pt x="9884" y="1851"/>
                    <a:pt x="10569" y="1851"/>
                    <a:pt x="10569" y="1543"/>
                  </a:cubicBezTo>
                  <a:cubicBezTo>
                    <a:pt x="9884" y="1851"/>
                    <a:pt x="8855" y="1543"/>
                    <a:pt x="8169" y="1234"/>
                  </a:cubicBezTo>
                  <a:cubicBezTo>
                    <a:pt x="8512" y="1543"/>
                    <a:pt x="7827" y="1851"/>
                    <a:pt x="7484" y="1851"/>
                  </a:cubicBezTo>
                  <a:cubicBezTo>
                    <a:pt x="7484" y="1543"/>
                    <a:pt x="7827" y="1234"/>
                    <a:pt x="7484" y="1234"/>
                  </a:cubicBezTo>
                  <a:cubicBezTo>
                    <a:pt x="5769" y="2777"/>
                    <a:pt x="3712" y="4011"/>
                    <a:pt x="2341" y="5554"/>
                  </a:cubicBezTo>
                  <a:cubicBezTo>
                    <a:pt x="3369" y="5863"/>
                    <a:pt x="4741" y="6480"/>
                    <a:pt x="5427" y="5863"/>
                  </a:cubicBezTo>
                  <a:close/>
                  <a:moveTo>
                    <a:pt x="5769" y="9566"/>
                  </a:moveTo>
                  <a:cubicBezTo>
                    <a:pt x="6112" y="12960"/>
                    <a:pt x="6112" y="16663"/>
                    <a:pt x="5769" y="20366"/>
                  </a:cubicBezTo>
                  <a:cubicBezTo>
                    <a:pt x="6798" y="20366"/>
                    <a:pt x="8169" y="20366"/>
                    <a:pt x="9541" y="20366"/>
                  </a:cubicBezTo>
                  <a:cubicBezTo>
                    <a:pt x="10227" y="16663"/>
                    <a:pt x="10569" y="13269"/>
                    <a:pt x="10569" y="9257"/>
                  </a:cubicBezTo>
                  <a:cubicBezTo>
                    <a:pt x="9541" y="10183"/>
                    <a:pt x="7141" y="8331"/>
                    <a:pt x="5769" y="9566"/>
                  </a:cubicBezTo>
                  <a:close/>
                  <a:moveTo>
                    <a:pt x="6798" y="5863"/>
                  </a:moveTo>
                  <a:cubicBezTo>
                    <a:pt x="6455" y="6480"/>
                    <a:pt x="5427" y="7097"/>
                    <a:pt x="6112" y="8023"/>
                  </a:cubicBezTo>
                  <a:cubicBezTo>
                    <a:pt x="7827" y="6171"/>
                    <a:pt x="10912" y="5554"/>
                    <a:pt x="10912" y="2160"/>
                  </a:cubicBezTo>
                  <a:cubicBezTo>
                    <a:pt x="9884" y="3086"/>
                    <a:pt x="7827" y="4320"/>
                    <a:pt x="6798" y="5863"/>
                  </a:cubicBezTo>
                  <a:close/>
                  <a:moveTo>
                    <a:pt x="10227" y="7406"/>
                  </a:moveTo>
                  <a:cubicBezTo>
                    <a:pt x="10912" y="6789"/>
                    <a:pt x="11941" y="6171"/>
                    <a:pt x="12969" y="5554"/>
                  </a:cubicBezTo>
                  <a:cubicBezTo>
                    <a:pt x="12969" y="5554"/>
                    <a:pt x="12969" y="5554"/>
                    <a:pt x="12969" y="5863"/>
                  </a:cubicBezTo>
                  <a:cubicBezTo>
                    <a:pt x="13655" y="5246"/>
                    <a:pt x="13998" y="4937"/>
                    <a:pt x="14341" y="4320"/>
                  </a:cubicBezTo>
                  <a:cubicBezTo>
                    <a:pt x="13312" y="4320"/>
                    <a:pt x="12627" y="4320"/>
                    <a:pt x="11598" y="4320"/>
                  </a:cubicBezTo>
                  <a:cubicBezTo>
                    <a:pt x="11598" y="4629"/>
                    <a:pt x="11255" y="4629"/>
                    <a:pt x="11255" y="4937"/>
                  </a:cubicBezTo>
                  <a:cubicBezTo>
                    <a:pt x="11255" y="5246"/>
                    <a:pt x="11255" y="4937"/>
                    <a:pt x="11255" y="5246"/>
                  </a:cubicBezTo>
                  <a:cubicBezTo>
                    <a:pt x="9884" y="6171"/>
                    <a:pt x="8512" y="7097"/>
                    <a:pt x="7484" y="8023"/>
                  </a:cubicBezTo>
                  <a:cubicBezTo>
                    <a:pt x="8169" y="8023"/>
                    <a:pt x="8855" y="8023"/>
                    <a:pt x="9198" y="8023"/>
                  </a:cubicBezTo>
                  <a:cubicBezTo>
                    <a:pt x="10227" y="6480"/>
                    <a:pt x="11941" y="5863"/>
                    <a:pt x="12969" y="4629"/>
                  </a:cubicBezTo>
                  <a:cubicBezTo>
                    <a:pt x="12969" y="4629"/>
                    <a:pt x="12969" y="4937"/>
                    <a:pt x="12969" y="4937"/>
                  </a:cubicBezTo>
                  <a:cubicBezTo>
                    <a:pt x="12284" y="5863"/>
                    <a:pt x="10912" y="6480"/>
                    <a:pt x="10227" y="7406"/>
                  </a:cubicBezTo>
                  <a:close/>
                  <a:moveTo>
                    <a:pt x="9884" y="8640"/>
                  </a:moveTo>
                  <a:cubicBezTo>
                    <a:pt x="9541" y="8640"/>
                    <a:pt x="8855" y="8331"/>
                    <a:pt x="8855" y="8640"/>
                  </a:cubicBezTo>
                  <a:cubicBezTo>
                    <a:pt x="9198" y="8640"/>
                    <a:pt x="9884" y="8949"/>
                    <a:pt x="9884" y="8640"/>
                  </a:cubicBezTo>
                  <a:close/>
                  <a:moveTo>
                    <a:pt x="9884" y="7406"/>
                  </a:moveTo>
                  <a:cubicBezTo>
                    <a:pt x="9541" y="7406"/>
                    <a:pt x="9541" y="7714"/>
                    <a:pt x="9541" y="8023"/>
                  </a:cubicBezTo>
                  <a:cubicBezTo>
                    <a:pt x="9884" y="8023"/>
                    <a:pt x="9884" y="7714"/>
                    <a:pt x="9884" y="7406"/>
                  </a:cubicBezTo>
                  <a:close/>
                  <a:moveTo>
                    <a:pt x="10227" y="20366"/>
                  </a:moveTo>
                  <a:cubicBezTo>
                    <a:pt x="11598" y="20366"/>
                    <a:pt x="12627" y="20057"/>
                    <a:pt x="13998" y="20366"/>
                  </a:cubicBezTo>
                  <a:cubicBezTo>
                    <a:pt x="14684" y="17589"/>
                    <a:pt x="14341" y="14503"/>
                    <a:pt x="14341" y="11417"/>
                  </a:cubicBezTo>
                  <a:cubicBezTo>
                    <a:pt x="13655" y="11726"/>
                    <a:pt x="12284" y="11726"/>
                    <a:pt x="11255" y="11417"/>
                  </a:cubicBezTo>
                  <a:cubicBezTo>
                    <a:pt x="11255" y="14503"/>
                    <a:pt x="10569" y="17897"/>
                    <a:pt x="10227" y="20366"/>
                  </a:cubicBezTo>
                  <a:close/>
                  <a:moveTo>
                    <a:pt x="12627" y="5863"/>
                  </a:moveTo>
                  <a:cubicBezTo>
                    <a:pt x="11941" y="6171"/>
                    <a:pt x="11255" y="7097"/>
                    <a:pt x="10912" y="7714"/>
                  </a:cubicBezTo>
                  <a:cubicBezTo>
                    <a:pt x="11598" y="7097"/>
                    <a:pt x="12284" y="6480"/>
                    <a:pt x="12627" y="5863"/>
                  </a:cubicBezTo>
                  <a:close/>
                  <a:moveTo>
                    <a:pt x="11941" y="8023"/>
                  </a:moveTo>
                  <a:cubicBezTo>
                    <a:pt x="11598" y="8640"/>
                    <a:pt x="11598" y="9566"/>
                    <a:pt x="11598" y="10183"/>
                  </a:cubicBezTo>
                  <a:cubicBezTo>
                    <a:pt x="12969" y="9257"/>
                    <a:pt x="13998" y="7714"/>
                    <a:pt x="15369" y="6789"/>
                  </a:cubicBezTo>
                  <a:cubicBezTo>
                    <a:pt x="15369" y="6171"/>
                    <a:pt x="15712" y="5246"/>
                    <a:pt x="15369" y="4629"/>
                  </a:cubicBezTo>
                  <a:cubicBezTo>
                    <a:pt x="15027" y="4629"/>
                    <a:pt x="15027" y="4937"/>
                    <a:pt x="14684" y="4937"/>
                  </a:cubicBezTo>
                  <a:cubicBezTo>
                    <a:pt x="14341" y="6480"/>
                    <a:pt x="12627" y="6789"/>
                    <a:pt x="11941" y="8023"/>
                  </a:cubicBezTo>
                  <a:close/>
                  <a:moveTo>
                    <a:pt x="13998" y="10183"/>
                  </a:moveTo>
                  <a:cubicBezTo>
                    <a:pt x="14684" y="9566"/>
                    <a:pt x="15027" y="9257"/>
                    <a:pt x="15712" y="8949"/>
                  </a:cubicBezTo>
                  <a:cubicBezTo>
                    <a:pt x="15712" y="8331"/>
                    <a:pt x="16398" y="7714"/>
                    <a:pt x="16741" y="8023"/>
                  </a:cubicBezTo>
                  <a:cubicBezTo>
                    <a:pt x="16398" y="8640"/>
                    <a:pt x="15712" y="8949"/>
                    <a:pt x="15369" y="9566"/>
                  </a:cubicBezTo>
                  <a:cubicBezTo>
                    <a:pt x="16055" y="9257"/>
                    <a:pt x="16398" y="8640"/>
                    <a:pt x="17084" y="8331"/>
                  </a:cubicBezTo>
                  <a:cubicBezTo>
                    <a:pt x="17084" y="8640"/>
                    <a:pt x="17427" y="8640"/>
                    <a:pt x="17427" y="8640"/>
                  </a:cubicBezTo>
                  <a:cubicBezTo>
                    <a:pt x="16741" y="8949"/>
                    <a:pt x="16055" y="9874"/>
                    <a:pt x="15369" y="9874"/>
                  </a:cubicBezTo>
                  <a:cubicBezTo>
                    <a:pt x="15027" y="9874"/>
                    <a:pt x="14684" y="9874"/>
                    <a:pt x="14684" y="10183"/>
                  </a:cubicBezTo>
                  <a:cubicBezTo>
                    <a:pt x="16741" y="9874"/>
                    <a:pt x="17427" y="8640"/>
                    <a:pt x="18455" y="8023"/>
                  </a:cubicBezTo>
                  <a:cubicBezTo>
                    <a:pt x="17427" y="8331"/>
                    <a:pt x="16741" y="7406"/>
                    <a:pt x="15712" y="7406"/>
                  </a:cubicBezTo>
                  <a:cubicBezTo>
                    <a:pt x="14684" y="8331"/>
                    <a:pt x="13655" y="9257"/>
                    <a:pt x="12627" y="10183"/>
                  </a:cubicBezTo>
                  <a:cubicBezTo>
                    <a:pt x="13312" y="10183"/>
                    <a:pt x="13655" y="10183"/>
                    <a:pt x="13998" y="10183"/>
                  </a:cubicBezTo>
                  <a:close/>
                  <a:moveTo>
                    <a:pt x="15027" y="20057"/>
                  </a:moveTo>
                  <a:cubicBezTo>
                    <a:pt x="16055" y="19131"/>
                    <a:pt x="18112" y="17589"/>
                    <a:pt x="18798" y="16663"/>
                  </a:cubicBezTo>
                  <a:cubicBezTo>
                    <a:pt x="19141" y="15737"/>
                    <a:pt x="18798" y="13886"/>
                    <a:pt x="18798" y="12960"/>
                  </a:cubicBezTo>
                  <a:cubicBezTo>
                    <a:pt x="18112" y="13577"/>
                    <a:pt x="16741" y="15120"/>
                    <a:pt x="15369" y="14503"/>
                  </a:cubicBezTo>
                  <a:cubicBezTo>
                    <a:pt x="15369" y="16354"/>
                    <a:pt x="15027" y="18206"/>
                    <a:pt x="15027" y="20057"/>
                  </a:cubicBezTo>
                  <a:close/>
                  <a:moveTo>
                    <a:pt x="15712" y="11109"/>
                  </a:moveTo>
                  <a:cubicBezTo>
                    <a:pt x="15712" y="12034"/>
                    <a:pt x="15369" y="13269"/>
                    <a:pt x="15712" y="14194"/>
                  </a:cubicBezTo>
                  <a:cubicBezTo>
                    <a:pt x="16741" y="13577"/>
                    <a:pt x="17427" y="12343"/>
                    <a:pt x="18798" y="12343"/>
                  </a:cubicBezTo>
                  <a:cubicBezTo>
                    <a:pt x="19141" y="12034"/>
                    <a:pt x="19141" y="11726"/>
                    <a:pt x="18798" y="11726"/>
                  </a:cubicBezTo>
                  <a:cubicBezTo>
                    <a:pt x="17769" y="12034"/>
                    <a:pt x="16741" y="13886"/>
                    <a:pt x="15712" y="12960"/>
                  </a:cubicBezTo>
                  <a:cubicBezTo>
                    <a:pt x="16398" y="12343"/>
                    <a:pt x="18112" y="10183"/>
                    <a:pt x="19141" y="11417"/>
                  </a:cubicBezTo>
                  <a:cubicBezTo>
                    <a:pt x="19484" y="10491"/>
                    <a:pt x="19484" y="9257"/>
                    <a:pt x="19484" y="8331"/>
                  </a:cubicBezTo>
                  <a:cubicBezTo>
                    <a:pt x="18112" y="8949"/>
                    <a:pt x="16741" y="9874"/>
                    <a:pt x="15712" y="11109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</a:p>
          </p:txBody>
        </p:sp>
        <p:sp>
          <p:nvSpPr>
            <p:cNvPr id="891" name="Freeform 16"/>
            <p:cNvSpPr/>
            <p:nvPr/>
          </p:nvSpPr>
          <p:spPr>
            <a:xfrm>
              <a:off x="200031" y="120654"/>
              <a:ext cx="284403" cy="2413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629" y="19800"/>
                  </a:moveTo>
                  <a:cubicBezTo>
                    <a:pt x="4629" y="19800"/>
                    <a:pt x="6171" y="19800"/>
                    <a:pt x="6171" y="18000"/>
                  </a:cubicBezTo>
                  <a:cubicBezTo>
                    <a:pt x="3086" y="18000"/>
                    <a:pt x="3086" y="21600"/>
                    <a:pt x="1543" y="21600"/>
                  </a:cubicBezTo>
                  <a:cubicBezTo>
                    <a:pt x="0" y="21600"/>
                    <a:pt x="0" y="19800"/>
                    <a:pt x="0" y="18000"/>
                  </a:cubicBezTo>
                  <a:cubicBezTo>
                    <a:pt x="3086" y="19800"/>
                    <a:pt x="4629" y="12600"/>
                    <a:pt x="7714" y="12600"/>
                  </a:cubicBezTo>
                  <a:cubicBezTo>
                    <a:pt x="9257" y="7200"/>
                    <a:pt x="13886" y="5400"/>
                    <a:pt x="16971" y="0"/>
                  </a:cubicBezTo>
                  <a:cubicBezTo>
                    <a:pt x="16971" y="5400"/>
                    <a:pt x="9257" y="9000"/>
                    <a:pt x="7714" y="16200"/>
                  </a:cubicBezTo>
                  <a:cubicBezTo>
                    <a:pt x="10800" y="12600"/>
                    <a:pt x="13886" y="9000"/>
                    <a:pt x="16971" y="5400"/>
                  </a:cubicBezTo>
                  <a:cubicBezTo>
                    <a:pt x="16971" y="5400"/>
                    <a:pt x="16971" y="7200"/>
                    <a:pt x="16971" y="7200"/>
                  </a:cubicBezTo>
                  <a:cubicBezTo>
                    <a:pt x="16971" y="5400"/>
                    <a:pt x="18514" y="5400"/>
                    <a:pt x="18514" y="3600"/>
                  </a:cubicBezTo>
                  <a:cubicBezTo>
                    <a:pt x="20057" y="3600"/>
                    <a:pt x="20057" y="3600"/>
                    <a:pt x="21600" y="3600"/>
                  </a:cubicBezTo>
                  <a:cubicBezTo>
                    <a:pt x="15429" y="9000"/>
                    <a:pt x="10800" y="16200"/>
                    <a:pt x="6171" y="21600"/>
                  </a:cubicBezTo>
                  <a:cubicBezTo>
                    <a:pt x="4629" y="21600"/>
                    <a:pt x="4629" y="19800"/>
                    <a:pt x="4629" y="19800"/>
                  </a:cubicBezTo>
                  <a:close/>
                  <a:moveTo>
                    <a:pt x="6171" y="16200"/>
                  </a:moveTo>
                  <a:cubicBezTo>
                    <a:pt x="6171" y="16200"/>
                    <a:pt x="4629" y="16200"/>
                    <a:pt x="6171" y="18000"/>
                  </a:cubicBezTo>
                  <a:cubicBezTo>
                    <a:pt x="6171" y="18000"/>
                    <a:pt x="7714" y="16200"/>
                    <a:pt x="6171" y="1620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/>
            </a:p>
          </p:txBody>
        </p:sp>
      </p:grpSp>
      <p:sp>
        <p:nvSpPr>
          <p:cNvPr id="893" name="任意多边形 58"/>
          <p:cNvSpPr/>
          <p:nvPr/>
        </p:nvSpPr>
        <p:spPr>
          <a:xfrm rot="18878441">
            <a:off x="10578740" y="1985840"/>
            <a:ext cx="570879" cy="2484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297" fill="norm" stroke="1" extrusionOk="0">
                <a:moveTo>
                  <a:pt x="20944" y="12347"/>
                </a:moveTo>
                <a:cubicBezTo>
                  <a:pt x="21185" y="12760"/>
                  <a:pt x="21405" y="13258"/>
                  <a:pt x="21600" y="13863"/>
                </a:cubicBezTo>
                <a:cubicBezTo>
                  <a:pt x="20889" y="19988"/>
                  <a:pt x="17620" y="17087"/>
                  <a:pt x="15345" y="17087"/>
                </a:cubicBezTo>
                <a:cubicBezTo>
                  <a:pt x="11934" y="17731"/>
                  <a:pt x="7954" y="21600"/>
                  <a:pt x="3689" y="21278"/>
                </a:cubicBezTo>
                <a:cubicBezTo>
                  <a:pt x="3121" y="17409"/>
                  <a:pt x="4826" y="18376"/>
                  <a:pt x="4826" y="15475"/>
                </a:cubicBezTo>
                <a:lnTo>
                  <a:pt x="0" y="15046"/>
                </a:lnTo>
                <a:lnTo>
                  <a:pt x="165" y="14410"/>
                </a:lnTo>
                <a:cubicBezTo>
                  <a:pt x="305" y="13848"/>
                  <a:pt x="467" y="13168"/>
                  <a:pt x="654" y="12336"/>
                </a:cubicBezTo>
                <a:lnTo>
                  <a:pt x="656" y="10458"/>
                </a:lnTo>
                <a:lnTo>
                  <a:pt x="4116" y="10639"/>
                </a:lnTo>
                <a:cubicBezTo>
                  <a:pt x="3405" y="6448"/>
                  <a:pt x="5395" y="967"/>
                  <a:pt x="8096" y="0"/>
                </a:cubicBezTo>
                <a:cubicBezTo>
                  <a:pt x="8096" y="1934"/>
                  <a:pt x="7527" y="2579"/>
                  <a:pt x="7385" y="3869"/>
                </a:cubicBezTo>
                <a:cubicBezTo>
                  <a:pt x="9517" y="5158"/>
                  <a:pt x="11650" y="8704"/>
                  <a:pt x="14350" y="9672"/>
                </a:cubicBezTo>
                <a:cubicBezTo>
                  <a:pt x="16589" y="10800"/>
                  <a:pt x="19263" y="9460"/>
                  <a:pt x="20944" y="12347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94" name="任意多边形 40"/>
          <p:cNvSpPr/>
          <p:nvPr/>
        </p:nvSpPr>
        <p:spPr>
          <a:xfrm>
            <a:off x="975080" y="5743452"/>
            <a:ext cx="2456623" cy="168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023" y="0"/>
                </a:moveTo>
                <a:lnTo>
                  <a:pt x="18048" y="32"/>
                </a:lnTo>
                <a:lnTo>
                  <a:pt x="18047" y="2283"/>
                </a:lnTo>
                <a:cubicBezTo>
                  <a:pt x="18048" y="4081"/>
                  <a:pt x="18052" y="6098"/>
                  <a:pt x="18058" y="8570"/>
                </a:cubicBezTo>
                <a:cubicBezTo>
                  <a:pt x="18901" y="12084"/>
                  <a:pt x="19864" y="10913"/>
                  <a:pt x="20789" y="10767"/>
                </a:cubicBezTo>
                <a:lnTo>
                  <a:pt x="21600" y="11130"/>
                </a:lnTo>
                <a:lnTo>
                  <a:pt x="21553" y="18770"/>
                </a:lnTo>
                <a:lnTo>
                  <a:pt x="19998" y="17586"/>
                </a:lnTo>
                <a:cubicBezTo>
                  <a:pt x="15795" y="14313"/>
                  <a:pt x="12027" y="11238"/>
                  <a:pt x="7440" y="15337"/>
                </a:cubicBezTo>
                <a:cubicBezTo>
                  <a:pt x="6209" y="16378"/>
                  <a:pt x="5112" y="16899"/>
                  <a:pt x="3882" y="17940"/>
                </a:cubicBezTo>
                <a:cubicBezTo>
                  <a:pt x="2739" y="18721"/>
                  <a:pt x="1595" y="21551"/>
                  <a:pt x="508" y="21600"/>
                </a:cubicBezTo>
                <a:lnTo>
                  <a:pt x="0" y="21096"/>
                </a:lnTo>
                <a:lnTo>
                  <a:pt x="247" y="13469"/>
                </a:lnTo>
                <a:lnTo>
                  <a:pt x="826" y="14229"/>
                </a:lnTo>
                <a:cubicBezTo>
                  <a:pt x="1634" y="13932"/>
                  <a:pt x="2333" y="10083"/>
                  <a:pt x="3138" y="8898"/>
                </a:cubicBezTo>
                <a:cubicBezTo>
                  <a:pt x="5390" y="6529"/>
                  <a:pt x="7522" y="8602"/>
                  <a:pt x="9624" y="7565"/>
                </a:cubicBezTo>
                <a:lnTo>
                  <a:pt x="11493" y="5467"/>
                </a:lnTo>
                <a:lnTo>
                  <a:pt x="11849" y="5629"/>
                </a:lnTo>
                <a:cubicBezTo>
                  <a:pt x="12110" y="5980"/>
                  <a:pt x="12373" y="6566"/>
                  <a:pt x="12622" y="5980"/>
                </a:cubicBezTo>
                <a:lnTo>
                  <a:pt x="12737" y="5362"/>
                </a:lnTo>
                <a:lnTo>
                  <a:pt x="15018" y="5871"/>
                </a:lnTo>
                <a:cubicBezTo>
                  <a:pt x="16071" y="6134"/>
                  <a:pt x="17137" y="6792"/>
                  <a:pt x="18049" y="8898"/>
                </a:cubicBezTo>
                <a:cubicBezTo>
                  <a:pt x="18022" y="6661"/>
                  <a:pt x="18012" y="4653"/>
                  <a:pt x="18012" y="2745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95" name="任意多边形 41"/>
          <p:cNvSpPr/>
          <p:nvPr/>
        </p:nvSpPr>
        <p:spPr>
          <a:xfrm>
            <a:off x="4006048" y="4445217"/>
            <a:ext cx="3033872" cy="1560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023" y="0"/>
                </a:moveTo>
                <a:lnTo>
                  <a:pt x="18048" y="32"/>
                </a:lnTo>
                <a:lnTo>
                  <a:pt x="18047" y="2283"/>
                </a:lnTo>
                <a:cubicBezTo>
                  <a:pt x="18048" y="4081"/>
                  <a:pt x="18052" y="6098"/>
                  <a:pt x="18058" y="8570"/>
                </a:cubicBezTo>
                <a:cubicBezTo>
                  <a:pt x="18901" y="12084"/>
                  <a:pt x="19864" y="10913"/>
                  <a:pt x="20789" y="10767"/>
                </a:cubicBezTo>
                <a:lnTo>
                  <a:pt x="21600" y="11130"/>
                </a:lnTo>
                <a:lnTo>
                  <a:pt x="21553" y="18770"/>
                </a:lnTo>
                <a:lnTo>
                  <a:pt x="19998" y="17586"/>
                </a:lnTo>
                <a:cubicBezTo>
                  <a:pt x="15795" y="14313"/>
                  <a:pt x="12027" y="11238"/>
                  <a:pt x="7440" y="15337"/>
                </a:cubicBezTo>
                <a:cubicBezTo>
                  <a:pt x="6209" y="16378"/>
                  <a:pt x="5112" y="16899"/>
                  <a:pt x="3882" y="17940"/>
                </a:cubicBezTo>
                <a:cubicBezTo>
                  <a:pt x="2739" y="18721"/>
                  <a:pt x="1595" y="21551"/>
                  <a:pt x="508" y="21600"/>
                </a:cubicBezTo>
                <a:lnTo>
                  <a:pt x="0" y="21096"/>
                </a:lnTo>
                <a:lnTo>
                  <a:pt x="247" y="13469"/>
                </a:lnTo>
                <a:lnTo>
                  <a:pt x="826" y="14229"/>
                </a:lnTo>
                <a:cubicBezTo>
                  <a:pt x="1634" y="13932"/>
                  <a:pt x="2333" y="10083"/>
                  <a:pt x="3138" y="8898"/>
                </a:cubicBezTo>
                <a:cubicBezTo>
                  <a:pt x="5390" y="6529"/>
                  <a:pt x="7522" y="8602"/>
                  <a:pt x="9624" y="7565"/>
                </a:cubicBezTo>
                <a:lnTo>
                  <a:pt x="11493" y="5467"/>
                </a:lnTo>
                <a:lnTo>
                  <a:pt x="11849" y="5629"/>
                </a:lnTo>
                <a:cubicBezTo>
                  <a:pt x="12110" y="5980"/>
                  <a:pt x="12373" y="6566"/>
                  <a:pt x="12622" y="5980"/>
                </a:cubicBezTo>
                <a:lnTo>
                  <a:pt x="12737" y="5362"/>
                </a:lnTo>
                <a:lnTo>
                  <a:pt x="15018" y="5871"/>
                </a:lnTo>
                <a:cubicBezTo>
                  <a:pt x="16071" y="6134"/>
                  <a:pt x="17137" y="6792"/>
                  <a:pt x="18049" y="8898"/>
                </a:cubicBezTo>
                <a:cubicBezTo>
                  <a:pt x="18022" y="6661"/>
                  <a:pt x="18012" y="4653"/>
                  <a:pt x="18012" y="2745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96" name="任意多边形 46"/>
          <p:cNvSpPr/>
          <p:nvPr/>
        </p:nvSpPr>
        <p:spPr>
          <a:xfrm>
            <a:off x="3012941" y="4391200"/>
            <a:ext cx="1418224" cy="1636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617" y="0"/>
                </a:moveTo>
                <a:lnTo>
                  <a:pt x="19687" y="218"/>
                </a:lnTo>
                <a:cubicBezTo>
                  <a:pt x="19716" y="305"/>
                  <a:pt x="19754" y="389"/>
                  <a:pt x="19816" y="464"/>
                </a:cubicBezTo>
                <a:lnTo>
                  <a:pt x="20029" y="718"/>
                </a:lnTo>
                <a:cubicBezTo>
                  <a:pt x="20073" y="822"/>
                  <a:pt x="20094" y="886"/>
                  <a:pt x="20110" y="926"/>
                </a:cubicBezTo>
                <a:lnTo>
                  <a:pt x="20117" y="933"/>
                </a:lnTo>
                <a:lnTo>
                  <a:pt x="20117" y="1427"/>
                </a:lnTo>
                <a:cubicBezTo>
                  <a:pt x="20529" y="1656"/>
                  <a:pt x="21600" y="1296"/>
                  <a:pt x="21600" y="1820"/>
                </a:cubicBezTo>
                <a:cubicBezTo>
                  <a:pt x="20941" y="2016"/>
                  <a:pt x="19869" y="1623"/>
                  <a:pt x="19169" y="1820"/>
                </a:cubicBezTo>
                <a:cubicBezTo>
                  <a:pt x="18716" y="1983"/>
                  <a:pt x="17438" y="3654"/>
                  <a:pt x="17067" y="4112"/>
                </a:cubicBezTo>
                <a:cubicBezTo>
                  <a:pt x="15090" y="6503"/>
                  <a:pt x="12865" y="8697"/>
                  <a:pt x="10763" y="10794"/>
                </a:cubicBezTo>
                <a:cubicBezTo>
                  <a:pt x="7590" y="13905"/>
                  <a:pt x="5159" y="17049"/>
                  <a:pt x="2398" y="19768"/>
                </a:cubicBezTo>
                <a:cubicBezTo>
                  <a:pt x="2769" y="19817"/>
                  <a:pt x="3302" y="19737"/>
                  <a:pt x="3685" y="19777"/>
                </a:cubicBezTo>
                <a:lnTo>
                  <a:pt x="3899" y="19836"/>
                </a:lnTo>
                <a:lnTo>
                  <a:pt x="3681" y="20096"/>
                </a:lnTo>
                <a:lnTo>
                  <a:pt x="3665" y="20107"/>
                </a:lnTo>
                <a:lnTo>
                  <a:pt x="3238" y="20132"/>
                </a:lnTo>
                <a:cubicBezTo>
                  <a:pt x="2893" y="20112"/>
                  <a:pt x="2502" y="20046"/>
                  <a:pt x="2192" y="20128"/>
                </a:cubicBezTo>
                <a:cubicBezTo>
                  <a:pt x="1822" y="20226"/>
                  <a:pt x="1647" y="20423"/>
                  <a:pt x="1507" y="20640"/>
                </a:cubicBezTo>
                <a:lnTo>
                  <a:pt x="1493" y="20664"/>
                </a:lnTo>
                <a:lnTo>
                  <a:pt x="561" y="21157"/>
                </a:lnTo>
                <a:cubicBezTo>
                  <a:pt x="486" y="21246"/>
                  <a:pt x="432" y="21348"/>
                  <a:pt x="338" y="21423"/>
                </a:cubicBezTo>
                <a:cubicBezTo>
                  <a:pt x="224" y="21513"/>
                  <a:pt x="138" y="21556"/>
                  <a:pt x="68" y="21580"/>
                </a:cubicBezTo>
                <a:lnTo>
                  <a:pt x="0" y="21600"/>
                </a:lnTo>
                <a:lnTo>
                  <a:pt x="89" y="21388"/>
                </a:lnTo>
                <a:lnTo>
                  <a:pt x="312" y="20857"/>
                </a:lnTo>
                <a:cubicBezTo>
                  <a:pt x="386" y="20680"/>
                  <a:pt x="439" y="20497"/>
                  <a:pt x="535" y="20327"/>
                </a:cubicBezTo>
                <a:cubicBezTo>
                  <a:pt x="589" y="20229"/>
                  <a:pt x="698" y="20156"/>
                  <a:pt x="757" y="20061"/>
                </a:cubicBezTo>
                <a:cubicBezTo>
                  <a:pt x="810" y="19978"/>
                  <a:pt x="816" y="19879"/>
                  <a:pt x="869" y="19796"/>
                </a:cubicBezTo>
                <a:cubicBezTo>
                  <a:pt x="929" y="19700"/>
                  <a:pt x="1032" y="19625"/>
                  <a:pt x="1092" y="19530"/>
                </a:cubicBezTo>
                <a:cubicBezTo>
                  <a:pt x="1144" y="19447"/>
                  <a:pt x="1138" y="19342"/>
                  <a:pt x="1203" y="19265"/>
                </a:cubicBezTo>
                <a:cubicBezTo>
                  <a:pt x="1291" y="19161"/>
                  <a:pt x="1437" y="19095"/>
                  <a:pt x="1537" y="18999"/>
                </a:cubicBezTo>
                <a:cubicBezTo>
                  <a:pt x="1623" y="18918"/>
                  <a:pt x="1686" y="18822"/>
                  <a:pt x="1760" y="18734"/>
                </a:cubicBezTo>
                <a:cubicBezTo>
                  <a:pt x="2708" y="18232"/>
                  <a:pt x="1240" y="19058"/>
                  <a:pt x="2540" y="18026"/>
                </a:cubicBezTo>
                <a:cubicBezTo>
                  <a:pt x="2623" y="17960"/>
                  <a:pt x="2783" y="17996"/>
                  <a:pt x="2875" y="17938"/>
                </a:cubicBezTo>
                <a:cubicBezTo>
                  <a:pt x="2979" y="17871"/>
                  <a:pt x="3023" y="17761"/>
                  <a:pt x="3098" y="17672"/>
                </a:cubicBezTo>
                <a:cubicBezTo>
                  <a:pt x="3344" y="17541"/>
                  <a:pt x="3595" y="17434"/>
                  <a:pt x="3766" y="17230"/>
                </a:cubicBezTo>
                <a:cubicBezTo>
                  <a:pt x="3815" y="17171"/>
                  <a:pt x="3867" y="17010"/>
                  <a:pt x="3908" y="16856"/>
                </a:cubicBezTo>
                <a:lnTo>
                  <a:pt x="3916" y="16824"/>
                </a:lnTo>
                <a:lnTo>
                  <a:pt x="4009" y="16828"/>
                </a:lnTo>
                <a:cubicBezTo>
                  <a:pt x="4181" y="16824"/>
                  <a:pt x="4345" y="16804"/>
                  <a:pt x="4500" y="16754"/>
                </a:cubicBezTo>
                <a:cubicBezTo>
                  <a:pt x="5242" y="16558"/>
                  <a:pt x="5942" y="15281"/>
                  <a:pt x="6437" y="14757"/>
                </a:cubicBezTo>
                <a:cubicBezTo>
                  <a:pt x="8208" y="12693"/>
                  <a:pt x="10392" y="10499"/>
                  <a:pt x="12205" y="8861"/>
                </a:cubicBezTo>
                <a:cubicBezTo>
                  <a:pt x="14678" y="6176"/>
                  <a:pt x="17150" y="3490"/>
                  <a:pt x="19416" y="673"/>
                </a:cubicBezTo>
                <a:cubicBezTo>
                  <a:pt x="19210" y="477"/>
                  <a:pt x="18592" y="608"/>
                  <a:pt x="18674" y="247"/>
                </a:cubicBezTo>
                <a:cubicBezTo>
                  <a:pt x="19004" y="215"/>
                  <a:pt x="19416" y="280"/>
                  <a:pt x="19622" y="149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97" name="任意多边形 57"/>
          <p:cNvSpPr/>
          <p:nvPr/>
        </p:nvSpPr>
        <p:spPr>
          <a:xfrm rot="18878441">
            <a:off x="9247986" y="2464315"/>
            <a:ext cx="1707182" cy="4576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50" fill="norm" stroke="1" extrusionOk="0">
                <a:moveTo>
                  <a:pt x="20185" y="16487"/>
                </a:moveTo>
                <a:lnTo>
                  <a:pt x="20185" y="17494"/>
                </a:lnTo>
                <a:cubicBezTo>
                  <a:pt x="20153" y="17941"/>
                  <a:pt x="20125" y="18305"/>
                  <a:pt x="20101" y="18607"/>
                </a:cubicBezTo>
                <a:lnTo>
                  <a:pt x="20073" y="18949"/>
                </a:lnTo>
                <a:lnTo>
                  <a:pt x="19234" y="18715"/>
                </a:lnTo>
                <a:cubicBezTo>
                  <a:pt x="15413" y="17627"/>
                  <a:pt x="11987" y="16605"/>
                  <a:pt x="7817" y="17968"/>
                </a:cubicBezTo>
                <a:cubicBezTo>
                  <a:pt x="6699" y="18313"/>
                  <a:pt x="5702" y="18486"/>
                  <a:pt x="4583" y="18832"/>
                </a:cubicBezTo>
                <a:cubicBezTo>
                  <a:pt x="3197" y="19178"/>
                  <a:pt x="1812" y="20735"/>
                  <a:pt x="547" y="19697"/>
                </a:cubicBezTo>
                <a:cubicBezTo>
                  <a:pt x="328" y="19524"/>
                  <a:pt x="450" y="21600"/>
                  <a:pt x="158" y="20908"/>
                </a:cubicBezTo>
                <a:lnTo>
                  <a:pt x="0" y="20507"/>
                </a:lnTo>
                <a:lnTo>
                  <a:pt x="23" y="20026"/>
                </a:lnTo>
                <a:lnTo>
                  <a:pt x="30" y="19859"/>
                </a:lnTo>
                <a:lnTo>
                  <a:pt x="112" y="19713"/>
                </a:lnTo>
                <a:cubicBezTo>
                  <a:pt x="216" y="19435"/>
                  <a:pt x="312" y="19004"/>
                  <a:pt x="412" y="18649"/>
                </a:cubicBezTo>
                <a:cubicBezTo>
                  <a:pt x="586" y="18471"/>
                  <a:pt x="763" y="18362"/>
                  <a:pt x="936" y="18116"/>
                </a:cubicBezTo>
                <a:cubicBezTo>
                  <a:pt x="1013" y="18006"/>
                  <a:pt x="1086" y="17761"/>
                  <a:pt x="1161" y="17584"/>
                </a:cubicBezTo>
                <a:lnTo>
                  <a:pt x="1291" y="17352"/>
                </a:lnTo>
                <a:lnTo>
                  <a:pt x="1805" y="17599"/>
                </a:lnTo>
                <a:cubicBezTo>
                  <a:pt x="2540" y="17501"/>
                  <a:pt x="3175" y="16221"/>
                  <a:pt x="3907" y="15828"/>
                </a:cubicBezTo>
                <a:cubicBezTo>
                  <a:pt x="6637" y="14778"/>
                  <a:pt x="9173" y="16353"/>
                  <a:pt x="11708" y="14603"/>
                </a:cubicBezTo>
                <a:lnTo>
                  <a:pt x="11701" y="14073"/>
                </a:lnTo>
                <a:lnTo>
                  <a:pt x="12017" y="14060"/>
                </a:lnTo>
                <a:lnTo>
                  <a:pt x="12025" y="14603"/>
                </a:lnTo>
                <a:cubicBezTo>
                  <a:pt x="13585" y="14953"/>
                  <a:pt x="15804" y="14428"/>
                  <a:pt x="17461" y="15828"/>
                </a:cubicBezTo>
                <a:lnTo>
                  <a:pt x="17434" y="14154"/>
                </a:lnTo>
                <a:lnTo>
                  <a:pt x="17463" y="14169"/>
                </a:lnTo>
                <a:lnTo>
                  <a:pt x="17470" y="15719"/>
                </a:lnTo>
                <a:cubicBezTo>
                  <a:pt x="18236" y="16886"/>
                  <a:pt x="19112" y="16497"/>
                  <a:pt x="19953" y="16449"/>
                </a:cubicBezTo>
                <a:close/>
                <a:moveTo>
                  <a:pt x="21600" y="0"/>
                </a:moveTo>
                <a:lnTo>
                  <a:pt x="21507" y="138"/>
                </a:lnTo>
                <a:lnTo>
                  <a:pt x="21537" y="16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900" name="组合 59"/>
          <p:cNvGrpSpPr/>
          <p:nvPr/>
        </p:nvGrpSpPr>
        <p:grpSpPr>
          <a:xfrm>
            <a:off x="1088829" y="4606492"/>
            <a:ext cx="2456623" cy="1008372"/>
            <a:chOff x="0" y="0"/>
            <a:chExt cx="2456621" cy="1008371"/>
          </a:xfrm>
        </p:grpSpPr>
        <p:sp>
          <p:nvSpPr>
            <p:cNvPr id="898" name="文本框 60"/>
            <p:cNvSpPr txBox="1"/>
            <p:nvPr/>
          </p:nvSpPr>
          <p:spPr>
            <a:xfrm>
              <a:off x="5785" y="0"/>
              <a:ext cx="1754912" cy="421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r">
                <a:defRPr sz="2000">
                  <a:solidFill>
                    <a:srgbClr val="FFFFFF"/>
                  </a:solidFill>
                </a:defRPr>
              </a:lvl1pPr>
            </a:lstStyle>
            <a:p>
              <a:pPr>
                <a:defRPr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r>
                <a:rPr>
                  <a:latin typeface="微软雅黑 Light"/>
                  <a:ea typeface="微软雅黑 Light"/>
                  <a:cs typeface="微软雅黑 Light"/>
                  <a:sym typeface="微软雅黑 Light"/>
                </a:rPr>
                <a:t>CSS3 transform</a:t>
              </a:r>
            </a:p>
          </p:txBody>
        </p:sp>
        <p:sp>
          <p:nvSpPr>
            <p:cNvPr id="899" name="文本框 61"/>
            <p:cNvSpPr txBox="1"/>
            <p:nvPr/>
          </p:nvSpPr>
          <p:spPr>
            <a:xfrm>
              <a:off x="0" y="307331"/>
              <a:ext cx="2456622" cy="701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供了像skew, rotate, …效果，纳尼？</a:t>
              </a:r>
            </a:p>
          </p:txBody>
        </p:sp>
      </p:grpSp>
      <p:sp>
        <p:nvSpPr>
          <p:cNvPr id="901" name="文本框 66"/>
          <p:cNvSpPr txBox="1"/>
          <p:nvPr/>
        </p:nvSpPr>
        <p:spPr>
          <a:xfrm>
            <a:off x="4758976" y="4018098"/>
            <a:ext cx="1899239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>
              <a:defRPr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>
                <a:latin typeface="微软雅黑 Light"/>
                <a:ea typeface="微软雅黑 Light"/>
                <a:cs typeface="微软雅黑 Light"/>
                <a:sym typeface="微软雅黑 Light"/>
              </a:rPr>
              <a:t>matrix</a:t>
            </a:r>
          </a:p>
        </p:txBody>
      </p:sp>
      <p:sp>
        <p:nvSpPr>
          <p:cNvPr id="902" name="任意多边形 71"/>
          <p:cNvSpPr/>
          <p:nvPr/>
        </p:nvSpPr>
        <p:spPr>
          <a:xfrm>
            <a:off x="7546044" y="3133650"/>
            <a:ext cx="2456624" cy="168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023" y="0"/>
                </a:moveTo>
                <a:lnTo>
                  <a:pt x="18048" y="32"/>
                </a:lnTo>
                <a:lnTo>
                  <a:pt x="18047" y="2283"/>
                </a:lnTo>
                <a:cubicBezTo>
                  <a:pt x="18048" y="4081"/>
                  <a:pt x="18052" y="6098"/>
                  <a:pt x="18058" y="8570"/>
                </a:cubicBezTo>
                <a:cubicBezTo>
                  <a:pt x="18901" y="12084"/>
                  <a:pt x="19864" y="10913"/>
                  <a:pt x="20789" y="10767"/>
                </a:cubicBezTo>
                <a:lnTo>
                  <a:pt x="21600" y="11130"/>
                </a:lnTo>
                <a:lnTo>
                  <a:pt x="21553" y="18770"/>
                </a:lnTo>
                <a:lnTo>
                  <a:pt x="19998" y="17586"/>
                </a:lnTo>
                <a:cubicBezTo>
                  <a:pt x="15795" y="14313"/>
                  <a:pt x="12027" y="11238"/>
                  <a:pt x="7440" y="15337"/>
                </a:cubicBezTo>
                <a:cubicBezTo>
                  <a:pt x="6209" y="16378"/>
                  <a:pt x="5112" y="16899"/>
                  <a:pt x="3882" y="17940"/>
                </a:cubicBezTo>
                <a:cubicBezTo>
                  <a:pt x="2739" y="18721"/>
                  <a:pt x="1595" y="21551"/>
                  <a:pt x="508" y="21600"/>
                </a:cubicBezTo>
                <a:lnTo>
                  <a:pt x="0" y="21096"/>
                </a:lnTo>
                <a:lnTo>
                  <a:pt x="247" y="13469"/>
                </a:lnTo>
                <a:lnTo>
                  <a:pt x="826" y="14229"/>
                </a:lnTo>
                <a:cubicBezTo>
                  <a:pt x="1634" y="13932"/>
                  <a:pt x="2333" y="10083"/>
                  <a:pt x="3138" y="8898"/>
                </a:cubicBezTo>
                <a:cubicBezTo>
                  <a:pt x="5390" y="6529"/>
                  <a:pt x="7522" y="8602"/>
                  <a:pt x="9624" y="7565"/>
                </a:cubicBezTo>
                <a:lnTo>
                  <a:pt x="11493" y="5467"/>
                </a:lnTo>
                <a:lnTo>
                  <a:pt x="11849" y="5629"/>
                </a:lnTo>
                <a:cubicBezTo>
                  <a:pt x="12110" y="5980"/>
                  <a:pt x="12373" y="6566"/>
                  <a:pt x="12622" y="5980"/>
                </a:cubicBezTo>
                <a:lnTo>
                  <a:pt x="12737" y="5362"/>
                </a:lnTo>
                <a:lnTo>
                  <a:pt x="15018" y="5871"/>
                </a:lnTo>
                <a:cubicBezTo>
                  <a:pt x="16071" y="6134"/>
                  <a:pt x="17137" y="6792"/>
                  <a:pt x="18049" y="8898"/>
                </a:cubicBezTo>
                <a:cubicBezTo>
                  <a:pt x="18022" y="6661"/>
                  <a:pt x="18012" y="4653"/>
                  <a:pt x="18012" y="2745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03" name="任意多边形 72"/>
          <p:cNvSpPr/>
          <p:nvPr/>
        </p:nvSpPr>
        <p:spPr>
          <a:xfrm>
            <a:off x="6630092" y="3080362"/>
            <a:ext cx="1418224" cy="1636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617" y="0"/>
                </a:moveTo>
                <a:lnTo>
                  <a:pt x="19687" y="218"/>
                </a:lnTo>
                <a:cubicBezTo>
                  <a:pt x="19716" y="305"/>
                  <a:pt x="19754" y="389"/>
                  <a:pt x="19816" y="464"/>
                </a:cubicBezTo>
                <a:lnTo>
                  <a:pt x="20029" y="718"/>
                </a:lnTo>
                <a:cubicBezTo>
                  <a:pt x="20073" y="822"/>
                  <a:pt x="20094" y="886"/>
                  <a:pt x="20110" y="926"/>
                </a:cubicBezTo>
                <a:lnTo>
                  <a:pt x="20117" y="933"/>
                </a:lnTo>
                <a:lnTo>
                  <a:pt x="20117" y="1427"/>
                </a:lnTo>
                <a:cubicBezTo>
                  <a:pt x="20529" y="1656"/>
                  <a:pt x="21600" y="1296"/>
                  <a:pt x="21600" y="1820"/>
                </a:cubicBezTo>
                <a:cubicBezTo>
                  <a:pt x="20941" y="2016"/>
                  <a:pt x="19869" y="1623"/>
                  <a:pt x="19169" y="1820"/>
                </a:cubicBezTo>
                <a:cubicBezTo>
                  <a:pt x="18716" y="1983"/>
                  <a:pt x="17438" y="3654"/>
                  <a:pt x="17067" y="4112"/>
                </a:cubicBezTo>
                <a:cubicBezTo>
                  <a:pt x="15090" y="6503"/>
                  <a:pt x="12865" y="8697"/>
                  <a:pt x="10763" y="10794"/>
                </a:cubicBezTo>
                <a:cubicBezTo>
                  <a:pt x="7590" y="13905"/>
                  <a:pt x="5159" y="17049"/>
                  <a:pt x="2398" y="19768"/>
                </a:cubicBezTo>
                <a:cubicBezTo>
                  <a:pt x="2769" y="19817"/>
                  <a:pt x="3302" y="19737"/>
                  <a:pt x="3685" y="19777"/>
                </a:cubicBezTo>
                <a:lnTo>
                  <a:pt x="3899" y="19836"/>
                </a:lnTo>
                <a:lnTo>
                  <a:pt x="3681" y="20096"/>
                </a:lnTo>
                <a:lnTo>
                  <a:pt x="3665" y="20107"/>
                </a:lnTo>
                <a:lnTo>
                  <a:pt x="3238" y="20132"/>
                </a:lnTo>
                <a:cubicBezTo>
                  <a:pt x="2893" y="20112"/>
                  <a:pt x="2502" y="20046"/>
                  <a:pt x="2192" y="20128"/>
                </a:cubicBezTo>
                <a:cubicBezTo>
                  <a:pt x="1822" y="20226"/>
                  <a:pt x="1647" y="20423"/>
                  <a:pt x="1507" y="20640"/>
                </a:cubicBezTo>
                <a:lnTo>
                  <a:pt x="1493" y="20664"/>
                </a:lnTo>
                <a:lnTo>
                  <a:pt x="561" y="21157"/>
                </a:lnTo>
                <a:cubicBezTo>
                  <a:pt x="486" y="21246"/>
                  <a:pt x="432" y="21348"/>
                  <a:pt x="338" y="21423"/>
                </a:cubicBezTo>
                <a:cubicBezTo>
                  <a:pt x="224" y="21513"/>
                  <a:pt x="138" y="21556"/>
                  <a:pt x="68" y="21580"/>
                </a:cubicBezTo>
                <a:lnTo>
                  <a:pt x="0" y="21600"/>
                </a:lnTo>
                <a:lnTo>
                  <a:pt x="89" y="21388"/>
                </a:lnTo>
                <a:lnTo>
                  <a:pt x="312" y="20857"/>
                </a:lnTo>
                <a:cubicBezTo>
                  <a:pt x="386" y="20680"/>
                  <a:pt x="439" y="20497"/>
                  <a:pt x="535" y="20327"/>
                </a:cubicBezTo>
                <a:cubicBezTo>
                  <a:pt x="589" y="20229"/>
                  <a:pt x="698" y="20156"/>
                  <a:pt x="757" y="20061"/>
                </a:cubicBezTo>
                <a:cubicBezTo>
                  <a:pt x="810" y="19978"/>
                  <a:pt x="816" y="19879"/>
                  <a:pt x="869" y="19796"/>
                </a:cubicBezTo>
                <a:cubicBezTo>
                  <a:pt x="929" y="19700"/>
                  <a:pt x="1032" y="19625"/>
                  <a:pt x="1092" y="19530"/>
                </a:cubicBezTo>
                <a:cubicBezTo>
                  <a:pt x="1144" y="19447"/>
                  <a:pt x="1138" y="19342"/>
                  <a:pt x="1203" y="19265"/>
                </a:cubicBezTo>
                <a:cubicBezTo>
                  <a:pt x="1291" y="19161"/>
                  <a:pt x="1437" y="19095"/>
                  <a:pt x="1537" y="18999"/>
                </a:cubicBezTo>
                <a:cubicBezTo>
                  <a:pt x="1623" y="18918"/>
                  <a:pt x="1686" y="18822"/>
                  <a:pt x="1760" y="18734"/>
                </a:cubicBezTo>
                <a:cubicBezTo>
                  <a:pt x="2708" y="18232"/>
                  <a:pt x="1240" y="19058"/>
                  <a:pt x="2540" y="18026"/>
                </a:cubicBezTo>
                <a:cubicBezTo>
                  <a:pt x="2623" y="17960"/>
                  <a:pt x="2783" y="17996"/>
                  <a:pt x="2875" y="17938"/>
                </a:cubicBezTo>
                <a:cubicBezTo>
                  <a:pt x="2979" y="17871"/>
                  <a:pt x="3023" y="17761"/>
                  <a:pt x="3098" y="17672"/>
                </a:cubicBezTo>
                <a:cubicBezTo>
                  <a:pt x="3344" y="17541"/>
                  <a:pt x="3595" y="17434"/>
                  <a:pt x="3766" y="17230"/>
                </a:cubicBezTo>
                <a:cubicBezTo>
                  <a:pt x="3815" y="17171"/>
                  <a:pt x="3867" y="17010"/>
                  <a:pt x="3908" y="16856"/>
                </a:cubicBezTo>
                <a:lnTo>
                  <a:pt x="3916" y="16824"/>
                </a:lnTo>
                <a:lnTo>
                  <a:pt x="4009" y="16828"/>
                </a:lnTo>
                <a:cubicBezTo>
                  <a:pt x="4181" y="16824"/>
                  <a:pt x="4345" y="16804"/>
                  <a:pt x="4500" y="16754"/>
                </a:cubicBezTo>
                <a:cubicBezTo>
                  <a:pt x="5242" y="16558"/>
                  <a:pt x="5942" y="15281"/>
                  <a:pt x="6437" y="14757"/>
                </a:cubicBezTo>
                <a:cubicBezTo>
                  <a:pt x="8208" y="12693"/>
                  <a:pt x="10392" y="10499"/>
                  <a:pt x="12205" y="8861"/>
                </a:cubicBezTo>
                <a:cubicBezTo>
                  <a:pt x="14678" y="6176"/>
                  <a:pt x="17150" y="3490"/>
                  <a:pt x="19416" y="673"/>
                </a:cubicBezTo>
                <a:cubicBezTo>
                  <a:pt x="19210" y="477"/>
                  <a:pt x="18592" y="608"/>
                  <a:pt x="18674" y="247"/>
                </a:cubicBezTo>
                <a:cubicBezTo>
                  <a:pt x="19004" y="215"/>
                  <a:pt x="19416" y="280"/>
                  <a:pt x="19622" y="149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906" name="组合 73"/>
          <p:cNvGrpSpPr/>
          <p:nvPr/>
        </p:nvGrpSpPr>
        <p:grpSpPr>
          <a:xfrm>
            <a:off x="7860855" y="1934196"/>
            <a:ext cx="2456623" cy="1008372"/>
            <a:chOff x="0" y="0"/>
            <a:chExt cx="2456621" cy="1008371"/>
          </a:xfrm>
        </p:grpSpPr>
        <p:sp>
          <p:nvSpPr>
            <p:cNvPr id="904" name="文本框 74"/>
            <p:cNvSpPr txBox="1"/>
            <p:nvPr/>
          </p:nvSpPr>
          <p:spPr>
            <a:xfrm>
              <a:off x="5785" y="0"/>
              <a:ext cx="1769544" cy="421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涉及数学动画</a:t>
              </a:r>
            </a:p>
          </p:txBody>
        </p:sp>
        <p:sp>
          <p:nvSpPr>
            <p:cNvPr id="905" name="文本框 75"/>
            <p:cNvSpPr txBox="1"/>
            <p:nvPr/>
          </p:nvSpPr>
          <p:spPr>
            <a:xfrm>
              <a:off x="0" y="307331"/>
              <a:ext cx="2456622" cy="701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transform属性没有提供接口方法</a:t>
              </a:r>
            </a:p>
          </p:txBody>
        </p:sp>
      </p:grpSp>
      <p:grpSp>
        <p:nvGrpSpPr>
          <p:cNvPr id="916" name="组合 42"/>
          <p:cNvGrpSpPr/>
          <p:nvPr/>
        </p:nvGrpSpPr>
        <p:grpSpPr>
          <a:xfrm>
            <a:off x="1287294" y="520626"/>
            <a:ext cx="648511" cy="726918"/>
            <a:chOff x="0" y="0"/>
            <a:chExt cx="648509" cy="726916"/>
          </a:xfrm>
        </p:grpSpPr>
        <p:sp>
          <p:nvSpPr>
            <p:cNvPr id="907" name="Freeform 40217"/>
            <p:cNvSpPr/>
            <p:nvPr/>
          </p:nvSpPr>
          <p:spPr>
            <a:xfrm>
              <a:off x="74541" y="-1"/>
              <a:ext cx="573969" cy="581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77" fill="norm" stroke="1" extrusionOk="0">
                  <a:moveTo>
                    <a:pt x="10452" y="18713"/>
                  </a:moveTo>
                  <a:cubicBezTo>
                    <a:pt x="10800" y="18059"/>
                    <a:pt x="11148" y="17404"/>
                    <a:pt x="11497" y="16750"/>
                  </a:cubicBezTo>
                  <a:cubicBezTo>
                    <a:pt x="13239" y="14459"/>
                    <a:pt x="14284" y="11841"/>
                    <a:pt x="14632" y="9222"/>
                  </a:cubicBezTo>
                  <a:cubicBezTo>
                    <a:pt x="14632" y="8568"/>
                    <a:pt x="14632" y="8241"/>
                    <a:pt x="14284" y="7586"/>
                  </a:cubicBezTo>
                  <a:cubicBezTo>
                    <a:pt x="13935" y="5950"/>
                    <a:pt x="12542" y="5950"/>
                    <a:pt x="11497" y="7259"/>
                  </a:cubicBezTo>
                  <a:cubicBezTo>
                    <a:pt x="9406" y="9222"/>
                    <a:pt x="7665" y="11841"/>
                    <a:pt x="6619" y="14786"/>
                  </a:cubicBezTo>
                  <a:cubicBezTo>
                    <a:pt x="6271" y="15113"/>
                    <a:pt x="6271" y="15441"/>
                    <a:pt x="6271" y="15768"/>
                  </a:cubicBezTo>
                  <a:cubicBezTo>
                    <a:pt x="6271" y="16095"/>
                    <a:pt x="5923" y="16422"/>
                    <a:pt x="5923" y="16750"/>
                  </a:cubicBezTo>
                  <a:cubicBezTo>
                    <a:pt x="5226" y="16095"/>
                    <a:pt x="4529" y="16095"/>
                    <a:pt x="3832" y="16422"/>
                  </a:cubicBezTo>
                  <a:cubicBezTo>
                    <a:pt x="3135" y="15441"/>
                    <a:pt x="1394" y="15441"/>
                    <a:pt x="0" y="14786"/>
                  </a:cubicBezTo>
                  <a:cubicBezTo>
                    <a:pt x="348" y="13804"/>
                    <a:pt x="1045" y="12495"/>
                    <a:pt x="1394" y="11513"/>
                  </a:cubicBezTo>
                  <a:cubicBezTo>
                    <a:pt x="2090" y="10204"/>
                    <a:pt x="2787" y="8895"/>
                    <a:pt x="3484" y="7913"/>
                  </a:cubicBezTo>
                  <a:cubicBezTo>
                    <a:pt x="4529" y="5295"/>
                    <a:pt x="6619" y="3332"/>
                    <a:pt x="8710" y="1695"/>
                  </a:cubicBezTo>
                  <a:cubicBezTo>
                    <a:pt x="12194" y="-923"/>
                    <a:pt x="17419" y="-268"/>
                    <a:pt x="19858" y="2022"/>
                  </a:cubicBezTo>
                  <a:cubicBezTo>
                    <a:pt x="21252" y="3659"/>
                    <a:pt x="21600" y="5622"/>
                    <a:pt x="21600" y="7913"/>
                  </a:cubicBezTo>
                  <a:cubicBezTo>
                    <a:pt x="21600" y="10204"/>
                    <a:pt x="20903" y="12495"/>
                    <a:pt x="20206" y="14786"/>
                  </a:cubicBezTo>
                  <a:cubicBezTo>
                    <a:pt x="19510" y="16422"/>
                    <a:pt x="18465" y="17732"/>
                    <a:pt x="17768" y="19368"/>
                  </a:cubicBezTo>
                  <a:cubicBezTo>
                    <a:pt x="17768" y="19368"/>
                    <a:pt x="17768" y="19695"/>
                    <a:pt x="17768" y="19695"/>
                  </a:cubicBezTo>
                  <a:cubicBezTo>
                    <a:pt x="17768" y="20022"/>
                    <a:pt x="17419" y="20350"/>
                    <a:pt x="17419" y="20677"/>
                  </a:cubicBezTo>
                  <a:cubicBezTo>
                    <a:pt x="16374" y="20677"/>
                    <a:pt x="15329" y="20677"/>
                    <a:pt x="14632" y="20350"/>
                  </a:cubicBezTo>
                  <a:cubicBezTo>
                    <a:pt x="13935" y="19695"/>
                    <a:pt x="12890" y="19368"/>
                    <a:pt x="12194" y="19041"/>
                  </a:cubicBezTo>
                  <a:cubicBezTo>
                    <a:pt x="11497" y="19041"/>
                    <a:pt x="11148" y="18713"/>
                    <a:pt x="10452" y="18713"/>
                  </a:cubicBezTo>
                  <a:close/>
                  <a:moveTo>
                    <a:pt x="17071" y="15768"/>
                  </a:moveTo>
                  <a:cubicBezTo>
                    <a:pt x="17419" y="14132"/>
                    <a:pt x="18116" y="12495"/>
                    <a:pt x="18465" y="11186"/>
                  </a:cubicBezTo>
                  <a:cubicBezTo>
                    <a:pt x="19161" y="8895"/>
                    <a:pt x="19510" y="6932"/>
                    <a:pt x="19161" y="4641"/>
                  </a:cubicBezTo>
                  <a:cubicBezTo>
                    <a:pt x="19161" y="3332"/>
                    <a:pt x="18465" y="2022"/>
                    <a:pt x="17419" y="1368"/>
                  </a:cubicBezTo>
                  <a:cubicBezTo>
                    <a:pt x="14981" y="386"/>
                    <a:pt x="11497" y="59"/>
                    <a:pt x="9058" y="2022"/>
                  </a:cubicBezTo>
                  <a:cubicBezTo>
                    <a:pt x="6968" y="3659"/>
                    <a:pt x="5574" y="5295"/>
                    <a:pt x="4181" y="7586"/>
                  </a:cubicBezTo>
                  <a:cubicBezTo>
                    <a:pt x="3484" y="8568"/>
                    <a:pt x="3135" y="9550"/>
                    <a:pt x="2439" y="10859"/>
                  </a:cubicBezTo>
                  <a:cubicBezTo>
                    <a:pt x="3135" y="10859"/>
                    <a:pt x="3832" y="11186"/>
                    <a:pt x="4529" y="11513"/>
                  </a:cubicBezTo>
                  <a:cubicBezTo>
                    <a:pt x="5226" y="11841"/>
                    <a:pt x="5226" y="11186"/>
                    <a:pt x="5574" y="10859"/>
                  </a:cubicBezTo>
                  <a:cubicBezTo>
                    <a:pt x="6619" y="8568"/>
                    <a:pt x="8361" y="6932"/>
                    <a:pt x="10800" y="5622"/>
                  </a:cubicBezTo>
                  <a:cubicBezTo>
                    <a:pt x="12542" y="4968"/>
                    <a:pt x="14284" y="5295"/>
                    <a:pt x="14632" y="7259"/>
                  </a:cubicBezTo>
                  <a:cubicBezTo>
                    <a:pt x="14981" y="8568"/>
                    <a:pt x="14981" y="9877"/>
                    <a:pt x="14632" y="10859"/>
                  </a:cubicBezTo>
                  <a:cubicBezTo>
                    <a:pt x="14632" y="12168"/>
                    <a:pt x="14284" y="13150"/>
                    <a:pt x="13935" y="14459"/>
                  </a:cubicBezTo>
                  <a:cubicBezTo>
                    <a:pt x="14981" y="14786"/>
                    <a:pt x="16026" y="15441"/>
                    <a:pt x="17071" y="15768"/>
                  </a:cubicBezTo>
                  <a:close/>
                  <a:moveTo>
                    <a:pt x="19161" y="2350"/>
                  </a:moveTo>
                  <a:cubicBezTo>
                    <a:pt x="19161" y="3332"/>
                    <a:pt x="19858" y="4313"/>
                    <a:pt x="19858" y="5295"/>
                  </a:cubicBezTo>
                  <a:cubicBezTo>
                    <a:pt x="20206" y="7913"/>
                    <a:pt x="19510" y="10204"/>
                    <a:pt x="18813" y="12495"/>
                  </a:cubicBezTo>
                  <a:cubicBezTo>
                    <a:pt x="18465" y="13477"/>
                    <a:pt x="18116" y="14786"/>
                    <a:pt x="17768" y="15768"/>
                  </a:cubicBezTo>
                  <a:cubicBezTo>
                    <a:pt x="19161" y="16095"/>
                    <a:pt x="19510" y="15441"/>
                    <a:pt x="19858" y="14132"/>
                  </a:cubicBezTo>
                  <a:cubicBezTo>
                    <a:pt x="20555" y="11841"/>
                    <a:pt x="21252" y="9550"/>
                    <a:pt x="21252" y="6932"/>
                  </a:cubicBezTo>
                  <a:cubicBezTo>
                    <a:pt x="20903" y="4968"/>
                    <a:pt x="20555" y="3332"/>
                    <a:pt x="19161" y="2350"/>
                  </a:cubicBezTo>
                  <a:close/>
                  <a:moveTo>
                    <a:pt x="14981" y="19695"/>
                  </a:moveTo>
                  <a:cubicBezTo>
                    <a:pt x="15677" y="18713"/>
                    <a:pt x="16026" y="17732"/>
                    <a:pt x="16374" y="17077"/>
                  </a:cubicBezTo>
                  <a:cubicBezTo>
                    <a:pt x="16374" y="16750"/>
                    <a:pt x="16374" y="15768"/>
                    <a:pt x="15677" y="15768"/>
                  </a:cubicBezTo>
                  <a:cubicBezTo>
                    <a:pt x="15329" y="15441"/>
                    <a:pt x="14632" y="15113"/>
                    <a:pt x="14284" y="15113"/>
                  </a:cubicBezTo>
                  <a:cubicBezTo>
                    <a:pt x="13935" y="15113"/>
                    <a:pt x="13587" y="14786"/>
                    <a:pt x="13239" y="15113"/>
                  </a:cubicBezTo>
                  <a:cubicBezTo>
                    <a:pt x="12542" y="16422"/>
                    <a:pt x="12194" y="17404"/>
                    <a:pt x="11497" y="18386"/>
                  </a:cubicBezTo>
                  <a:cubicBezTo>
                    <a:pt x="12542" y="18713"/>
                    <a:pt x="13935" y="19041"/>
                    <a:pt x="14981" y="19695"/>
                  </a:cubicBezTo>
                  <a:close/>
                  <a:moveTo>
                    <a:pt x="697" y="14786"/>
                  </a:moveTo>
                  <a:cubicBezTo>
                    <a:pt x="1742" y="14786"/>
                    <a:pt x="2787" y="15113"/>
                    <a:pt x="3832" y="15441"/>
                  </a:cubicBezTo>
                  <a:cubicBezTo>
                    <a:pt x="4181" y="14459"/>
                    <a:pt x="4529" y="13477"/>
                    <a:pt x="4877" y="12495"/>
                  </a:cubicBezTo>
                  <a:cubicBezTo>
                    <a:pt x="4877" y="12495"/>
                    <a:pt x="4529" y="12168"/>
                    <a:pt x="4529" y="11841"/>
                  </a:cubicBezTo>
                  <a:cubicBezTo>
                    <a:pt x="3832" y="11841"/>
                    <a:pt x="3135" y="11841"/>
                    <a:pt x="2090" y="11513"/>
                  </a:cubicBezTo>
                  <a:cubicBezTo>
                    <a:pt x="2090" y="11513"/>
                    <a:pt x="2090" y="11841"/>
                    <a:pt x="1742" y="11841"/>
                  </a:cubicBezTo>
                  <a:cubicBezTo>
                    <a:pt x="1394" y="12822"/>
                    <a:pt x="1045" y="13477"/>
                    <a:pt x="697" y="14786"/>
                  </a:cubicBezTo>
                  <a:close/>
                  <a:moveTo>
                    <a:pt x="12194" y="5950"/>
                  </a:moveTo>
                  <a:cubicBezTo>
                    <a:pt x="10452" y="5950"/>
                    <a:pt x="6271" y="9222"/>
                    <a:pt x="5923" y="11841"/>
                  </a:cubicBezTo>
                  <a:cubicBezTo>
                    <a:pt x="6968" y="11841"/>
                    <a:pt x="7316" y="11841"/>
                    <a:pt x="8013" y="10859"/>
                  </a:cubicBezTo>
                  <a:cubicBezTo>
                    <a:pt x="9058" y="8895"/>
                    <a:pt x="10452" y="7259"/>
                    <a:pt x="12194" y="5950"/>
                  </a:cubicBezTo>
                  <a:close/>
                  <a:moveTo>
                    <a:pt x="15677" y="19695"/>
                  </a:moveTo>
                  <a:cubicBezTo>
                    <a:pt x="16723" y="20350"/>
                    <a:pt x="17071" y="20022"/>
                    <a:pt x="17419" y="19368"/>
                  </a:cubicBezTo>
                  <a:cubicBezTo>
                    <a:pt x="18116" y="18386"/>
                    <a:pt x="18465" y="17404"/>
                    <a:pt x="19161" y="16422"/>
                  </a:cubicBezTo>
                  <a:cubicBezTo>
                    <a:pt x="17768" y="16095"/>
                    <a:pt x="17071" y="16422"/>
                    <a:pt x="16723" y="17404"/>
                  </a:cubicBezTo>
                  <a:cubicBezTo>
                    <a:pt x="16374" y="18386"/>
                    <a:pt x="16026" y="19041"/>
                    <a:pt x="15677" y="19695"/>
                  </a:cubicBezTo>
                  <a:close/>
                  <a:moveTo>
                    <a:pt x="5574" y="15768"/>
                  </a:moveTo>
                  <a:cubicBezTo>
                    <a:pt x="6271" y="14459"/>
                    <a:pt x="6619" y="13477"/>
                    <a:pt x="7316" y="12168"/>
                  </a:cubicBezTo>
                  <a:cubicBezTo>
                    <a:pt x="6619" y="12168"/>
                    <a:pt x="5923" y="12168"/>
                    <a:pt x="5226" y="12168"/>
                  </a:cubicBezTo>
                  <a:cubicBezTo>
                    <a:pt x="4877" y="13477"/>
                    <a:pt x="4529" y="14459"/>
                    <a:pt x="4181" y="15441"/>
                  </a:cubicBezTo>
                  <a:cubicBezTo>
                    <a:pt x="4877" y="15441"/>
                    <a:pt x="5226" y="15441"/>
                    <a:pt x="5574" y="1576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08" name="Freeform 40218"/>
            <p:cNvSpPr/>
            <p:nvPr/>
          </p:nvSpPr>
          <p:spPr>
            <a:xfrm>
              <a:off x="0" y="488384"/>
              <a:ext cx="67088" cy="74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8514" y="10800"/>
                    <a:pt x="9257" y="21600"/>
                    <a:pt x="0" y="21600"/>
                  </a:cubicBezTo>
                  <a:cubicBezTo>
                    <a:pt x="6171" y="16200"/>
                    <a:pt x="12343" y="810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09" name="Freeform 40219"/>
            <p:cNvSpPr/>
            <p:nvPr/>
          </p:nvSpPr>
          <p:spPr>
            <a:xfrm>
              <a:off x="491973" y="615104"/>
              <a:ext cx="26091" cy="111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200" y="0"/>
                  </a:moveTo>
                  <a:cubicBezTo>
                    <a:pt x="14400" y="7200"/>
                    <a:pt x="14400" y="14400"/>
                    <a:pt x="21600" y="21600"/>
                  </a:cubicBezTo>
                  <a:cubicBezTo>
                    <a:pt x="7200" y="19800"/>
                    <a:pt x="7200" y="18000"/>
                    <a:pt x="0" y="0"/>
                  </a:cubicBezTo>
                  <a:cubicBezTo>
                    <a:pt x="7200" y="0"/>
                    <a:pt x="7200" y="0"/>
                    <a:pt x="72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0" name="Freeform 40220"/>
            <p:cNvSpPr/>
            <p:nvPr/>
          </p:nvSpPr>
          <p:spPr>
            <a:xfrm>
              <a:off x="72372" y="533108"/>
              <a:ext cx="20806" cy="93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225" h="21600" fill="norm" stroke="1" extrusionOk="0">
                  <a:moveTo>
                    <a:pt x="17225" y="0"/>
                  </a:moveTo>
                  <a:cubicBezTo>
                    <a:pt x="17225" y="6480"/>
                    <a:pt x="10025" y="12960"/>
                    <a:pt x="2825" y="21600"/>
                  </a:cubicBezTo>
                  <a:cubicBezTo>
                    <a:pt x="-4375" y="17280"/>
                    <a:pt x="2825" y="4320"/>
                    <a:pt x="1722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1" name="Freeform 40221"/>
            <p:cNvSpPr/>
            <p:nvPr/>
          </p:nvSpPr>
          <p:spPr>
            <a:xfrm>
              <a:off x="316802" y="626286"/>
              <a:ext cx="44725" cy="81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9200"/>
                    <a:pt x="0" y="16800"/>
                    <a:pt x="0" y="16800"/>
                  </a:cubicBezTo>
                  <a:cubicBezTo>
                    <a:pt x="4320" y="14400"/>
                    <a:pt x="4320" y="9600"/>
                    <a:pt x="8640" y="7200"/>
                  </a:cubicBezTo>
                  <a:cubicBezTo>
                    <a:pt x="12960" y="4800"/>
                    <a:pt x="17280" y="240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7280" y="7200"/>
                    <a:pt x="8640" y="14400"/>
                    <a:pt x="0" y="21600"/>
                  </a:cubicBezTo>
                  <a:cubicBezTo>
                    <a:pt x="0" y="2160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2" name="Freeform 40222"/>
            <p:cNvSpPr/>
            <p:nvPr/>
          </p:nvSpPr>
          <p:spPr>
            <a:xfrm>
              <a:off x="151412" y="533108"/>
              <a:ext cx="16308" cy="93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00" h="21600" fill="norm" stroke="1" extrusionOk="0">
                  <a:moveTo>
                    <a:pt x="8100" y="0"/>
                  </a:moveTo>
                  <a:cubicBezTo>
                    <a:pt x="8100" y="8640"/>
                    <a:pt x="8100" y="15120"/>
                    <a:pt x="18900" y="21600"/>
                  </a:cubicBezTo>
                  <a:cubicBezTo>
                    <a:pt x="8100" y="21600"/>
                    <a:pt x="8100" y="21600"/>
                    <a:pt x="8100" y="21600"/>
                  </a:cubicBezTo>
                  <a:cubicBezTo>
                    <a:pt x="-2700" y="15120"/>
                    <a:pt x="-2700" y="8640"/>
                    <a:pt x="81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3" name="Freeform 40223"/>
            <p:cNvSpPr/>
            <p:nvPr/>
          </p:nvSpPr>
          <p:spPr>
            <a:xfrm>
              <a:off x="242260" y="596470"/>
              <a:ext cx="63362" cy="55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000"/>
                  </a:moveTo>
                  <a:cubicBezTo>
                    <a:pt x="6171" y="10800"/>
                    <a:pt x="12343" y="7200"/>
                    <a:pt x="18514" y="0"/>
                  </a:cubicBezTo>
                  <a:cubicBezTo>
                    <a:pt x="18514" y="3600"/>
                    <a:pt x="21600" y="3600"/>
                    <a:pt x="21600" y="3600"/>
                  </a:cubicBezTo>
                  <a:cubicBezTo>
                    <a:pt x="15429" y="10800"/>
                    <a:pt x="9257" y="14400"/>
                    <a:pt x="6171" y="21600"/>
                  </a:cubicBezTo>
                  <a:cubicBezTo>
                    <a:pt x="3086" y="21600"/>
                    <a:pt x="3086" y="18000"/>
                    <a:pt x="0" y="18000"/>
                  </a:cubicBezTo>
                  <a:cubicBezTo>
                    <a:pt x="0" y="18000"/>
                    <a:pt x="0" y="18000"/>
                    <a:pt x="0" y="180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4" name="Freeform 40224"/>
            <p:cNvSpPr/>
            <p:nvPr/>
          </p:nvSpPr>
          <p:spPr>
            <a:xfrm>
              <a:off x="403145" y="633740"/>
              <a:ext cx="21744" cy="74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00" h="21600" fill="norm" stroke="1" extrusionOk="0">
                  <a:moveTo>
                    <a:pt x="10800" y="21600"/>
                  </a:moveTo>
                  <a:cubicBezTo>
                    <a:pt x="-3600" y="18900"/>
                    <a:pt x="-3600" y="18900"/>
                    <a:pt x="10800" y="0"/>
                  </a:cubicBezTo>
                  <a:cubicBezTo>
                    <a:pt x="10800" y="0"/>
                    <a:pt x="18000" y="0"/>
                    <a:pt x="18000" y="0"/>
                  </a:cubicBezTo>
                  <a:cubicBezTo>
                    <a:pt x="18000" y="5400"/>
                    <a:pt x="10800" y="135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5" name="Freeform 40225"/>
            <p:cNvSpPr/>
            <p:nvPr/>
          </p:nvSpPr>
          <p:spPr>
            <a:xfrm>
              <a:off x="212444" y="507020"/>
              <a:ext cx="18637" cy="81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10800" y="14400"/>
                    <a:pt x="10800" y="7200"/>
                    <a:pt x="0" y="0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10800" y="7200"/>
                    <a:pt x="21600" y="14400"/>
                    <a:pt x="21600" y="19200"/>
                  </a:cubicBezTo>
                  <a:cubicBezTo>
                    <a:pt x="21600" y="19200"/>
                    <a:pt x="10800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17" name="组合 53"/>
          <p:cNvSpPr txBox="1"/>
          <p:nvPr/>
        </p:nvSpPr>
        <p:spPr>
          <a:xfrm>
            <a:off x="2159349" y="603414"/>
            <a:ext cx="5078030" cy="56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总结一下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 isContent="0" isInverted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9" presetID="15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Class="entr" nodeType="afterEffect" presetSubtype="9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Class="entr" nodeType="afterEffect" presetSubtype="9" presetID="15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Class="entr" nodeType="afterEffect" presetSubtype="9" presetID="15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Class="entr" nodeType="afterEffect" presetSubtype="9" presetID="15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Class="entr" nodeType="afterEffect" presetSubtype="9" presetID="15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Class="entr" nodeType="afterEffect" presetSubtype="9" presetID="15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Class="entr" nodeType="afterEffect" presetSubtype="9" presetID="15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Class="entr" nodeType="afterEffect" presetSubtype="9" presetID="15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000"/>
                            </p:stCondLst>
                            <p:childTnLst>
                              <p:par>
                                <p:cTn id="68" presetClass="entr" nodeType="afterEffect" presetSubtype="9" presetID="15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9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9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0"/>
                            </p:stCondLst>
                            <p:childTnLst>
                              <p:par>
                                <p:cTn id="75" presetClass="entr" nodeType="afterEffect" presetSubtype="9" presetID="15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9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9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1000"/>
                            </p:stCondLst>
                            <p:childTnLst>
                              <p:par>
                                <p:cTn id="82" presetClass="entr" nodeType="afterEffect" presetSubtype="9" presetID="15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000"/>
                            </p:stCondLst>
                            <p:childTnLst>
                              <p:par>
                                <p:cTn id="89" presetClass="entr" nodeType="afterEffect" presetSubtype="9" presetID="15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16" grpId="12"/>
      <p:bldP build="whole" bldLvl="1" animBg="1" rev="0" advAuto="0" spid="893" grpId="2"/>
      <p:bldP build="whole" bldLvl="1" animBg="1" rev="0" advAuto="0" spid="903" grpId="10"/>
      <p:bldP build="whole" bldLvl="1" animBg="1" rev="0" advAuto="0" spid="894" grpId="3"/>
      <p:bldP build="whole" bldLvl="1" animBg="1" rev="0" advAuto="0" spid="900" grpId="7"/>
      <p:bldP build="whole" bldLvl="1" animBg="1" rev="0" advAuto="0" spid="901" grpId="8"/>
      <p:bldP build="whole" bldLvl="1" animBg="1" rev="0" advAuto="0" spid="897" grpId="6"/>
      <p:bldP build="whole" bldLvl="1" animBg="1" rev="0" advAuto="0" spid="902" grpId="9"/>
      <p:bldP build="whole" bldLvl="1" animBg="1" rev="0" advAuto="0" spid="896" grpId="5"/>
      <p:bldP build="whole" bldLvl="1" animBg="1" rev="0" advAuto="0" spid="906" grpId="11"/>
      <p:bldP build="whole" bldLvl="1" animBg="1" rev="0" advAuto="0" spid="917" grpId="13"/>
      <p:bldP build="whole" bldLvl="1" animBg="1" rev="0" advAuto="0" spid="895" grpId="4"/>
      <p:bldP build="whole" bldLvl="1" animBg="1" rev="0" advAuto="0" spid="892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9" name="zhangxinxu.png" descr="zhangxinxu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53555" y="1229040"/>
            <a:ext cx="4684890" cy="4399920"/>
          </a:xfrm>
          <a:prstGeom prst="rect">
            <a:avLst/>
          </a:prstGeom>
          <a:ln w="12700">
            <a:miter lim="400000"/>
          </a:ln>
        </p:spPr>
      </p:pic>
      <p:sp>
        <p:nvSpPr>
          <p:cNvPr id="920" name="如下图，已经y=kx，并且知道点(x, y)坐标，求其对称点(x’, y’)的坐标？"/>
          <p:cNvSpPr txBox="1"/>
          <p:nvPr/>
        </p:nvSpPr>
        <p:spPr>
          <a:xfrm>
            <a:off x="2301044" y="109492"/>
            <a:ext cx="9648343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chemeClr val="accent1">
                    <a:lumOff val="-4392"/>
                  </a:schemeClr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pPr/>
            <a:r>
              <a:t>如下图，已经y=kx，并且知道点(x, y)坐标，求其对称点(x’, y’)的坐标？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 isContent="0" isInverted="1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计算贝塞尔曲线运动？"/>
          <p:cNvSpPr txBox="1"/>
          <p:nvPr/>
        </p:nvSpPr>
        <p:spPr>
          <a:xfrm>
            <a:off x="2301044" y="109492"/>
            <a:ext cx="315214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chemeClr val="accent1">
                    <a:lumOff val="-4392"/>
                  </a:schemeClr>
                </a:solidFill>
                <a:latin typeface="Hannotate SC Bold"/>
                <a:ea typeface="Hannotate SC Bold"/>
                <a:cs typeface="Hannotate SC Bold"/>
                <a:sym typeface="Hannotate SC Bold"/>
              </a:defRPr>
            </a:lvl1pPr>
          </a:lstStyle>
          <a:p>
            <a:pPr/>
            <a:r>
              <a:t>计算贝塞尔曲线运动？</a:t>
            </a:r>
          </a:p>
        </p:txBody>
      </p:sp>
      <p:pic>
        <p:nvPicPr>
          <p:cNvPr id="923" name="bezier-03.gif" descr="bezier-03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10000" y="2476500"/>
            <a:ext cx="4572000" cy="190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Freeform 5"/>
          <p:cNvSpPr/>
          <p:nvPr/>
        </p:nvSpPr>
        <p:spPr>
          <a:xfrm flipH="1">
            <a:off x="2368743" y="1805252"/>
            <a:ext cx="2384265" cy="21823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017" y="3886"/>
                </a:moveTo>
                <a:cubicBezTo>
                  <a:pt x="8974" y="3314"/>
                  <a:pt x="7826" y="2286"/>
                  <a:pt x="6470" y="800"/>
                </a:cubicBezTo>
                <a:cubicBezTo>
                  <a:pt x="6365" y="800"/>
                  <a:pt x="6365" y="800"/>
                  <a:pt x="6365" y="800"/>
                </a:cubicBezTo>
                <a:cubicBezTo>
                  <a:pt x="5843" y="343"/>
                  <a:pt x="5217" y="0"/>
                  <a:pt x="4487" y="0"/>
                </a:cubicBezTo>
                <a:cubicBezTo>
                  <a:pt x="3757" y="0"/>
                  <a:pt x="3026" y="229"/>
                  <a:pt x="2400" y="914"/>
                </a:cubicBezTo>
                <a:cubicBezTo>
                  <a:pt x="1565" y="1600"/>
                  <a:pt x="939" y="2857"/>
                  <a:pt x="626" y="4229"/>
                </a:cubicBezTo>
                <a:cubicBezTo>
                  <a:pt x="209" y="5486"/>
                  <a:pt x="0" y="7086"/>
                  <a:pt x="0" y="8343"/>
                </a:cubicBezTo>
                <a:cubicBezTo>
                  <a:pt x="0" y="8571"/>
                  <a:pt x="0" y="8800"/>
                  <a:pt x="0" y="9029"/>
                </a:cubicBezTo>
                <a:cubicBezTo>
                  <a:pt x="104" y="10057"/>
                  <a:pt x="313" y="11429"/>
                  <a:pt x="835" y="12457"/>
                </a:cubicBezTo>
                <a:cubicBezTo>
                  <a:pt x="1043" y="13029"/>
                  <a:pt x="1357" y="13486"/>
                  <a:pt x="1670" y="13829"/>
                </a:cubicBezTo>
                <a:cubicBezTo>
                  <a:pt x="2087" y="14171"/>
                  <a:pt x="2504" y="14400"/>
                  <a:pt x="3026" y="14400"/>
                </a:cubicBezTo>
                <a:cubicBezTo>
                  <a:pt x="3443" y="14400"/>
                  <a:pt x="3757" y="14286"/>
                  <a:pt x="4174" y="14057"/>
                </a:cubicBezTo>
                <a:cubicBezTo>
                  <a:pt x="4278" y="14057"/>
                  <a:pt x="4383" y="13943"/>
                  <a:pt x="4383" y="13943"/>
                </a:cubicBezTo>
                <a:cubicBezTo>
                  <a:pt x="4383" y="13943"/>
                  <a:pt x="4487" y="13943"/>
                  <a:pt x="4487" y="13943"/>
                </a:cubicBezTo>
                <a:cubicBezTo>
                  <a:pt x="6678" y="12571"/>
                  <a:pt x="8243" y="11771"/>
                  <a:pt x="10435" y="11771"/>
                </a:cubicBezTo>
                <a:cubicBezTo>
                  <a:pt x="10852" y="11771"/>
                  <a:pt x="11374" y="11886"/>
                  <a:pt x="11896" y="11886"/>
                </a:cubicBezTo>
                <a:cubicBezTo>
                  <a:pt x="11896" y="12000"/>
                  <a:pt x="11896" y="12114"/>
                  <a:pt x="11896" y="12229"/>
                </a:cubicBezTo>
                <a:cubicBezTo>
                  <a:pt x="11896" y="12229"/>
                  <a:pt x="12000" y="12343"/>
                  <a:pt x="12000" y="12343"/>
                </a:cubicBezTo>
                <a:cubicBezTo>
                  <a:pt x="12000" y="12457"/>
                  <a:pt x="12000" y="12457"/>
                  <a:pt x="12104" y="12571"/>
                </a:cubicBezTo>
                <a:cubicBezTo>
                  <a:pt x="12104" y="12571"/>
                  <a:pt x="12104" y="12571"/>
                  <a:pt x="12104" y="12571"/>
                </a:cubicBezTo>
                <a:cubicBezTo>
                  <a:pt x="12104" y="12686"/>
                  <a:pt x="12104" y="12914"/>
                  <a:pt x="12104" y="13029"/>
                </a:cubicBezTo>
                <a:cubicBezTo>
                  <a:pt x="12104" y="13600"/>
                  <a:pt x="12000" y="14057"/>
                  <a:pt x="12000" y="14629"/>
                </a:cubicBezTo>
                <a:cubicBezTo>
                  <a:pt x="11896" y="14743"/>
                  <a:pt x="11896" y="14743"/>
                  <a:pt x="11896" y="14857"/>
                </a:cubicBezTo>
                <a:cubicBezTo>
                  <a:pt x="11896" y="15086"/>
                  <a:pt x="12000" y="15429"/>
                  <a:pt x="12209" y="15543"/>
                </a:cubicBezTo>
                <a:cubicBezTo>
                  <a:pt x="12209" y="15543"/>
                  <a:pt x="12209" y="15543"/>
                  <a:pt x="12209" y="15543"/>
                </a:cubicBezTo>
                <a:cubicBezTo>
                  <a:pt x="12209" y="15657"/>
                  <a:pt x="12209" y="15657"/>
                  <a:pt x="12209" y="15771"/>
                </a:cubicBezTo>
                <a:cubicBezTo>
                  <a:pt x="12313" y="15886"/>
                  <a:pt x="12209" y="16114"/>
                  <a:pt x="12104" y="16343"/>
                </a:cubicBezTo>
                <a:cubicBezTo>
                  <a:pt x="12000" y="16457"/>
                  <a:pt x="11896" y="16571"/>
                  <a:pt x="11791" y="16800"/>
                </a:cubicBezTo>
                <a:cubicBezTo>
                  <a:pt x="11583" y="17257"/>
                  <a:pt x="11270" y="17714"/>
                  <a:pt x="10957" y="18171"/>
                </a:cubicBezTo>
                <a:cubicBezTo>
                  <a:pt x="10643" y="18629"/>
                  <a:pt x="10435" y="18971"/>
                  <a:pt x="10330" y="19314"/>
                </a:cubicBezTo>
                <a:cubicBezTo>
                  <a:pt x="10226" y="19429"/>
                  <a:pt x="10226" y="19657"/>
                  <a:pt x="10226" y="19886"/>
                </a:cubicBezTo>
                <a:cubicBezTo>
                  <a:pt x="10226" y="20114"/>
                  <a:pt x="10226" y="20229"/>
                  <a:pt x="10330" y="20457"/>
                </a:cubicBezTo>
                <a:cubicBezTo>
                  <a:pt x="10330" y="20457"/>
                  <a:pt x="10330" y="20457"/>
                  <a:pt x="10330" y="20457"/>
                </a:cubicBezTo>
                <a:cubicBezTo>
                  <a:pt x="10330" y="20571"/>
                  <a:pt x="10330" y="20571"/>
                  <a:pt x="10330" y="20571"/>
                </a:cubicBezTo>
                <a:cubicBezTo>
                  <a:pt x="10435" y="20571"/>
                  <a:pt x="10539" y="20571"/>
                  <a:pt x="10643" y="20686"/>
                </a:cubicBezTo>
                <a:cubicBezTo>
                  <a:pt x="10852" y="20800"/>
                  <a:pt x="11061" y="20914"/>
                  <a:pt x="11270" y="21029"/>
                </a:cubicBezTo>
                <a:cubicBezTo>
                  <a:pt x="11270" y="21029"/>
                  <a:pt x="11374" y="21029"/>
                  <a:pt x="11478" y="21143"/>
                </a:cubicBezTo>
                <a:cubicBezTo>
                  <a:pt x="11478" y="21143"/>
                  <a:pt x="11478" y="21143"/>
                  <a:pt x="11478" y="21143"/>
                </a:cubicBezTo>
                <a:cubicBezTo>
                  <a:pt x="11583" y="21143"/>
                  <a:pt x="11583" y="21143"/>
                  <a:pt x="11583" y="21143"/>
                </a:cubicBezTo>
                <a:cubicBezTo>
                  <a:pt x="11583" y="21143"/>
                  <a:pt x="11583" y="21143"/>
                  <a:pt x="11583" y="21143"/>
                </a:cubicBezTo>
                <a:cubicBezTo>
                  <a:pt x="11687" y="21143"/>
                  <a:pt x="11687" y="21143"/>
                  <a:pt x="11687" y="21143"/>
                </a:cubicBezTo>
                <a:cubicBezTo>
                  <a:pt x="12626" y="21371"/>
                  <a:pt x="13565" y="21600"/>
                  <a:pt x="14504" y="21600"/>
                </a:cubicBezTo>
                <a:cubicBezTo>
                  <a:pt x="14504" y="21600"/>
                  <a:pt x="14609" y="21600"/>
                  <a:pt x="14609" y="21600"/>
                </a:cubicBezTo>
                <a:cubicBezTo>
                  <a:pt x="14713" y="21600"/>
                  <a:pt x="14817" y="21600"/>
                  <a:pt x="15026" y="21600"/>
                </a:cubicBezTo>
                <a:cubicBezTo>
                  <a:pt x="15130" y="21486"/>
                  <a:pt x="15130" y="21371"/>
                  <a:pt x="15235" y="21257"/>
                </a:cubicBezTo>
                <a:cubicBezTo>
                  <a:pt x="16591" y="18629"/>
                  <a:pt x="17635" y="15771"/>
                  <a:pt x="18261" y="12800"/>
                </a:cubicBezTo>
                <a:cubicBezTo>
                  <a:pt x="18365" y="12914"/>
                  <a:pt x="18574" y="12914"/>
                  <a:pt x="18678" y="12914"/>
                </a:cubicBezTo>
                <a:cubicBezTo>
                  <a:pt x="18678" y="12800"/>
                  <a:pt x="18678" y="12800"/>
                  <a:pt x="18678" y="12800"/>
                </a:cubicBezTo>
                <a:cubicBezTo>
                  <a:pt x="18678" y="12914"/>
                  <a:pt x="18678" y="12914"/>
                  <a:pt x="18678" y="12914"/>
                </a:cubicBezTo>
                <a:cubicBezTo>
                  <a:pt x="19096" y="12686"/>
                  <a:pt x="19513" y="12343"/>
                  <a:pt x="19826" y="11886"/>
                </a:cubicBezTo>
                <a:cubicBezTo>
                  <a:pt x="19826" y="12000"/>
                  <a:pt x="19826" y="12000"/>
                  <a:pt x="19826" y="12000"/>
                </a:cubicBezTo>
                <a:cubicBezTo>
                  <a:pt x="20035" y="12000"/>
                  <a:pt x="20139" y="11886"/>
                  <a:pt x="20243" y="11886"/>
                </a:cubicBezTo>
                <a:cubicBezTo>
                  <a:pt x="20452" y="11771"/>
                  <a:pt x="20557" y="11657"/>
                  <a:pt x="20765" y="11543"/>
                </a:cubicBezTo>
                <a:cubicBezTo>
                  <a:pt x="20765" y="11429"/>
                  <a:pt x="20765" y="11429"/>
                  <a:pt x="20765" y="11429"/>
                </a:cubicBezTo>
                <a:cubicBezTo>
                  <a:pt x="20765" y="11429"/>
                  <a:pt x="20765" y="11429"/>
                  <a:pt x="20765" y="11429"/>
                </a:cubicBezTo>
                <a:cubicBezTo>
                  <a:pt x="21391" y="10400"/>
                  <a:pt x="21600" y="9257"/>
                  <a:pt x="21600" y="8229"/>
                </a:cubicBezTo>
                <a:cubicBezTo>
                  <a:pt x="21600" y="7543"/>
                  <a:pt x="21496" y="6743"/>
                  <a:pt x="21287" y="6057"/>
                </a:cubicBezTo>
                <a:cubicBezTo>
                  <a:pt x="21287" y="5943"/>
                  <a:pt x="21287" y="5943"/>
                  <a:pt x="21287" y="5943"/>
                </a:cubicBezTo>
                <a:cubicBezTo>
                  <a:pt x="21287" y="5943"/>
                  <a:pt x="21287" y="5943"/>
                  <a:pt x="21287" y="5943"/>
                </a:cubicBezTo>
                <a:cubicBezTo>
                  <a:pt x="21078" y="5829"/>
                  <a:pt x="20870" y="5714"/>
                  <a:pt x="20765" y="5714"/>
                </a:cubicBezTo>
                <a:cubicBezTo>
                  <a:pt x="20661" y="5714"/>
                  <a:pt x="20661" y="5714"/>
                  <a:pt x="20557" y="5600"/>
                </a:cubicBezTo>
                <a:cubicBezTo>
                  <a:pt x="20348" y="5029"/>
                  <a:pt x="20035" y="4571"/>
                  <a:pt x="19513" y="4343"/>
                </a:cubicBezTo>
                <a:cubicBezTo>
                  <a:pt x="19513" y="4229"/>
                  <a:pt x="19409" y="4229"/>
                  <a:pt x="19409" y="4229"/>
                </a:cubicBezTo>
                <a:cubicBezTo>
                  <a:pt x="19409" y="4229"/>
                  <a:pt x="19409" y="4229"/>
                  <a:pt x="19409" y="4229"/>
                </a:cubicBezTo>
                <a:cubicBezTo>
                  <a:pt x="19409" y="4229"/>
                  <a:pt x="19409" y="4229"/>
                  <a:pt x="19409" y="4229"/>
                </a:cubicBezTo>
                <a:cubicBezTo>
                  <a:pt x="19200" y="4229"/>
                  <a:pt x="18261" y="4229"/>
                  <a:pt x="17009" y="4114"/>
                </a:cubicBezTo>
                <a:cubicBezTo>
                  <a:pt x="15861" y="4114"/>
                  <a:pt x="14504" y="4000"/>
                  <a:pt x="13565" y="4000"/>
                </a:cubicBezTo>
                <a:cubicBezTo>
                  <a:pt x="13461" y="4000"/>
                  <a:pt x="13461" y="4000"/>
                  <a:pt x="13357" y="4000"/>
                </a:cubicBezTo>
                <a:cubicBezTo>
                  <a:pt x="13148" y="4000"/>
                  <a:pt x="12939" y="4000"/>
                  <a:pt x="12730" y="4229"/>
                </a:cubicBezTo>
                <a:cubicBezTo>
                  <a:pt x="12626" y="4343"/>
                  <a:pt x="12522" y="4457"/>
                  <a:pt x="12522" y="4571"/>
                </a:cubicBezTo>
                <a:cubicBezTo>
                  <a:pt x="11583" y="4457"/>
                  <a:pt x="10852" y="4229"/>
                  <a:pt x="10017" y="3886"/>
                </a:cubicBezTo>
                <a:close/>
                <a:moveTo>
                  <a:pt x="5948" y="8800"/>
                </a:moveTo>
                <a:cubicBezTo>
                  <a:pt x="5530" y="8800"/>
                  <a:pt x="5217" y="8800"/>
                  <a:pt x="4904" y="8686"/>
                </a:cubicBezTo>
                <a:cubicBezTo>
                  <a:pt x="5113" y="8229"/>
                  <a:pt x="5217" y="7771"/>
                  <a:pt x="5426" y="7200"/>
                </a:cubicBezTo>
                <a:cubicBezTo>
                  <a:pt x="5217" y="7200"/>
                  <a:pt x="5217" y="7200"/>
                  <a:pt x="5217" y="7200"/>
                </a:cubicBezTo>
                <a:cubicBezTo>
                  <a:pt x="5009" y="7657"/>
                  <a:pt x="4904" y="8229"/>
                  <a:pt x="4696" y="8686"/>
                </a:cubicBezTo>
                <a:cubicBezTo>
                  <a:pt x="4800" y="8686"/>
                  <a:pt x="4800" y="8686"/>
                  <a:pt x="4800" y="8686"/>
                </a:cubicBezTo>
                <a:cubicBezTo>
                  <a:pt x="4591" y="8686"/>
                  <a:pt x="4487" y="8686"/>
                  <a:pt x="4383" y="8686"/>
                </a:cubicBezTo>
                <a:cubicBezTo>
                  <a:pt x="4278" y="8686"/>
                  <a:pt x="4278" y="8686"/>
                  <a:pt x="4278" y="8686"/>
                </a:cubicBezTo>
                <a:cubicBezTo>
                  <a:pt x="4383" y="8457"/>
                  <a:pt x="4487" y="8229"/>
                  <a:pt x="4591" y="7886"/>
                </a:cubicBezTo>
                <a:cubicBezTo>
                  <a:pt x="4696" y="7429"/>
                  <a:pt x="4800" y="6971"/>
                  <a:pt x="4800" y="6514"/>
                </a:cubicBezTo>
                <a:cubicBezTo>
                  <a:pt x="4800" y="6400"/>
                  <a:pt x="4800" y="6286"/>
                  <a:pt x="4800" y="6171"/>
                </a:cubicBezTo>
                <a:cubicBezTo>
                  <a:pt x="4696" y="5943"/>
                  <a:pt x="4696" y="5714"/>
                  <a:pt x="4591" y="5600"/>
                </a:cubicBezTo>
                <a:cubicBezTo>
                  <a:pt x="5113" y="5714"/>
                  <a:pt x="5530" y="5714"/>
                  <a:pt x="6052" y="5714"/>
                </a:cubicBezTo>
                <a:cubicBezTo>
                  <a:pt x="6157" y="5714"/>
                  <a:pt x="6261" y="5714"/>
                  <a:pt x="6261" y="5714"/>
                </a:cubicBezTo>
                <a:cubicBezTo>
                  <a:pt x="6261" y="6743"/>
                  <a:pt x="6157" y="7771"/>
                  <a:pt x="5948" y="8800"/>
                </a:cubicBezTo>
                <a:close/>
                <a:moveTo>
                  <a:pt x="3548" y="8800"/>
                </a:moveTo>
                <a:cubicBezTo>
                  <a:pt x="3548" y="8800"/>
                  <a:pt x="3548" y="8800"/>
                  <a:pt x="3443" y="8800"/>
                </a:cubicBezTo>
                <a:cubicBezTo>
                  <a:pt x="3443" y="8800"/>
                  <a:pt x="3339" y="8800"/>
                  <a:pt x="3235" y="8686"/>
                </a:cubicBezTo>
                <a:cubicBezTo>
                  <a:pt x="3235" y="8571"/>
                  <a:pt x="3130" y="8457"/>
                  <a:pt x="3026" y="8229"/>
                </a:cubicBezTo>
                <a:cubicBezTo>
                  <a:pt x="2922" y="8000"/>
                  <a:pt x="2922" y="7771"/>
                  <a:pt x="2922" y="7657"/>
                </a:cubicBezTo>
                <a:cubicBezTo>
                  <a:pt x="2922" y="7543"/>
                  <a:pt x="2922" y="7543"/>
                  <a:pt x="2922" y="7429"/>
                </a:cubicBezTo>
                <a:cubicBezTo>
                  <a:pt x="2922" y="7200"/>
                  <a:pt x="2922" y="6743"/>
                  <a:pt x="3026" y="6514"/>
                </a:cubicBezTo>
                <a:cubicBezTo>
                  <a:pt x="3130" y="6171"/>
                  <a:pt x="3339" y="5829"/>
                  <a:pt x="3443" y="5714"/>
                </a:cubicBezTo>
                <a:cubicBezTo>
                  <a:pt x="3339" y="5600"/>
                  <a:pt x="3339" y="5600"/>
                  <a:pt x="3339" y="5600"/>
                </a:cubicBezTo>
                <a:cubicBezTo>
                  <a:pt x="3443" y="5714"/>
                  <a:pt x="3443" y="5714"/>
                  <a:pt x="3443" y="5714"/>
                </a:cubicBezTo>
                <a:cubicBezTo>
                  <a:pt x="3548" y="5600"/>
                  <a:pt x="3757" y="5600"/>
                  <a:pt x="3861" y="5600"/>
                </a:cubicBezTo>
                <a:cubicBezTo>
                  <a:pt x="3965" y="5600"/>
                  <a:pt x="4070" y="5600"/>
                  <a:pt x="4174" y="5714"/>
                </a:cubicBezTo>
                <a:cubicBezTo>
                  <a:pt x="4278" y="5829"/>
                  <a:pt x="4383" y="6057"/>
                  <a:pt x="4383" y="6171"/>
                </a:cubicBezTo>
                <a:cubicBezTo>
                  <a:pt x="4383" y="6286"/>
                  <a:pt x="4383" y="6400"/>
                  <a:pt x="4383" y="6514"/>
                </a:cubicBezTo>
                <a:cubicBezTo>
                  <a:pt x="4383" y="6971"/>
                  <a:pt x="4383" y="7429"/>
                  <a:pt x="4278" y="7771"/>
                </a:cubicBezTo>
                <a:cubicBezTo>
                  <a:pt x="4174" y="8229"/>
                  <a:pt x="3965" y="8457"/>
                  <a:pt x="3861" y="8571"/>
                </a:cubicBezTo>
                <a:cubicBezTo>
                  <a:pt x="3757" y="8686"/>
                  <a:pt x="3652" y="8686"/>
                  <a:pt x="3652" y="8686"/>
                </a:cubicBezTo>
                <a:cubicBezTo>
                  <a:pt x="3652" y="8686"/>
                  <a:pt x="3652" y="8686"/>
                  <a:pt x="3548" y="8800"/>
                </a:cubicBezTo>
                <a:close/>
                <a:moveTo>
                  <a:pt x="6365" y="5257"/>
                </a:moveTo>
                <a:cubicBezTo>
                  <a:pt x="6261" y="5257"/>
                  <a:pt x="6157" y="5257"/>
                  <a:pt x="6052" y="5257"/>
                </a:cubicBezTo>
                <a:cubicBezTo>
                  <a:pt x="5322" y="5257"/>
                  <a:pt x="4800" y="5257"/>
                  <a:pt x="3861" y="5029"/>
                </a:cubicBezTo>
                <a:cubicBezTo>
                  <a:pt x="3861" y="5143"/>
                  <a:pt x="3861" y="5143"/>
                  <a:pt x="3861" y="5143"/>
                </a:cubicBezTo>
                <a:cubicBezTo>
                  <a:pt x="3861" y="5143"/>
                  <a:pt x="3861" y="5143"/>
                  <a:pt x="3861" y="5143"/>
                </a:cubicBezTo>
                <a:cubicBezTo>
                  <a:pt x="3652" y="5143"/>
                  <a:pt x="3443" y="5257"/>
                  <a:pt x="3235" y="5371"/>
                </a:cubicBezTo>
                <a:cubicBezTo>
                  <a:pt x="2922" y="5600"/>
                  <a:pt x="2817" y="5943"/>
                  <a:pt x="2713" y="6400"/>
                </a:cubicBezTo>
                <a:cubicBezTo>
                  <a:pt x="2609" y="6743"/>
                  <a:pt x="2504" y="7086"/>
                  <a:pt x="2504" y="7429"/>
                </a:cubicBezTo>
                <a:cubicBezTo>
                  <a:pt x="2504" y="7543"/>
                  <a:pt x="2504" y="7657"/>
                  <a:pt x="2504" y="7657"/>
                </a:cubicBezTo>
                <a:cubicBezTo>
                  <a:pt x="2609" y="8000"/>
                  <a:pt x="2609" y="8343"/>
                  <a:pt x="2713" y="8571"/>
                </a:cubicBezTo>
                <a:cubicBezTo>
                  <a:pt x="2817" y="8800"/>
                  <a:pt x="2922" y="8914"/>
                  <a:pt x="3026" y="9029"/>
                </a:cubicBezTo>
                <a:cubicBezTo>
                  <a:pt x="3130" y="9143"/>
                  <a:pt x="3339" y="9257"/>
                  <a:pt x="3443" y="9257"/>
                </a:cubicBezTo>
                <a:cubicBezTo>
                  <a:pt x="3548" y="9257"/>
                  <a:pt x="3652" y="9143"/>
                  <a:pt x="3652" y="9143"/>
                </a:cubicBezTo>
                <a:cubicBezTo>
                  <a:pt x="3965" y="9143"/>
                  <a:pt x="4174" y="9143"/>
                  <a:pt x="4383" y="9143"/>
                </a:cubicBezTo>
                <a:cubicBezTo>
                  <a:pt x="4800" y="9143"/>
                  <a:pt x="5217" y="9143"/>
                  <a:pt x="5843" y="9257"/>
                </a:cubicBezTo>
                <a:cubicBezTo>
                  <a:pt x="5843" y="9257"/>
                  <a:pt x="5843" y="9371"/>
                  <a:pt x="5843" y="9486"/>
                </a:cubicBezTo>
                <a:cubicBezTo>
                  <a:pt x="5426" y="10857"/>
                  <a:pt x="4904" y="12000"/>
                  <a:pt x="4174" y="12571"/>
                </a:cubicBezTo>
                <a:cubicBezTo>
                  <a:pt x="3652" y="13029"/>
                  <a:pt x="3235" y="13143"/>
                  <a:pt x="2817" y="13143"/>
                </a:cubicBezTo>
                <a:cubicBezTo>
                  <a:pt x="2400" y="13143"/>
                  <a:pt x="2087" y="13029"/>
                  <a:pt x="1878" y="12800"/>
                </a:cubicBezTo>
                <a:cubicBezTo>
                  <a:pt x="1461" y="12457"/>
                  <a:pt x="1148" y="11771"/>
                  <a:pt x="939" y="10971"/>
                </a:cubicBezTo>
                <a:cubicBezTo>
                  <a:pt x="626" y="10286"/>
                  <a:pt x="522" y="9486"/>
                  <a:pt x="522" y="8800"/>
                </a:cubicBezTo>
                <a:cubicBezTo>
                  <a:pt x="522" y="8571"/>
                  <a:pt x="522" y="8457"/>
                  <a:pt x="522" y="8229"/>
                </a:cubicBezTo>
                <a:cubicBezTo>
                  <a:pt x="522" y="7086"/>
                  <a:pt x="626" y="5829"/>
                  <a:pt x="939" y="4571"/>
                </a:cubicBezTo>
                <a:cubicBezTo>
                  <a:pt x="1357" y="3429"/>
                  <a:pt x="1774" y="2400"/>
                  <a:pt x="2400" y="1829"/>
                </a:cubicBezTo>
                <a:cubicBezTo>
                  <a:pt x="2922" y="1371"/>
                  <a:pt x="3548" y="1143"/>
                  <a:pt x="4070" y="1143"/>
                </a:cubicBezTo>
                <a:cubicBezTo>
                  <a:pt x="4591" y="1143"/>
                  <a:pt x="5113" y="1486"/>
                  <a:pt x="5530" y="1943"/>
                </a:cubicBezTo>
                <a:cubicBezTo>
                  <a:pt x="5948" y="2400"/>
                  <a:pt x="6261" y="3086"/>
                  <a:pt x="6261" y="3886"/>
                </a:cubicBezTo>
                <a:cubicBezTo>
                  <a:pt x="6365" y="4229"/>
                  <a:pt x="6365" y="4686"/>
                  <a:pt x="6365" y="5029"/>
                </a:cubicBezTo>
                <a:cubicBezTo>
                  <a:pt x="6365" y="5143"/>
                  <a:pt x="6365" y="5257"/>
                  <a:pt x="6365" y="5257"/>
                </a:cubicBezTo>
                <a:close/>
                <a:moveTo>
                  <a:pt x="1983" y="13486"/>
                </a:moveTo>
                <a:cubicBezTo>
                  <a:pt x="1878" y="13486"/>
                  <a:pt x="1878" y="13371"/>
                  <a:pt x="1878" y="13371"/>
                </a:cubicBezTo>
                <a:cubicBezTo>
                  <a:pt x="2087" y="13600"/>
                  <a:pt x="2400" y="13714"/>
                  <a:pt x="2817" y="13600"/>
                </a:cubicBezTo>
                <a:cubicBezTo>
                  <a:pt x="3339" y="13600"/>
                  <a:pt x="3861" y="13486"/>
                  <a:pt x="4487" y="12914"/>
                </a:cubicBezTo>
                <a:cubicBezTo>
                  <a:pt x="5322" y="12229"/>
                  <a:pt x="5843" y="10971"/>
                  <a:pt x="6261" y="9600"/>
                </a:cubicBezTo>
                <a:cubicBezTo>
                  <a:pt x="6574" y="8114"/>
                  <a:pt x="6783" y="6514"/>
                  <a:pt x="6783" y="5029"/>
                </a:cubicBezTo>
                <a:cubicBezTo>
                  <a:pt x="6783" y="4571"/>
                  <a:pt x="6783" y="4229"/>
                  <a:pt x="6678" y="3771"/>
                </a:cubicBezTo>
                <a:cubicBezTo>
                  <a:pt x="6678" y="2971"/>
                  <a:pt x="6365" y="2171"/>
                  <a:pt x="5843" y="1600"/>
                </a:cubicBezTo>
                <a:cubicBezTo>
                  <a:pt x="5322" y="1029"/>
                  <a:pt x="4696" y="686"/>
                  <a:pt x="4070" y="686"/>
                </a:cubicBezTo>
                <a:cubicBezTo>
                  <a:pt x="3652" y="686"/>
                  <a:pt x="3235" y="800"/>
                  <a:pt x="2817" y="1029"/>
                </a:cubicBezTo>
                <a:cubicBezTo>
                  <a:pt x="3443" y="571"/>
                  <a:pt x="3965" y="457"/>
                  <a:pt x="4487" y="457"/>
                </a:cubicBezTo>
                <a:cubicBezTo>
                  <a:pt x="5113" y="457"/>
                  <a:pt x="5739" y="686"/>
                  <a:pt x="6261" y="1257"/>
                </a:cubicBezTo>
                <a:cubicBezTo>
                  <a:pt x="6678" y="1829"/>
                  <a:pt x="6991" y="2514"/>
                  <a:pt x="7096" y="3429"/>
                </a:cubicBezTo>
                <a:cubicBezTo>
                  <a:pt x="7096" y="3886"/>
                  <a:pt x="7096" y="4343"/>
                  <a:pt x="7096" y="4800"/>
                </a:cubicBezTo>
                <a:cubicBezTo>
                  <a:pt x="7096" y="6400"/>
                  <a:pt x="6991" y="8229"/>
                  <a:pt x="6574" y="9714"/>
                </a:cubicBezTo>
                <a:cubicBezTo>
                  <a:pt x="6157" y="11314"/>
                  <a:pt x="5530" y="12571"/>
                  <a:pt x="4696" y="13257"/>
                </a:cubicBezTo>
                <a:cubicBezTo>
                  <a:pt x="4591" y="13371"/>
                  <a:pt x="4383" y="13486"/>
                  <a:pt x="4278" y="13600"/>
                </a:cubicBezTo>
                <a:cubicBezTo>
                  <a:pt x="4278" y="13600"/>
                  <a:pt x="4278" y="13600"/>
                  <a:pt x="4278" y="13600"/>
                </a:cubicBezTo>
                <a:cubicBezTo>
                  <a:pt x="3757" y="13829"/>
                  <a:pt x="3443" y="13943"/>
                  <a:pt x="3026" y="13943"/>
                </a:cubicBezTo>
                <a:cubicBezTo>
                  <a:pt x="2609" y="13943"/>
                  <a:pt x="2296" y="13829"/>
                  <a:pt x="1983" y="13486"/>
                </a:cubicBezTo>
                <a:close/>
                <a:moveTo>
                  <a:pt x="5739" y="12686"/>
                </a:moveTo>
                <a:cubicBezTo>
                  <a:pt x="6261" y="11886"/>
                  <a:pt x="6678" y="10971"/>
                  <a:pt x="6887" y="9829"/>
                </a:cubicBezTo>
                <a:cubicBezTo>
                  <a:pt x="7304" y="8229"/>
                  <a:pt x="7513" y="6400"/>
                  <a:pt x="7513" y="4800"/>
                </a:cubicBezTo>
                <a:cubicBezTo>
                  <a:pt x="7513" y="4343"/>
                  <a:pt x="7513" y="3886"/>
                  <a:pt x="7513" y="3429"/>
                </a:cubicBezTo>
                <a:cubicBezTo>
                  <a:pt x="7409" y="2971"/>
                  <a:pt x="7304" y="2514"/>
                  <a:pt x="7200" y="2171"/>
                </a:cubicBezTo>
                <a:cubicBezTo>
                  <a:pt x="8139" y="3086"/>
                  <a:pt x="8974" y="3771"/>
                  <a:pt x="9809" y="4229"/>
                </a:cubicBezTo>
                <a:cubicBezTo>
                  <a:pt x="10957" y="4800"/>
                  <a:pt x="12000" y="5029"/>
                  <a:pt x="13252" y="5143"/>
                </a:cubicBezTo>
                <a:cubicBezTo>
                  <a:pt x="13565" y="5600"/>
                  <a:pt x="13670" y="6286"/>
                  <a:pt x="13670" y="7086"/>
                </a:cubicBezTo>
                <a:cubicBezTo>
                  <a:pt x="13670" y="8571"/>
                  <a:pt x="13148" y="10400"/>
                  <a:pt x="12522" y="11543"/>
                </a:cubicBezTo>
                <a:cubicBezTo>
                  <a:pt x="11791" y="11429"/>
                  <a:pt x="11061" y="11429"/>
                  <a:pt x="10435" y="11429"/>
                </a:cubicBezTo>
                <a:cubicBezTo>
                  <a:pt x="8765" y="11429"/>
                  <a:pt x="7304" y="11771"/>
                  <a:pt x="5739" y="12686"/>
                </a:cubicBezTo>
                <a:close/>
                <a:moveTo>
                  <a:pt x="12417" y="12686"/>
                </a:moveTo>
                <a:cubicBezTo>
                  <a:pt x="12417" y="12686"/>
                  <a:pt x="12522" y="12686"/>
                  <a:pt x="12626" y="12686"/>
                </a:cubicBezTo>
                <a:cubicBezTo>
                  <a:pt x="12522" y="13143"/>
                  <a:pt x="12417" y="13486"/>
                  <a:pt x="12209" y="13829"/>
                </a:cubicBezTo>
                <a:cubicBezTo>
                  <a:pt x="12313" y="13600"/>
                  <a:pt x="12313" y="13257"/>
                  <a:pt x="12313" y="13029"/>
                </a:cubicBezTo>
                <a:cubicBezTo>
                  <a:pt x="12313" y="12914"/>
                  <a:pt x="12313" y="12800"/>
                  <a:pt x="12313" y="12686"/>
                </a:cubicBezTo>
                <a:cubicBezTo>
                  <a:pt x="12313" y="12686"/>
                  <a:pt x="12313" y="12686"/>
                  <a:pt x="12417" y="12686"/>
                </a:cubicBezTo>
                <a:close/>
                <a:moveTo>
                  <a:pt x="13774" y="12686"/>
                </a:moveTo>
                <a:cubicBezTo>
                  <a:pt x="13878" y="13029"/>
                  <a:pt x="13983" y="13257"/>
                  <a:pt x="13983" y="13600"/>
                </a:cubicBezTo>
                <a:cubicBezTo>
                  <a:pt x="13983" y="13829"/>
                  <a:pt x="13878" y="14171"/>
                  <a:pt x="13774" y="14629"/>
                </a:cubicBezTo>
                <a:cubicBezTo>
                  <a:pt x="13670" y="14971"/>
                  <a:pt x="13565" y="15200"/>
                  <a:pt x="13461" y="15429"/>
                </a:cubicBezTo>
                <a:cubicBezTo>
                  <a:pt x="13461" y="15429"/>
                  <a:pt x="13461" y="15429"/>
                  <a:pt x="13461" y="15429"/>
                </a:cubicBezTo>
                <a:cubicBezTo>
                  <a:pt x="13357" y="15429"/>
                  <a:pt x="13252" y="15429"/>
                  <a:pt x="13148" y="15429"/>
                </a:cubicBezTo>
                <a:cubicBezTo>
                  <a:pt x="13043" y="15314"/>
                  <a:pt x="12939" y="15314"/>
                  <a:pt x="12939" y="15314"/>
                </a:cubicBezTo>
                <a:cubicBezTo>
                  <a:pt x="12522" y="15200"/>
                  <a:pt x="12522" y="15200"/>
                  <a:pt x="12522" y="15200"/>
                </a:cubicBezTo>
                <a:cubicBezTo>
                  <a:pt x="12417" y="15200"/>
                  <a:pt x="12313" y="15086"/>
                  <a:pt x="12313" y="14857"/>
                </a:cubicBezTo>
                <a:cubicBezTo>
                  <a:pt x="12313" y="14857"/>
                  <a:pt x="12313" y="14743"/>
                  <a:pt x="12313" y="14743"/>
                </a:cubicBezTo>
                <a:cubicBezTo>
                  <a:pt x="12626" y="14057"/>
                  <a:pt x="12835" y="13371"/>
                  <a:pt x="13043" y="12686"/>
                </a:cubicBezTo>
                <a:cubicBezTo>
                  <a:pt x="13252" y="12686"/>
                  <a:pt x="13565" y="12686"/>
                  <a:pt x="13774" y="12686"/>
                </a:cubicBezTo>
                <a:close/>
                <a:moveTo>
                  <a:pt x="13461" y="15543"/>
                </a:moveTo>
                <a:cubicBezTo>
                  <a:pt x="13461" y="15543"/>
                  <a:pt x="13461" y="15543"/>
                  <a:pt x="13461" y="15543"/>
                </a:cubicBezTo>
                <a:close/>
                <a:moveTo>
                  <a:pt x="10643" y="20229"/>
                </a:moveTo>
                <a:cubicBezTo>
                  <a:pt x="10539" y="20114"/>
                  <a:pt x="10539" y="20000"/>
                  <a:pt x="10539" y="19886"/>
                </a:cubicBezTo>
                <a:cubicBezTo>
                  <a:pt x="10539" y="19771"/>
                  <a:pt x="10643" y="19657"/>
                  <a:pt x="10643" y="19429"/>
                </a:cubicBezTo>
                <a:cubicBezTo>
                  <a:pt x="10748" y="19314"/>
                  <a:pt x="10852" y="19086"/>
                  <a:pt x="11061" y="18743"/>
                </a:cubicBezTo>
                <a:cubicBezTo>
                  <a:pt x="11270" y="18400"/>
                  <a:pt x="11583" y="17943"/>
                  <a:pt x="11896" y="17486"/>
                </a:cubicBezTo>
                <a:cubicBezTo>
                  <a:pt x="12000" y="17257"/>
                  <a:pt x="12104" y="17029"/>
                  <a:pt x="12209" y="16914"/>
                </a:cubicBezTo>
                <a:cubicBezTo>
                  <a:pt x="12313" y="16800"/>
                  <a:pt x="12417" y="16686"/>
                  <a:pt x="12417" y="16571"/>
                </a:cubicBezTo>
                <a:cubicBezTo>
                  <a:pt x="12522" y="16343"/>
                  <a:pt x="12626" y="16000"/>
                  <a:pt x="12626" y="15771"/>
                </a:cubicBezTo>
                <a:cubicBezTo>
                  <a:pt x="12626" y="15771"/>
                  <a:pt x="12626" y="15657"/>
                  <a:pt x="12626" y="15657"/>
                </a:cubicBezTo>
                <a:cubicBezTo>
                  <a:pt x="12835" y="15771"/>
                  <a:pt x="12835" y="15771"/>
                  <a:pt x="12835" y="15771"/>
                </a:cubicBezTo>
                <a:cubicBezTo>
                  <a:pt x="12835" y="15771"/>
                  <a:pt x="12939" y="15771"/>
                  <a:pt x="13043" y="15771"/>
                </a:cubicBezTo>
                <a:cubicBezTo>
                  <a:pt x="13148" y="15771"/>
                  <a:pt x="13252" y="15886"/>
                  <a:pt x="13357" y="15886"/>
                </a:cubicBezTo>
                <a:cubicBezTo>
                  <a:pt x="12730" y="17257"/>
                  <a:pt x="12104" y="18743"/>
                  <a:pt x="11270" y="20000"/>
                </a:cubicBezTo>
                <a:cubicBezTo>
                  <a:pt x="11165" y="20114"/>
                  <a:pt x="11165" y="20229"/>
                  <a:pt x="11165" y="20457"/>
                </a:cubicBezTo>
                <a:cubicBezTo>
                  <a:pt x="11165" y="20457"/>
                  <a:pt x="11165" y="20457"/>
                  <a:pt x="11165" y="20457"/>
                </a:cubicBezTo>
                <a:cubicBezTo>
                  <a:pt x="11061" y="20457"/>
                  <a:pt x="11061" y="20457"/>
                  <a:pt x="10957" y="20343"/>
                </a:cubicBezTo>
                <a:cubicBezTo>
                  <a:pt x="10852" y="20343"/>
                  <a:pt x="10748" y="20229"/>
                  <a:pt x="10643" y="20229"/>
                </a:cubicBezTo>
                <a:close/>
                <a:moveTo>
                  <a:pt x="14922" y="21029"/>
                </a:moveTo>
                <a:cubicBezTo>
                  <a:pt x="14817" y="21143"/>
                  <a:pt x="14817" y="21143"/>
                  <a:pt x="14817" y="21143"/>
                </a:cubicBezTo>
                <a:cubicBezTo>
                  <a:pt x="14713" y="21257"/>
                  <a:pt x="14713" y="21257"/>
                  <a:pt x="14609" y="21257"/>
                </a:cubicBezTo>
                <a:cubicBezTo>
                  <a:pt x="14504" y="21257"/>
                  <a:pt x="14504" y="21257"/>
                  <a:pt x="14504" y="21257"/>
                </a:cubicBezTo>
                <a:cubicBezTo>
                  <a:pt x="13670" y="21143"/>
                  <a:pt x="12730" y="21029"/>
                  <a:pt x="11791" y="20800"/>
                </a:cubicBezTo>
                <a:cubicBezTo>
                  <a:pt x="11687" y="20686"/>
                  <a:pt x="11583" y="20571"/>
                  <a:pt x="11583" y="20457"/>
                </a:cubicBezTo>
                <a:cubicBezTo>
                  <a:pt x="11583" y="20343"/>
                  <a:pt x="11583" y="20343"/>
                  <a:pt x="11583" y="20229"/>
                </a:cubicBezTo>
                <a:cubicBezTo>
                  <a:pt x="12626" y="18514"/>
                  <a:pt x="13461" y="16686"/>
                  <a:pt x="14087" y="14857"/>
                </a:cubicBezTo>
                <a:cubicBezTo>
                  <a:pt x="14296" y="14286"/>
                  <a:pt x="14296" y="13943"/>
                  <a:pt x="14296" y="13600"/>
                </a:cubicBezTo>
                <a:cubicBezTo>
                  <a:pt x="14296" y="13257"/>
                  <a:pt x="14296" y="12914"/>
                  <a:pt x="14191" y="12686"/>
                </a:cubicBezTo>
                <a:cubicBezTo>
                  <a:pt x="15443" y="12686"/>
                  <a:pt x="16591" y="12686"/>
                  <a:pt x="17843" y="12800"/>
                </a:cubicBezTo>
                <a:cubicBezTo>
                  <a:pt x="17217" y="15657"/>
                  <a:pt x="16278" y="18514"/>
                  <a:pt x="14922" y="21029"/>
                </a:cubicBezTo>
                <a:close/>
                <a:moveTo>
                  <a:pt x="20974" y="6286"/>
                </a:moveTo>
                <a:cubicBezTo>
                  <a:pt x="21078" y="6971"/>
                  <a:pt x="21183" y="7543"/>
                  <a:pt x="21183" y="8229"/>
                </a:cubicBezTo>
                <a:cubicBezTo>
                  <a:pt x="21183" y="9257"/>
                  <a:pt x="20974" y="10171"/>
                  <a:pt x="20452" y="11200"/>
                </a:cubicBezTo>
                <a:cubicBezTo>
                  <a:pt x="20348" y="11314"/>
                  <a:pt x="20243" y="11429"/>
                  <a:pt x="20139" y="11429"/>
                </a:cubicBezTo>
                <a:cubicBezTo>
                  <a:pt x="20139" y="11314"/>
                  <a:pt x="20243" y="11200"/>
                  <a:pt x="20348" y="11086"/>
                </a:cubicBezTo>
                <a:cubicBezTo>
                  <a:pt x="20452" y="10743"/>
                  <a:pt x="20557" y="10171"/>
                  <a:pt x="20765" y="9600"/>
                </a:cubicBezTo>
                <a:cubicBezTo>
                  <a:pt x="20870" y="9029"/>
                  <a:pt x="20870" y="8343"/>
                  <a:pt x="20870" y="7657"/>
                </a:cubicBezTo>
                <a:cubicBezTo>
                  <a:pt x="20870" y="7200"/>
                  <a:pt x="20870" y="6629"/>
                  <a:pt x="20765" y="6171"/>
                </a:cubicBezTo>
                <a:cubicBezTo>
                  <a:pt x="20870" y="6171"/>
                  <a:pt x="20870" y="6171"/>
                  <a:pt x="20974" y="6286"/>
                </a:cubicBezTo>
                <a:close/>
                <a:moveTo>
                  <a:pt x="17217" y="4571"/>
                </a:moveTo>
                <a:cubicBezTo>
                  <a:pt x="17843" y="4571"/>
                  <a:pt x="18365" y="4686"/>
                  <a:pt x="18783" y="4686"/>
                </a:cubicBezTo>
                <a:cubicBezTo>
                  <a:pt x="18887" y="4686"/>
                  <a:pt x="19096" y="4686"/>
                  <a:pt x="19200" y="4686"/>
                </a:cubicBezTo>
                <a:cubicBezTo>
                  <a:pt x="19200" y="4686"/>
                  <a:pt x="19304" y="4686"/>
                  <a:pt x="19304" y="4686"/>
                </a:cubicBezTo>
                <a:cubicBezTo>
                  <a:pt x="19722" y="4914"/>
                  <a:pt x="20035" y="5371"/>
                  <a:pt x="20243" y="5829"/>
                </a:cubicBezTo>
                <a:cubicBezTo>
                  <a:pt x="20243" y="5943"/>
                  <a:pt x="20243" y="5943"/>
                  <a:pt x="20243" y="5943"/>
                </a:cubicBezTo>
                <a:cubicBezTo>
                  <a:pt x="20452" y="6514"/>
                  <a:pt x="20557" y="7086"/>
                  <a:pt x="20557" y="7657"/>
                </a:cubicBezTo>
                <a:cubicBezTo>
                  <a:pt x="20557" y="8343"/>
                  <a:pt x="20452" y="9029"/>
                  <a:pt x="20348" y="9600"/>
                </a:cubicBezTo>
                <a:cubicBezTo>
                  <a:pt x="20243" y="10057"/>
                  <a:pt x="20139" y="10629"/>
                  <a:pt x="19930" y="10857"/>
                </a:cubicBezTo>
                <a:cubicBezTo>
                  <a:pt x="19513" y="11771"/>
                  <a:pt x="19096" y="12229"/>
                  <a:pt x="18574" y="12457"/>
                </a:cubicBezTo>
                <a:cubicBezTo>
                  <a:pt x="18574" y="12457"/>
                  <a:pt x="18470" y="12457"/>
                  <a:pt x="18365" y="12457"/>
                </a:cubicBezTo>
                <a:cubicBezTo>
                  <a:pt x="18678" y="12000"/>
                  <a:pt x="18887" y="11657"/>
                  <a:pt x="19200" y="11314"/>
                </a:cubicBezTo>
                <a:cubicBezTo>
                  <a:pt x="19304" y="11086"/>
                  <a:pt x="19409" y="10971"/>
                  <a:pt x="19409" y="10743"/>
                </a:cubicBezTo>
                <a:cubicBezTo>
                  <a:pt x="19409" y="10629"/>
                  <a:pt x="19409" y="10629"/>
                  <a:pt x="19409" y="10629"/>
                </a:cubicBezTo>
                <a:cubicBezTo>
                  <a:pt x="19200" y="10629"/>
                  <a:pt x="19200" y="10629"/>
                  <a:pt x="19200" y="10629"/>
                </a:cubicBezTo>
                <a:cubicBezTo>
                  <a:pt x="19200" y="10857"/>
                  <a:pt x="19096" y="10971"/>
                  <a:pt x="19096" y="11086"/>
                </a:cubicBezTo>
                <a:cubicBezTo>
                  <a:pt x="18783" y="11543"/>
                  <a:pt x="18470" y="12000"/>
                  <a:pt x="18157" y="12457"/>
                </a:cubicBezTo>
                <a:cubicBezTo>
                  <a:pt x="17948" y="12457"/>
                  <a:pt x="17739" y="12343"/>
                  <a:pt x="17530" y="12343"/>
                </a:cubicBezTo>
                <a:cubicBezTo>
                  <a:pt x="17843" y="11886"/>
                  <a:pt x="18157" y="11314"/>
                  <a:pt x="18574" y="10857"/>
                </a:cubicBezTo>
                <a:cubicBezTo>
                  <a:pt x="18365" y="10743"/>
                  <a:pt x="18365" y="10743"/>
                  <a:pt x="18365" y="10743"/>
                </a:cubicBezTo>
                <a:cubicBezTo>
                  <a:pt x="18052" y="11200"/>
                  <a:pt x="17739" y="11771"/>
                  <a:pt x="17322" y="12229"/>
                </a:cubicBezTo>
                <a:cubicBezTo>
                  <a:pt x="17530" y="12343"/>
                  <a:pt x="17530" y="12343"/>
                  <a:pt x="17530" y="12343"/>
                </a:cubicBezTo>
                <a:cubicBezTo>
                  <a:pt x="17009" y="12343"/>
                  <a:pt x="16487" y="12343"/>
                  <a:pt x="15965" y="12229"/>
                </a:cubicBezTo>
                <a:cubicBezTo>
                  <a:pt x="15965" y="12229"/>
                  <a:pt x="16070" y="12229"/>
                  <a:pt x="16070" y="12229"/>
                </a:cubicBezTo>
                <a:cubicBezTo>
                  <a:pt x="16070" y="12114"/>
                  <a:pt x="16070" y="12114"/>
                  <a:pt x="16070" y="12114"/>
                </a:cubicBezTo>
                <a:cubicBezTo>
                  <a:pt x="16383" y="11657"/>
                  <a:pt x="16696" y="11200"/>
                  <a:pt x="16904" y="10743"/>
                </a:cubicBezTo>
                <a:cubicBezTo>
                  <a:pt x="16696" y="10629"/>
                  <a:pt x="16696" y="10629"/>
                  <a:pt x="16696" y="10629"/>
                </a:cubicBezTo>
                <a:cubicBezTo>
                  <a:pt x="16383" y="11200"/>
                  <a:pt x="16070" y="11771"/>
                  <a:pt x="15652" y="12229"/>
                </a:cubicBezTo>
                <a:cubicBezTo>
                  <a:pt x="15548" y="12229"/>
                  <a:pt x="15339" y="12229"/>
                  <a:pt x="15130" y="12229"/>
                </a:cubicBezTo>
                <a:cubicBezTo>
                  <a:pt x="15235" y="12114"/>
                  <a:pt x="15235" y="12000"/>
                  <a:pt x="15339" y="12000"/>
                </a:cubicBezTo>
                <a:cubicBezTo>
                  <a:pt x="15652" y="11429"/>
                  <a:pt x="15965" y="10971"/>
                  <a:pt x="16174" y="10514"/>
                </a:cubicBezTo>
                <a:cubicBezTo>
                  <a:pt x="16070" y="10400"/>
                  <a:pt x="16070" y="10400"/>
                  <a:pt x="16070" y="10400"/>
                </a:cubicBezTo>
                <a:cubicBezTo>
                  <a:pt x="15757" y="10857"/>
                  <a:pt x="15443" y="11314"/>
                  <a:pt x="15235" y="11771"/>
                </a:cubicBezTo>
                <a:cubicBezTo>
                  <a:pt x="15130" y="12000"/>
                  <a:pt x="15026" y="12114"/>
                  <a:pt x="14922" y="12229"/>
                </a:cubicBezTo>
                <a:cubicBezTo>
                  <a:pt x="15026" y="12229"/>
                  <a:pt x="15026" y="12229"/>
                  <a:pt x="15026" y="12229"/>
                </a:cubicBezTo>
                <a:cubicBezTo>
                  <a:pt x="14817" y="12229"/>
                  <a:pt x="14609" y="12229"/>
                  <a:pt x="14400" y="12229"/>
                </a:cubicBezTo>
                <a:cubicBezTo>
                  <a:pt x="14504" y="12229"/>
                  <a:pt x="14504" y="12114"/>
                  <a:pt x="14504" y="12114"/>
                </a:cubicBezTo>
                <a:cubicBezTo>
                  <a:pt x="14504" y="12114"/>
                  <a:pt x="14504" y="12114"/>
                  <a:pt x="14504" y="12114"/>
                </a:cubicBezTo>
                <a:cubicBezTo>
                  <a:pt x="14817" y="11543"/>
                  <a:pt x="15130" y="10971"/>
                  <a:pt x="15443" y="10286"/>
                </a:cubicBezTo>
                <a:cubicBezTo>
                  <a:pt x="15235" y="10286"/>
                  <a:pt x="15235" y="10286"/>
                  <a:pt x="15235" y="10286"/>
                </a:cubicBezTo>
                <a:cubicBezTo>
                  <a:pt x="14922" y="10971"/>
                  <a:pt x="14609" y="11657"/>
                  <a:pt x="14191" y="12229"/>
                </a:cubicBezTo>
                <a:cubicBezTo>
                  <a:pt x="14087" y="12229"/>
                  <a:pt x="14087" y="12229"/>
                  <a:pt x="14087" y="12229"/>
                </a:cubicBezTo>
                <a:cubicBezTo>
                  <a:pt x="13878" y="12229"/>
                  <a:pt x="13774" y="12229"/>
                  <a:pt x="13670" y="12229"/>
                </a:cubicBezTo>
                <a:cubicBezTo>
                  <a:pt x="13983" y="11771"/>
                  <a:pt x="14191" y="11200"/>
                  <a:pt x="14504" y="10743"/>
                </a:cubicBezTo>
                <a:cubicBezTo>
                  <a:pt x="14296" y="10629"/>
                  <a:pt x="14296" y="10629"/>
                  <a:pt x="14296" y="10629"/>
                </a:cubicBezTo>
                <a:cubicBezTo>
                  <a:pt x="14087" y="11200"/>
                  <a:pt x="13774" y="11657"/>
                  <a:pt x="13461" y="12229"/>
                </a:cubicBezTo>
                <a:cubicBezTo>
                  <a:pt x="13461" y="12229"/>
                  <a:pt x="13357" y="12229"/>
                  <a:pt x="13357" y="12229"/>
                </a:cubicBezTo>
                <a:cubicBezTo>
                  <a:pt x="13461" y="12114"/>
                  <a:pt x="13670" y="11886"/>
                  <a:pt x="13774" y="11543"/>
                </a:cubicBezTo>
                <a:cubicBezTo>
                  <a:pt x="14087" y="10971"/>
                  <a:pt x="14296" y="10057"/>
                  <a:pt x="14504" y="8571"/>
                </a:cubicBezTo>
                <a:cubicBezTo>
                  <a:pt x="14609" y="7886"/>
                  <a:pt x="14713" y="7314"/>
                  <a:pt x="14713" y="6857"/>
                </a:cubicBezTo>
                <a:cubicBezTo>
                  <a:pt x="14713" y="5829"/>
                  <a:pt x="14504" y="5143"/>
                  <a:pt x="14191" y="4686"/>
                </a:cubicBezTo>
                <a:cubicBezTo>
                  <a:pt x="14191" y="4571"/>
                  <a:pt x="14191" y="4457"/>
                  <a:pt x="14087" y="4457"/>
                </a:cubicBezTo>
                <a:cubicBezTo>
                  <a:pt x="15026" y="4457"/>
                  <a:pt x="16174" y="4571"/>
                  <a:pt x="17217" y="4571"/>
                </a:cubicBezTo>
                <a:close/>
                <a:moveTo>
                  <a:pt x="13043" y="4457"/>
                </a:moveTo>
                <a:cubicBezTo>
                  <a:pt x="13148" y="4457"/>
                  <a:pt x="13252" y="4343"/>
                  <a:pt x="13357" y="4343"/>
                </a:cubicBezTo>
                <a:cubicBezTo>
                  <a:pt x="13461" y="4343"/>
                  <a:pt x="13461" y="4343"/>
                  <a:pt x="13461" y="4343"/>
                </a:cubicBezTo>
                <a:cubicBezTo>
                  <a:pt x="13461" y="4343"/>
                  <a:pt x="13565" y="4457"/>
                  <a:pt x="13565" y="4457"/>
                </a:cubicBezTo>
                <a:cubicBezTo>
                  <a:pt x="13878" y="4686"/>
                  <a:pt x="14296" y="5371"/>
                  <a:pt x="14296" y="6857"/>
                </a:cubicBezTo>
                <a:cubicBezTo>
                  <a:pt x="14296" y="7314"/>
                  <a:pt x="14296" y="7886"/>
                  <a:pt x="14191" y="8457"/>
                </a:cubicBezTo>
                <a:cubicBezTo>
                  <a:pt x="13878" y="10400"/>
                  <a:pt x="13461" y="11429"/>
                  <a:pt x="13148" y="11771"/>
                </a:cubicBezTo>
                <a:cubicBezTo>
                  <a:pt x="13043" y="12000"/>
                  <a:pt x="12939" y="12114"/>
                  <a:pt x="12835" y="12229"/>
                </a:cubicBezTo>
                <a:cubicBezTo>
                  <a:pt x="12730" y="12229"/>
                  <a:pt x="12730" y="12229"/>
                  <a:pt x="12730" y="12229"/>
                </a:cubicBezTo>
                <a:cubicBezTo>
                  <a:pt x="12626" y="12229"/>
                  <a:pt x="12626" y="12229"/>
                  <a:pt x="12626" y="12343"/>
                </a:cubicBezTo>
                <a:cubicBezTo>
                  <a:pt x="12522" y="12343"/>
                  <a:pt x="12522" y="12229"/>
                  <a:pt x="12417" y="12229"/>
                </a:cubicBezTo>
                <a:cubicBezTo>
                  <a:pt x="12313" y="12229"/>
                  <a:pt x="12313" y="12229"/>
                  <a:pt x="12313" y="12229"/>
                </a:cubicBezTo>
                <a:cubicBezTo>
                  <a:pt x="12313" y="12114"/>
                  <a:pt x="12313" y="12000"/>
                  <a:pt x="12209" y="12000"/>
                </a:cubicBezTo>
                <a:cubicBezTo>
                  <a:pt x="12209" y="12000"/>
                  <a:pt x="12209" y="12000"/>
                  <a:pt x="12209" y="12000"/>
                </a:cubicBezTo>
                <a:cubicBezTo>
                  <a:pt x="12313" y="12000"/>
                  <a:pt x="12417" y="12000"/>
                  <a:pt x="12626" y="12000"/>
                </a:cubicBezTo>
                <a:cubicBezTo>
                  <a:pt x="12730" y="12000"/>
                  <a:pt x="12730" y="12000"/>
                  <a:pt x="12730" y="12000"/>
                </a:cubicBezTo>
                <a:cubicBezTo>
                  <a:pt x="12730" y="11886"/>
                  <a:pt x="12730" y="11886"/>
                  <a:pt x="12730" y="11886"/>
                </a:cubicBezTo>
                <a:cubicBezTo>
                  <a:pt x="13565" y="10629"/>
                  <a:pt x="14087" y="8686"/>
                  <a:pt x="14087" y="7086"/>
                </a:cubicBezTo>
                <a:cubicBezTo>
                  <a:pt x="14087" y="6057"/>
                  <a:pt x="13878" y="5257"/>
                  <a:pt x="13461" y="4571"/>
                </a:cubicBezTo>
                <a:cubicBezTo>
                  <a:pt x="13357" y="4686"/>
                  <a:pt x="13357" y="4686"/>
                  <a:pt x="13357" y="4686"/>
                </a:cubicBezTo>
                <a:cubicBezTo>
                  <a:pt x="13148" y="4686"/>
                  <a:pt x="13043" y="4686"/>
                  <a:pt x="12939" y="4686"/>
                </a:cubicBezTo>
                <a:cubicBezTo>
                  <a:pt x="12939" y="4571"/>
                  <a:pt x="12939" y="4571"/>
                  <a:pt x="13043" y="4457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26" name="文本框 63"/>
          <p:cNvSpPr txBox="1"/>
          <p:nvPr/>
        </p:nvSpPr>
        <p:spPr>
          <a:xfrm>
            <a:off x="2138962" y="3709080"/>
            <a:ext cx="2843830" cy="90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800">
                <a:solidFill>
                  <a:schemeClr val="accent5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PART 04</a:t>
            </a:r>
          </a:p>
        </p:txBody>
      </p:sp>
      <p:grpSp>
        <p:nvGrpSpPr>
          <p:cNvPr id="930" name="组合 7"/>
          <p:cNvGrpSpPr/>
          <p:nvPr/>
        </p:nvGrpSpPr>
        <p:grpSpPr>
          <a:xfrm>
            <a:off x="5572785" y="3175025"/>
            <a:ext cx="5043516" cy="1434663"/>
            <a:chOff x="0" y="28124"/>
            <a:chExt cx="5043515" cy="1434661"/>
          </a:xfrm>
        </p:grpSpPr>
        <p:sp>
          <p:nvSpPr>
            <p:cNvPr id="927" name="文本框 8"/>
            <p:cNvSpPr txBox="1"/>
            <p:nvPr/>
          </p:nvSpPr>
          <p:spPr>
            <a:xfrm>
              <a:off x="0" y="28124"/>
              <a:ext cx="4556507" cy="751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40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/>
              <a:r>
                <a:t>更多矩阵的技巧</a:t>
              </a:r>
            </a:p>
          </p:txBody>
        </p:sp>
        <p:sp>
          <p:nvSpPr>
            <p:cNvPr id="928" name="文本框 9"/>
            <p:cNvSpPr txBox="1"/>
            <p:nvPr/>
          </p:nvSpPr>
          <p:spPr>
            <a:xfrm>
              <a:off x="0" y="1041146"/>
              <a:ext cx="5043516" cy="421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SVG、Canvas、WebGL、CSS3D</a:t>
              </a:r>
            </a:p>
          </p:txBody>
        </p:sp>
        <p:sp>
          <p:nvSpPr>
            <p:cNvPr id="929" name="直接连接符 10"/>
            <p:cNvSpPr/>
            <p:nvPr/>
          </p:nvSpPr>
          <p:spPr>
            <a:xfrm>
              <a:off x="0" y="991741"/>
              <a:ext cx="5043516" cy="1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0" advTm="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9" presetID="15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Class="entr" nodeType="afterEffect" presetSubtype="9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Class="entr" nodeType="afterEffect" presetSubtype="9" presetID="15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25" grpId="1"/>
      <p:bldP build="whole" bldLvl="1" animBg="1" rev="0" advAuto="0" spid="930" grpId="3"/>
      <p:bldP build="whole" bldLvl="1" animBg="1" rev="0" advAuto="0" spid="926" grpId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4" name="组合 1374"/>
          <p:cNvGrpSpPr/>
          <p:nvPr/>
        </p:nvGrpSpPr>
        <p:grpSpPr>
          <a:xfrm>
            <a:off x="7683527" y="2031968"/>
            <a:ext cx="3628049" cy="1008372"/>
            <a:chOff x="0" y="0"/>
            <a:chExt cx="3628047" cy="1008371"/>
          </a:xfrm>
        </p:grpSpPr>
        <p:sp>
          <p:nvSpPr>
            <p:cNvPr id="932" name="文本框 1375"/>
            <p:cNvSpPr txBox="1"/>
            <p:nvPr/>
          </p:nvSpPr>
          <p:spPr>
            <a:xfrm>
              <a:off x="5785" y="0"/>
              <a:ext cx="1899240" cy="421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r">
                <a:defRPr sz="2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Canvas</a:t>
              </a:r>
            </a:p>
          </p:txBody>
        </p:sp>
        <p:sp>
          <p:nvSpPr>
            <p:cNvPr id="933" name="文本框 1376"/>
            <p:cNvSpPr txBox="1"/>
            <p:nvPr/>
          </p:nvSpPr>
          <p:spPr>
            <a:xfrm>
              <a:off x="0" y="307331"/>
              <a:ext cx="3628048" cy="701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context.transform(2,0,0,2,150,150);</a:t>
              </a:r>
            </a:p>
          </p:txBody>
        </p:sp>
      </p:grpSp>
      <p:grpSp>
        <p:nvGrpSpPr>
          <p:cNvPr id="937" name="组合 1377"/>
          <p:cNvGrpSpPr/>
          <p:nvPr/>
        </p:nvGrpSpPr>
        <p:grpSpPr>
          <a:xfrm>
            <a:off x="880424" y="2031968"/>
            <a:ext cx="3628049" cy="1008372"/>
            <a:chOff x="0" y="0"/>
            <a:chExt cx="3628047" cy="1008371"/>
          </a:xfrm>
        </p:grpSpPr>
        <p:sp>
          <p:nvSpPr>
            <p:cNvPr id="935" name="文本框 1378"/>
            <p:cNvSpPr txBox="1"/>
            <p:nvPr/>
          </p:nvSpPr>
          <p:spPr>
            <a:xfrm>
              <a:off x="1728808" y="0"/>
              <a:ext cx="1899240" cy="421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pPr>
                <a:defRPr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r>
                <a:rPr>
                  <a:latin typeface="微软雅黑 Light"/>
                  <a:ea typeface="微软雅黑 Light"/>
                  <a:cs typeface="微软雅黑 Light"/>
                  <a:sym typeface="微软雅黑 Light"/>
                </a:rPr>
                <a:t> SVG</a:t>
              </a:r>
            </a:p>
          </p:txBody>
        </p:sp>
        <p:sp>
          <p:nvSpPr>
            <p:cNvPr id="936" name="文本框 1379"/>
            <p:cNvSpPr txBox="1"/>
            <p:nvPr/>
          </p:nvSpPr>
          <p:spPr>
            <a:xfrm>
              <a:off x="0" y="307331"/>
              <a:ext cx="3628048" cy="701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transform="matrix(a b c d e f)"  &lt;!--other elements&gt;  ...&lt;/g&gt;.</a:t>
              </a:r>
            </a:p>
          </p:txBody>
        </p:sp>
      </p:grpSp>
      <p:grpSp>
        <p:nvGrpSpPr>
          <p:cNvPr id="940" name="组合 1381"/>
          <p:cNvGrpSpPr/>
          <p:nvPr/>
        </p:nvGrpSpPr>
        <p:grpSpPr>
          <a:xfrm>
            <a:off x="7683527" y="3731183"/>
            <a:ext cx="3628049" cy="1008372"/>
            <a:chOff x="0" y="0"/>
            <a:chExt cx="3628047" cy="1008371"/>
          </a:xfrm>
        </p:grpSpPr>
        <p:sp>
          <p:nvSpPr>
            <p:cNvPr id="938" name="文本框 1382"/>
            <p:cNvSpPr txBox="1"/>
            <p:nvPr/>
          </p:nvSpPr>
          <p:spPr>
            <a:xfrm>
              <a:off x="5785" y="0"/>
              <a:ext cx="1899240" cy="421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r">
                <a:defRPr sz="2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CSS 3D</a:t>
              </a:r>
            </a:p>
          </p:txBody>
        </p:sp>
        <p:sp>
          <p:nvSpPr>
            <p:cNvPr id="939" name="文本框 1383"/>
            <p:cNvSpPr txBox="1"/>
            <p:nvPr/>
          </p:nvSpPr>
          <p:spPr>
            <a:xfrm>
              <a:off x="0" y="307331"/>
              <a:ext cx="3628048" cy="701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transform: matrix3d(sx, 0, 0, 0, 0, sy, 0, 0, 0, 0, sz, 0, 0, 0, 0, 1)</a:t>
              </a:r>
            </a:p>
          </p:txBody>
        </p:sp>
      </p:grpSp>
      <p:grpSp>
        <p:nvGrpSpPr>
          <p:cNvPr id="943" name="组合 1384"/>
          <p:cNvGrpSpPr/>
          <p:nvPr/>
        </p:nvGrpSpPr>
        <p:grpSpPr>
          <a:xfrm>
            <a:off x="880424" y="3731183"/>
            <a:ext cx="3628049" cy="1313172"/>
            <a:chOff x="0" y="0"/>
            <a:chExt cx="3628047" cy="1313171"/>
          </a:xfrm>
        </p:grpSpPr>
        <p:sp>
          <p:nvSpPr>
            <p:cNvPr id="941" name="文本框 1385"/>
            <p:cNvSpPr txBox="1"/>
            <p:nvPr/>
          </p:nvSpPr>
          <p:spPr>
            <a:xfrm>
              <a:off x="1728808" y="0"/>
              <a:ext cx="1899240" cy="421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pPr>
                <a:defRPr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r>
                <a:rPr>
                  <a:latin typeface="微软雅黑 Light"/>
                  <a:ea typeface="微软雅黑 Light"/>
                  <a:cs typeface="微软雅黑 Light"/>
                  <a:sym typeface="微软雅黑 Light"/>
                </a:rPr>
                <a:t>WebGL</a:t>
              </a:r>
            </a:p>
          </p:txBody>
        </p:sp>
        <p:sp>
          <p:nvSpPr>
            <p:cNvPr id="942" name="文本框 1386"/>
            <p:cNvSpPr txBox="1"/>
            <p:nvPr/>
          </p:nvSpPr>
          <p:spPr>
            <a:xfrm>
              <a:off x="0" y="307331"/>
              <a:ext cx="3628048" cy="1005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矩阵在3D渲染中不可缺少，坐标变换有模型变换，视图变换，投影变换等多种。</a:t>
              </a:r>
            </a:p>
          </p:txBody>
        </p:sp>
      </p:grpSp>
      <p:grpSp>
        <p:nvGrpSpPr>
          <p:cNvPr id="951" name="组合 46"/>
          <p:cNvGrpSpPr/>
          <p:nvPr/>
        </p:nvGrpSpPr>
        <p:grpSpPr>
          <a:xfrm>
            <a:off x="4569542" y="2240157"/>
            <a:ext cx="3052916" cy="3580539"/>
            <a:chOff x="0" y="0"/>
            <a:chExt cx="3052915" cy="3580537"/>
          </a:xfrm>
        </p:grpSpPr>
        <p:sp>
          <p:nvSpPr>
            <p:cNvPr id="944" name="Freeform 5"/>
            <p:cNvSpPr/>
            <p:nvPr/>
          </p:nvSpPr>
          <p:spPr>
            <a:xfrm>
              <a:off x="2671937" y="307564"/>
              <a:ext cx="94817" cy="122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863" h="16620" fill="norm" stroke="1" extrusionOk="0">
                  <a:moveTo>
                    <a:pt x="11284" y="14220"/>
                  </a:moveTo>
                  <a:cubicBezTo>
                    <a:pt x="8198" y="14220"/>
                    <a:pt x="8198" y="14220"/>
                    <a:pt x="5112" y="14220"/>
                  </a:cubicBezTo>
                  <a:cubicBezTo>
                    <a:pt x="5112" y="14220"/>
                    <a:pt x="5112" y="16620"/>
                    <a:pt x="2027" y="16620"/>
                  </a:cubicBezTo>
                  <a:cubicBezTo>
                    <a:pt x="-1059" y="14220"/>
                    <a:pt x="-1059" y="4620"/>
                    <a:pt x="5112" y="2220"/>
                  </a:cubicBezTo>
                  <a:cubicBezTo>
                    <a:pt x="14370" y="-4980"/>
                    <a:pt x="20541" y="7020"/>
                    <a:pt x="11284" y="14220"/>
                  </a:cubicBezTo>
                  <a:cubicBezTo>
                    <a:pt x="11284" y="14220"/>
                    <a:pt x="11284" y="14220"/>
                    <a:pt x="11284" y="1422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45" name="Freeform 6"/>
            <p:cNvSpPr/>
            <p:nvPr/>
          </p:nvSpPr>
          <p:spPr>
            <a:xfrm>
              <a:off x="296782" y="455593"/>
              <a:ext cx="143694" cy="1265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137" h="15000" fill="norm" stroke="1" extrusionOk="0">
                  <a:moveTo>
                    <a:pt x="15137" y="2040"/>
                  </a:moveTo>
                  <a:cubicBezTo>
                    <a:pt x="15137" y="6360"/>
                    <a:pt x="11210" y="15000"/>
                    <a:pt x="5319" y="15000"/>
                  </a:cubicBezTo>
                  <a:cubicBezTo>
                    <a:pt x="-6463" y="15000"/>
                    <a:pt x="3355" y="-6600"/>
                    <a:pt x="15137" y="204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46" name="Freeform 7"/>
            <p:cNvSpPr/>
            <p:nvPr/>
          </p:nvSpPr>
          <p:spPr>
            <a:xfrm>
              <a:off x="2753520" y="1236432"/>
              <a:ext cx="113758" cy="126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707" h="17173" fill="norm" stroke="1" extrusionOk="0">
                  <a:moveTo>
                    <a:pt x="12307" y="187"/>
                  </a:moveTo>
                  <a:cubicBezTo>
                    <a:pt x="17107" y="4987"/>
                    <a:pt x="14707" y="16987"/>
                    <a:pt x="5107" y="16987"/>
                  </a:cubicBezTo>
                  <a:cubicBezTo>
                    <a:pt x="-4493" y="19387"/>
                    <a:pt x="307" y="-2213"/>
                    <a:pt x="12307" y="187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47" name="Freeform 8"/>
            <p:cNvSpPr/>
            <p:nvPr/>
          </p:nvSpPr>
          <p:spPr>
            <a:xfrm>
              <a:off x="365364" y="1397251"/>
              <a:ext cx="128270" cy="1156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1" h="14947" fill="norm" stroke="1" extrusionOk="0">
                  <a:moveTo>
                    <a:pt x="19201" y="4914"/>
                  </a:moveTo>
                  <a:cubicBezTo>
                    <a:pt x="19201" y="14514"/>
                    <a:pt x="5701" y="19314"/>
                    <a:pt x="301" y="9714"/>
                  </a:cubicBezTo>
                  <a:cubicBezTo>
                    <a:pt x="-2399" y="-2286"/>
                    <a:pt x="13801" y="-2286"/>
                    <a:pt x="19201" y="4914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48" name="Freeform 9"/>
            <p:cNvSpPr/>
            <p:nvPr/>
          </p:nvSpPr>
          <p:spPr>
            <a:xfrm>
              <a:off x="0" y="-1"/>
              <a:ext cx="3052916" cy="3580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28" fill="norm" stroke="1" extrusionOk="0">
                  <a:moveTo>
                    <a:pt x="517" y="7086"/>
                  </a:moveTo>
                  <a:cubicBezTo>
                    <a:pt x="517" y="5581"/>
                    <a:pt x="776" y="3755"/>
                    <a:pt x="0" y="2465"/>
                  </a:cubicBezTo>
                  <a:cubicBezTo>
                    <a:pt x="0" y="2465"/>
                    <a:pt x="129" y="2465"/>
                    <a:pt x="129" y="2358"/>
                  </a:cubicBezTo>
                  <a:cubicBezTo>
                    <a:pt x="388" y="2465"/>
                    <a:pt x="388" y="2787"/>
                    <a:pt x="517" y="2895"/>
                  </a:cubicBezTo>
                  <a:cubicBezTo>
                    <a:pt x="517" y="2680"/>
                    <a:pt x="388" y="2143"/>
                    <a:pt x="388" y="1820"/>
                  </a:cubicBezTo>
                  <a:cubicBezTo>
                    <a:pt x="388" y="1713"/>
                    <a:pt x="517" y="1820"/>
                    <a:pt x="647" y="1820"/>
                  </a:cubicBezTo>
                  <a:cubicBezTo>
                    <a:pt x="647" y="1713"/>
                    <a:pt x="517" y="1820"/>
                    <a:pt x="517" y="1605"/>
                  </a:cubicBezTo>
                  <a:cubicBezTo>
                    <a:pt x="647" y="1605"/>
                    <a:pt x="776" y="1605"/>
                    <a:pt x="905" y="1605"/>
                  </a:cubicBezTo>
                  <a:cubicBezTo>
                    <a:pt x="905" y="1498"/>
                    <a:pt x="905" y="1283"/>
                    <a:pt x="1035" y="1283"/>
                  </a:cubicBezTo>
                  <a:cubicBezTo>
                    <a:pt x="1164" y="1283"/>
                    <a:pt x="1293" y="1390"/>
                    <a:pt x="1293" y="1390"/>
                  </a:cubicBezTo>
                  <a:cubicBezTo>
                    <a:pt x="4139" y="961"/>
                    <a:pt x="7114" y="853"/>
                    <a:pt x="10347" y="853"/>
                  </a:cubicBezTo>
                  <a:cubicBezTo>
                    <a:pt x="10218" y="746"/>
                    <a:pt x="10477" y="531"/>
                    <a:pt x="10347" y="531"/>
                  </a:cubicBezTo>
                  <a:cubicBezTo>
                    <a:pt x="10735" y="-329"/>
                    <a:pt x="12287" y="-7"/>
                    <a:pt x="12805" y="531"/>
                  </a:cubicBezTo>
                  <a:cubicBezTo>
                    <a:pt x="12675" y="638"/>
                    <a:pt x="12546" y="638"/>
                    <a:pt x="12546" y="853"/>
                  </a:cubicBezTo>
                  <a:cubicBezTo>
                    <a:pt x="15133" y="853"/>
                    <a:pt x="17720" y="638"/>
                    <a:pt x="20436" y="638"/>
                  </a:cubicBezTo>
                  <a:cubicBezTo>
                    <a:pt x="20436" y="531"/>
                    <a:pt x="20307" y="423"/>
                    <a:pt x="20436" y="316"/>
                  </a:cubicBezTo>
                  <a:cubicBezTo>
                    <a:pt x="20695" y="316"/>
                    <a:pt x="20695" y="638"/>
                    <a:pt x="20824" y="638"/>
                  </a:cubicBezTo>
                  <a:cubicBezTo>
                    <a:pt x="20953" y="638"/>
                    <a:pt x="20953" y="531"/>
                    <a:pt x="21212" y="638"/>
                  </a:cubicBezTo>
                  <a:cubicBezTo>
                    <a:pt x="21212" y="746"/>
                    <a:pt x="21212" y="853"/>
                    <a:pt x="21212" y="1068"/>
                  </a:cubicBezTo>
                  <a:cubicBezTo>
                    <a:pt x="21212" y="1175"/>
                    <a:pt x="21471" y="1068"/>
                    <a:pt x="21600" y="1175"/>
                  </a:cubicBezTo>
                  <a:cubicBezTo>
                    <a:pt x="21471" y="1283"/>
                    <a:pt x="21471" y="1390"/>
                    <a:pt x="21212" y="1390"/>
                  </a:cubicBezTo>
                  <a:cubicBezTo>
                    <a:pt x="21600" y="3647"/>
                    <a:pt x="21083" y="6226"/>
                    <a:pt x="21600" y="8698"/>
                  </a:cubicBezTo>
                  <a:cubicBezTo>
                    <a:pt x="21471" y="8805"/>
                    <a:pt x="21341" y="8805"/>
                    <a:pt x="21212" y="8913"/>
                  </a:cubicBezTo>
                  <a:cubicBezTo>
                    <a:pt x="21083" y="8913"/>
                    <a:pt x="20953" y="8805"/>
                    <a:pt x="20824" y="8698"/>
                  </a:cubicBezTo>
                  <a:cubicBezTo>
                    <a:pt x="20824" y="8698"/>
                    <a:pt x="20824" y="8913"/>
                    <a:pt x="20824" y="8913"/>
                  </a:cubicBezTo>
                  <a:cubicBezTo>
                    <a:pt x="21083" y="8913"/>
                    <a:pt x="21212" y="8913"/>
                    <a:pt x="21341" y="9020"/>
                  </a:cubicBezTo>
                  <a:cubicBezTo>
                    <a:pt x="21341" y="9128"/>
                    <a:pt x="21212" y="9128"/>
                    <a:pt x="21212" y="9128"/>
                  </a:cubicBezTo>
                  <a:cubicBezTo>
                    <a:pt x="21212" y="9235"/>
                    <a:pt x="21471" y="9128"/>
                    <a:pt x="21471" y="9235"/>
                  </a:cubicBezTo>
                  <a:cubicBezTo>
                    <a:pt x="21212" y="9558"/>
                    <a:pt x="20436" y="9235"/>
                    <a:pt x="19919" y="9343"/>
                  </a:cubicBezTo>
                  <a:cubicBezTo>
                    <a:pt x="19789" y="9343"/>
                    <a:pt x="19531" y="9450"/>
                    <a:pt x="19272" y="9450"/>
                  </a:cubicBezTo>
                  <a:cubicBezTo>
                    <a:pt x="19272" y="9343"/>
                    <a:pt x="19531" y="9450"/>
                    <a:pt x="19531" y="9343"/>
                  </a:cubicBezTo>
                  <a:cubicBezTo>
                    <a:pt x="19143" y="9235"/>
                    <a:pt x="19272" y="9558"/>
                    <a:pt x="19013" y="9558"/>
                  </a:cubicBezTo>
                  <a:cubicBezTo>
                    <a:pt x="18884" y="9558"/>
                    <a:pt x="19143" y="9450"/>
                    <a:pt x="19143" y="9450"/>
                  </a:cubicBezTo>
                  <a:cubicBezTo>
                    <a:pt x="18237" y="9450"/>
                    <a:pt x="17461" y="9558"/>
                    <a:pt x="16814" y="9772"/>
                  </a:cubicBezTo>
                  <a:cubicBezTo>
                    <a:pt x="16944" y="9880"/>
                    <a:pt x="17073" y="9772"/>
                    <a:pt x="17332" y="9772"/>
                  </a:cubicBezTo>
                  <a:cubicBezTo>
                    <a:pt x="17073" y="9880"/>
                    <a:pt x="16426" y="9987"/>
                    <a:pt x="16297" y="9772"/>
                  </a:cubicBezTo>
                  <a:cubicBezTo>
                    <a:pt x="16685" y="9665"/>
                    <a:pt x="17073" y="9558"/>
                    <a:pt x="17461" y="9558"/>
                  </a:cubicBezTo>
                  <a:cubicBezTo>
                    <a:pt x="15909" y="9450"/>
                    <a:pt x="14486" y="9772"/>
                    <a:pt x="12805" y="9772"/>
                  </a:cubicBezTo>
                  <a:cubicBezTo>
                    <a:pt x="12546" y="11707"/>
                    <a:pt x="12546" y="13964"/>
                    <a:pt x="12805" y="15898"/>
                  </a:cubicBezTo>
                  <a:cubicBezTo>
                    <a:pt x="12675" y="16758"/>
                    <a:pt x="12805" y="17617"/>
                    <a:pt x="12805" y="18477"/>
                  </a:cubicBezTo>
                  <a:cubicBezTo>
                    <a:pt x="12675" y="18584"/>
                    <a:pt x="12546" y="18584"/>
                    <a:pt x="12417" y="18477"/>
                  </a:cubicBezTo>
                  <a:cubicBezTo>
                    <a:pt x="12417" y="18584"/>
                    <a:pt x="12546" y="18692"/>
                    <a:pt x="12546" y="18692"/>
                  </a:cubicBezTo>
                  <a:cubicBezTo>
                    <a:pt x="14098" y="18584"/>
                    <a:pt x="15650" y="18477"/>
                    <a:pt x="17073" y="18477"/>
                  </a:cubicBezTo>
                  <a:cubicBezTo>
                    <a:pt x="17202" y="18799"/>
                    <a:pt x="16556" y="18692"/>
                    <a:pt x="16556" y="18799"/>
                  </a:cubicBezTo>
                  <a:cubicBezTo>
                    <a:pt x="16426" y="19014"/>
                    <a:pt x="16814" y="18907"/>
                    <a:pt x="16685" y="19122"/>
                  </a:cubicBezTo>
                  <a:cubicBezTo>
                    <a:pt x="17073" y="19122"/>
                    <a:pt x="17590" y="19122"/>
                    <a:pt x="17978" y="19229"/>
                  </a:cubicBezTo>
                  <a:cubicBezTo>
                    <a:pt x="17978" y="19337"/>
                    <a:pt x="17849" y="19444"/>
                    <a:pt x="17590" y="19444"/>
                  </a:cubicBezTo>
                  <a:cubicBezTo>
                    <a:pt x="18366" y="19552"/>
                    <a:pt x="19143" y="19337"/>
                    <a:pt x="19789" y="19444"/>
                  </a:cubicBezTo>
                  <a:cubicBezTo>
                    <a:pt x="19660" y="19767"/>
                    <a:pt x="19401" y="19659"/>
                    <a:pt x="19143" y="19659"/>
                  </a:cubicBezTo>
                  <a:cubicBezTo>
                    <a:pt x="18366" y="19659"/>
                    <a:pt x="17461" y="19767"/>
                    <a:pt x="16685" y="19874"/>
                  </a:cubicBezTo>
                  <a:cubicBezTo>
                    <a:pt x="13451" y="20196"/>
                    <a:pt x="9959" y="20519"/>
                    <a:pt x="6855" y="20841"/>
                  </a:cubicBezTo>
                  <a:cubicBezTo>
                    <a:pt x="6208" y="20949"/>
                    <a:pt x="5303" y="21271"/>
                    <a:pt x="4786" y="21056"/>
                  </a:cubicBezTo>
                  <a:cubicBezTo>
                    <a:pt x="5044" y="20734"/>
                    <a:pt x="5691" y="20841"/>
                    <a:pt x="6079" y="20841"/>
                  </a:cubicBezTo>
                  <a:cubicBezTo>
                    <a:pt x="6079" y="20734"/>
                    <a:pt x="5820" y="20734"/>
                    <a:pt x="5820" y="20626"/>
                  </a:cubicBezTo>
                  <a:cubicBezTo>
                    <a:pt x="5950" y="20519"/>
                    <a:pt x="6208" y="20519"/>
                    <a:pt x="6208" y="20411"/>
                  </a:cubicBezTo>
                  <a:cubicBezTo>
                    <a:pt x="7631" y="20411"/>
                    <a:pt x="8407" y="20089"/>
                    <a:pt x="9701" y="19874"/>
                  </a:cubicBezTo>
                  <a:cubicBezTo>
                    <a:pt x="9183" y="19767"/>
                    <a:pt x="8666" y="20089"/>
                    <a:pt x="8278" y="19874"/>
                  </a:cubicBezTo>
                  <a:cubicBezTo>
                    <a:pt x="8019" y="19874"/>
                    <a:pt x="7502" y="19981"/>
                    <a:pt x="7372" y="19767"/>
                  </a:cubicBezTo>
                  <a:cubicBezTo>
                    <a:pt x="6467" y="19767"/>
                    <a:pt x="5820" y="19659"/>
                    <a:pt x="4915" y="19659"/>
                  </a:cubicBezTo>
                  <a:cubicBezTo>
                    <a:pt x="4915" y="19552"/>
                    <a:pt x="4786" y="19552"/>
                    <a:pt x="4786" y="19444"/>
                  </a:cubicBezTo>
                  <a:cubicBezTo>
                    <a:pt x="6984" y="19444"/>
                    <a:pt x="8925" y="19014"/>
                    <a:pt x="10994" y="18907"/>
                  </a:cubicBezTo>
                  <a:cubicBezTo>
                    <a:pt x="10735" y="15790"/>
                    <a:pt x="10477" y="12889"/>
                    <a:pt x="10347" y="9880"/>
                  </a:cubicBezTo>
                  <a:cubicBezTo>
                    <a:pt x="8666" y="9987"/>
                    <a:pt x="6984" y="10417"/>
                    <a:pt x="5303" y="10202"/>
                  </a:cubicBezTo>
                  <a:cubicBezTo>
                    <a:pt x="5303" y="9987"/>
                    <a:pt x="5691" y="9987"/>
                    <a:pt x="5950" y="9987"/>
                  </a:cubicBezTo>
                  <a:cubicBezTo>
                    <a:pt x="6726" y="9880"/>
                    <a:pt x="7631" y="9880"/>
                    <a:pt x="8537" y="9772"/>
                  </a:cubicBezTo>
                  <a:cubicBezTo>
                    <a:pt x="8666" y="9772"/>
                    <a:pt x="8925" y="9880"/>
                    <a:pt x="9054" y="9665"/>
                  </a:cubicBezTo>
                  <a:cubicBezTo>
                    <a:pt x="6855" y="9665"/>
                    <a:pt x="4656" y="10095"/>
                    <a:pt x="2199" y="10310"/>
                  </a:cubicBezTo>
                  <a:cubicBezTo>
                    <a:pt x="2069" y="10525"/>
                    <a:pt x="2199" y="10632"/>
                    <a:pt x="2199" y="10740"/>
                  </a:cubicBezTo>
                  <a:cubicBezTo>
                    <a:pt x="2199" y="10740"/>
                    <a:pt x="2199" y="10847"/>
                    <a:pt x="2069" y="10847"/>
                  </a:cubicBezTo>
                  <a:cubicBezTo>
                    <a:pt x="1811" y="10740"/>
                    <a:pt x="1940" y="10525"/>
                    <a:pt x="1811" y="10310"/>
                  </a:cubicBezTo>
                  <a:cubicBezTo>
                    <a:pt x="1552" y="10310"/>
                    <a:pt x="1552" y="10310"/>
                    <a:pt x="1293" y="10310"/>
                  </a:cubicBezTo>
                  <a:cubicBezTo>
                    <a:pt x="1293" y="10202"/>
                    <a:pt x="1164" y="10202"/>
                    <a:pt x="1164" y="9987"/>
                  </a:cubicBezTo>
                  <a:cubicBezTo>
                    <a:pt x="1035" y="10202"/>
                    <a:pt x="905" y="9880"/>
                    <a:pt x="905" y="9772"/>
                  </a:cubicBezTo>
                  <a:cubicBezTo>
                    <a:pt x="517" y="9772"/>
                    <a:pt x="259" y="9772"/>
                    <a:pt x="129" y="9665"/>
                  </a:cubicBezTo>
                  <a:cubicBezTo>
                    <a:pt x="0" y="9665"/>
                    <a:pt x="129" y="9665"/>
                    <a:pt x="129" y="9558"/>
                  </a:cubicBezTo>
                  <a:cubicBezTo>
                    <a:pt x="259" y="9450"/>
                    <a:pt x="517" y="9558"/>
                    <a:pt x="776" y="9558"/>
                  </a:cubicBezTo>
                  <a:cubicBezTo>
                    <a:pt x="776" y="8698"/>
                    <a:pt x="388" y="7731"/>
                    <a:pt x="517" y="6871"/>
                  </a:cubicBezTo>
                  <a:cubicBezTo>
                    <a:pt x="517" y="6978"/>
                    <a:pt x="517" y="6978"/>
                    <a:pt x="517" y="7086"/>
                  </a:cubicBezTo>
                  <a:cubicBezTo>
                    <a:pt x="517" y="7086"/>
                    <a:pt x="517" y="7086"/>
                    <a:pt x="517" y="7086"/>
                  </a:cubicBezTo>
                  <a:close/>
                  <a:moveTo>
                    <a:pt x="11511" y="853"/>
                  </a:moveTo>
                  <a:cubicBezTo>
                    <a:pt x="11641" y="853"/>
                    <a:pt x="11899" y="853"/>
                    <a:pt x="12158" y="853"/>
                  </a:cubicBezTo>
                  <a:cubicBezTo>
                    <a:pt x="12029" y="423"/>
                    <a:pt x="10735" y="853"/>
                    <a:pt x="11511" y="853"/>
                  </a:cubicBezTo>
                  <a:close/>
                  <a:moveTo>
                    <a:pt x="18625" y="961"/>
                  </a:moveTo>
                  <a:cubicBezTo>
                    <a:pt x="19272" y="961"/>
                    <a:pt x="19789" y="1068"/>
                    <a:pt x="20307" y="1068"/>
                  </a:cubicBezTo>
                  <a:cubicBezTo>
                    <a:pt x="20307" y="961"/>
                    <a:pt x="20307" y="746"/>
                    <a:pt x="20177" y="746"/>
                  </a:cubicBezTo>
                  <a:cubicBezTo>
                    <a:pt x="19660" y="746"/>
                    <a:pt x="19143" y="746"/>
                    <a:pt x="18625" y="961"/>
                  </a:cubicBezTo>
                  <a:cubicBezTo>
                    <a:pt x="18625" y="961"/>
                    <a:pt x="18625" y="961"/>
                    <a:pt x="18625" y="961"/>
                  </a:cubicBezTo>
                  <a:close/>
                  <a:moveTo>
                    <a:pt x="17202" y="961"/>
                  </a:moveTo>
                  <a:cubicBezTo>
                    <a:pt x="17590" y="853"/>
                    <a:pt x="18237" y="1068"/>
                    <a:pt x="18366" y="853"/>
                  </a:cubicBezTo>
                  <a:cubicBezTo>
                    <a:pt x="17978" y="853"/>
                    <a:pt x="17461" y="853"/>
                    <a:pt x="17202" y="961"/>
                  </a:cubicBezTo>
                  <a:close/>
                  <a:moveTo>
                    <a:pt x="6079" y="1175"/>
                  </a:moveTo>
                  <a:cubicBezTo>
                    <a:pt x="7243" y="1175"/>
                    <a:pt x="8278" y="1175"/>
                    <a:pt x="9183" y="1068"/>
                  </a:cubicBezTo>
                  <a:cubicBezTo>
                    <a:pt x="8149" y="1068"/>
                    <a:pt x="7114" y="1068"/>
                    <a:pt x="6079" y="1175"/>
                  </a:cubicBezTo>
                  <a:close/>
                  <a:moveTo>
                    <a:pt x="15004" y="1283"/>
                  </a:moveTo>
                  <a:cubicBezTo>
                    <a:pt x="15909" y="1283"/>
                    <a:pt x="16814" y="1283"/>
                    <a:pt x="17720" y="1068"/>
                  </a:cubicBezTo>
                  <a:cubicBezTo>
                    <a:pt x="16814" y="961"/>
                    <a:pt x="15780" y="1068"/>
                    <a:pt x="15004" y="1283"/>
                  </a:cubicBezTo>
                  <a:close/>
                  <a:moveTo>
                    <a:pt x="14745" y="1175"/>
                  </a:moveTo>
                  <a:cubicBezTo>
                    <a:pt x="14874" y="1175"/>
                    <a:pt x="15004" y="1175"/>
                    <a:pt x="15133" y="1068"/>
                  </a:cubicBezTo>
                  <a:cubicBezTo>
                    <a:pt x="14874" y="1068"/>
                    <a:pt x="14874" y="1068"/>
                    <a:pt x="14745" y="1175"/>
                  </a:cubicBezTo>
                  <a:close/>
                  <a:moveTo>
                    <a:pt x="17978" y="1175"/>
                  </a:moveTo>
                  <a:cubicBezTo>
                    <a:pt x="18108" y="1175"/>
                    <a:pt x="18237" y="1175"/>
                    <a:pt x="18237" y="1175"/>
                  </a:cubicBezTo>
                  <a:cubicBezTo>
                    <a:pt x="18108" y="1175"/>
                    <a:pt x="17978" y="1068"/>
                    <a:pt x="17978" y="1175"/>
                  </a:cubicBezTo>
                  <a:close/>
                  <a:moveTo>
                    <a:pt x="8666" y="1283"/>
                  </a:moveTo>
                  <a:cubicBezTo>
                    <a:pt x="8278" y="1283"/>
                    <a:pt x="8795" y="1283"/>
                    <a:pt x="8795" y="1283"/>
                  </a:cubicBezTo>
                  <a:cubicBezTo>
                    <a:pt x="10347" y="1390"/>
                    <a:pt x="11641" y="1390"/>
                    <a:pt x="12934" y="1175"/>
                  </a:cubicBezTo>
                  <a:cubicBezTo>
                    <a:pt x="11641" y="1175"/>
                    <a:pt x="9959" y="1175"/>
                    <a:pt x="8666" y="1283"/>
                  </a:cubicBezTo>
                  <a:close/>
                  <a:moveTo>
                    <a:pt x="3751" y="1390"/>
                  </a:moveTo>
                  <a:cubicBezTo>
                    <a:pt x="4398" y="1498"/>
                    <a:pt x="5174" y="1498"/>
                    <a:pt x="5691" y="1283"/>
                  </a:cubicBezTo>
                  <a:cubicBezTo>
                    <a:pt x="5303" y="1390"/>
                    <a:pt x="4398" y="1283"/>
                    <a:pt x="3751" y="1390"/>
                  </a:cubicBezTo>
                  <a:close/>
                  <a:moveTo>
                    <a:pt x="5950" y="1283"/>
                  </a:moveTo>
                  <a:cubicBezTo>
                    <a:pt x="6079" y="1283"/>
                    <a:pt x="6208" y="1390"/>
                    <a:pt x="6208" y="1283"/>
                  </a:cubicBezTo>
                  <a:cubicBezTo>
                    <a:pt x="6208" y="1283"/>
                    <a:pt x="5950" y="1283"/>
                    <a:pt x="5950" y="1283"/>
                  </a:cubicBezTo>
                  <a:close/>
                  <a:moveTo>
                    <a:pt x="15262" y="1605"/>
                  </a:moveTo>
                  <a:cubicBezTo>
                    <a:pt x="15392" y="1605"/>
                    <a:pt x="15650" y="1605"/>
                    <a:pt x="15650" y="1498"/>
                  </a:cubicBezTo>
                  <a:cubicBezTo>
                    <a:pt x="14228" y="1605"/>
                    <a:pt x="12805" y="1605"/>
                    <a:pt x="11641" y="1713"/>
                  </a:cubicBezTo>
                  <a:cubicBezTo>
                    <a:pt x="12029" y="1820"/>
                    <a:pt x="12287" y="1820"/>
                    <a:pt x="12546" y="1928"/>
                  </a:cubicBezTo>
                  <a:cubicBezTo>
                    <a:pt x="9054" y="1713"/>
                    <a:pt x="5174" y="1928"/>
                    <a:pt x="1552" y="2250"/>
                  </a:cubicBezTo>
                  <a:cubicBezTo>
                    <a:pt x="1681" y="3217"/>
                    <a:pt x="1681" y="4507"/>
                    <a:pt x="1681" y="5581"/>
                  </a:cubicBezTo>
                  <a:cubicBezTo>
                    <a:pt x="2069" y="5689"/>
                    <a:pt x="1940" y="6226"/>
                    <a:pt x="1940" y="6334"/>
                  </a:cubicBezTo>
                  <a:cubicBezTo>
                    <a:pt x="1811" y="6334"/>
                    <a:pt x="1940" y="6119"/>
                    <a:pt x="1811" y="6011"/>
                  </a:cubicBezTo>
                  <a:cubicBezTo>
                    <a:pt x="1552" y="6226"/>
                    <a:pt x="1811" y="6871"/>
                    <a:pt x="1811" y="7193"/>
                  </a:cubicBezTo>
                  <a:cubicBezTo>
                    <a:pt x="1940" y="6978"/>
                    <a:pt x="1940" y="6656"/>
                    <a:pt x="1940" y="6549"/>
                  </a:cubicBezTo>
                  <a:cubicBezTo>
                    <a:pt x="1811" y="6764"/>
                    <a:pt x="2199" y="6871"/>
                    <a:pt x="2199" y="7086"/>
                  </a:cubicBezTo>
                  <a:cubicBezTo>
                    <a:pt x="2328" y="7408"/>
                    <a:pt x="1940" y="7838"/>
                    <a:pt x="1940" y="8268"/>
                  </a:cubicBezTo>
                  <a:cubicBezTo>
                    <a:pt x="1940" y="8698"/>
                    <a:pt x="2069" y="9020"/>
                    <a:pt x="2069" y="9343"/>
                  </a:cubicBezTo>
                  <a:cubicBezTo>
                    <a:pt x="2328" y="9343"/>
                    <a:pt x="2199" y="9450"/>
                    <a:pt x="2328" y="9450"/>
                  </a:cubicBezTo>
                  <a:cubicBezTo>
                    <a:pt x="5432" y="8913"/>
                    <a:pt x="8407" y="8805"/>
                    <a:pt x="11770" y="8805"/>
                  </a:cubicBezTo>
                  <a:cubicBezTo>
                    <a:pt x="14616" y="8805"/>
                    <a:pt x="17590" y="8483"/>
                    <a:pt x="20436" y="8161"/>
                  </a:cubicBezTo>
                  <a:cubicBezTo>
                    <a:pt x="20307" y="8268"/>
                    <a:pt x="20307" y="8375"/>
                    <a:pt x="20565" y="8375"/>
                  </a:cubicBezTo>
                  <a:cubicBezTo>
                    <a:pt x="20307" y="5904"/>
                    <a:pt x="20436" y="3970"/>
                    <a:pt x="20436" y="1390"/>
                  </a:cubicBezTo>
                  <a:cubicBezTo>
                    <a:pt x="18754" y="1498"/>
                    <a:pt x="16814" y="1390"/>
                    <a:pt x="15262" y="1605"/>
                  </a:cubicBezTo>
                  <a:cubicBezTo>
                    <a:pt x="15262" y="1605"/>
                    <a:pt x="15262" y="1605"/>
                    <a:pt x="15262" y="1605"/>
                  </a:cubicBezTo>
                  <a:close/>
                  <a:moveTo>
                    <a:pt x="3234" y="1605"/>
                  </a:moveTo>
                  <a:cubicBezTo>
                    <a:pt x="2716" y="1713"/>
                    <a:pt x="2199" y="1605"/>
                    <a:pt x="1681" y="1605"/>
                  </a:cubicBezTo>
                  <a:cubicBezTo>
                    <a:pt x="1940" y="1928"/>
                    <a:pt x="2716" y="1713"/>
                    <a:pt x="3234" y="1605"/>
                  </a:cubicBezTo>
                  <a:close/>
                  <a:moveTo>
                    <a:pt x="9054" y="1713"/>
                  </a:moveTo>
                  <a:cubicBezTo>
                    <a:pt x="9054" y="1713"/>
                    <a:pt x="9183" y="1713"/>
                    <a:pt x="9313" y="1713"/>
                  </a:cubicBezTo>
                  <a:cubicBezTo>
                    <a:pt x="9183" y="1605"/>
                    <a:pt x="9054" y="1605"/>
                    <a:pt x="9054" y="1713"/>
                  </a:cubicBezTo>
                  <a:close/>
                  <a:moveTo>
                    <a:pt x="2975" y="2035"/>
                  </a:moveTo>
                  <a:cubicBezTo>
                    <a:pt x="4010" y="2035"/>
                    <a:pt x="4915" y="1928"/>
                    <a:pt x="6079" y="1820"/>
                  </a:cubicBezTo>
                  <a:cubicBezTo>
                    <a:pt x="5174" y="1498"/>
                    <a:pt x="3880" y="1713"/>
                    <a:pt x="2975" y="2035"/>
                  </a:cubicBezTo>
                  <a:close/>
                  <a:moveTo>
                    <a:pt x="1552" y="2035"/>
                  </a:moveTo>
                  <a:cubicBezTo>
                    <a:pt x="1940" y="2035"/>
                    <a:pt x="2328" y="2035"/>
                    <a:pt x="2457" y="1928"/>
                  </a:cubicBezTo>
                  <a:cubicBezTo>
                    <a:pt x="2069" y="1820"/>
                    <a:pt x="1940" y="1928"/>
                    <a:pt x="1552" y="2035"/>
                  </a:cubicBezTo>
                  <a:close/>
                  <a:moveTo>
                    <a:pt x="776" y="3325"/>
                  </a:moveTo>
                  <a:cubicBezTo>
                    <a:pt x="1035" y="3002"/>
                    <a:pt x="905" y="2572"/>
                    <a:pt x="905" y="2035"/>
                  </a:cubicBezTo>
                  <a:cubicBezTo>
                    <a:pt x="647" y="2035"/>
                    <a:pt x="647" y="1928"/>
                    <a:pt x="647" y="1928"/>
                  </a:cubicBezTo>
                  <a:cubicBezTo>
                    <a:pt x="776" y="2358"/>
                    <a:pt x="647" y="3002"/>
                    <a:pt x="776" y="3325"/>
                  </a:cubicBezTo>
                  <a:close/>
                  <a:moveTo>
                    <a:pt x="1164" y="2895"/>
                  </a:moveTo>
                  <a:cubicBezTo>
                    <a:pt x="1164" y="2895"/>
                    <a:pt x="1164" y="2787"/>
                    <a:pt x="1035" y="2787"/>
                  </a:cubicBezTo>
                  <a:cubicBezTo>
                    <a:pt x="1164" y="2787"/>
                    <a:pt x="1035" y="2895"/>
                    <a:pt x="1164" y="2895"/>
                  </a:cubicBezTo>
                  <a:close/>
                  <a:moveTo>
                    <a:pt x="21212" y="3862"/>
                  </a:moveTo>
                  <a:cubicBezTo>
                    <a:pt x="21341" y="3647"/>
                    <a:pt x="21212" y="3217"/>
                    <a:pt x="21212" y="2895"/>
                  </a:cubicBezTo>
                  <a:cubicBezTo>
                    <a:pt x="21083" y="3325"/>
                    <a:pt x="21212" y="3432"/>
                    <a:pt x="21212" y="3862"/>
                  </a:cubicBezTo>
                  <a:close/>
                  <a:moveTo>
                    <a:pt x="776" y="3862"/>
                  </a:moveTo>
                  <a:cubicBezTo>
                    <a:pt x="776" y="3755"/>
                    <a:pt x="905" y="3432"/>
                    <a:pt x="776" y="3432"/>
                  </a:cubicBezTo>
                  <a:cubicBezTo>
                    <a:pt x="647" y="3540"/>
                    <a:pt x="647" y="3755"/>
                    <a:pt x="776" y="3862"/>
                  </a:cubicBezTo>
                  <a:close/>
                  <a:moveTo>
                    <a:pt x="1423" y="6441"/>
                  </a:moveTo>
                  <a:cubicBezTo>
                    <a:pt x="1552" y="5904"/>
                    <a:pt x="1552" y="5152"/>
                    <a:pt x="1423" y="4614"/>
                  </a:cubicBezTo>
                  <a:cubicBezTo>
                    <a:pt x="1423" y="5259"/>
                    <a:pt x="1293" y="5796"/>
                    <a:pt x="1423" y="6441"/>
                  </a:cubicBezTo>
                  <a:close/>
                  <a:moveTo>
                    <a:pt x="20565" y="6334"/>
                  </a:moveTo>
                  <a:cubicBezTo>
                    <a:pt x="20565" y="6226"/>
                    <a:pt x="20695" y="6119"/>
                    <a:pt x="20565" y="6119"/>
                  </a:cubicBezTo>
                  <a:cubicBezTo>
                    <a:pt x="20565" y="6119"/>
                    <a:pt x="20565" y="6334"/>
                    <a:pt x="20565" y="6334"/>
                  </a:cubicBezTo>
                  <a:close/>
                  <a:moveTo>
                    <a:pt x="20695" y="6549"/>
                  </a:moveTo>
                  <a:cubicBezTo>
                    <a:pt x="20695" y="6441"/>
                    <a:pt x="20695" y="6334"/>
                    <a:pt x="20565" y="6334"/>
                  </a:cubicBezTo>
                  <a:cubicBezTo>
                    <a:pt x="20565" y="6441"/>
                    <a:pt x="20565" y="6549"/>
                    <a:pt x="20695" y="6549"/>
                  </a:cubicBezTo>
                  <a:close/>
                  <a:moveTo>
                    <a:pt x="15909" y="8913"/>
                  </a:moveTo>
                  <a:cubicBezTo>
                    <a:pt x="16038" y="8913"/>
                    <a:pt x="16038" y="8913"/>
                    <a:pt x="16168" y="8805"/>
                  </a:cubicBezTo>
                  <a:cubicBezTo>
                    <a:pt x="16038" y="8805"/>
                    <a:pt x="15909" y="8805"/>
                    <a:pt x="15909" y="8913"/>
                  </a:cubicBezTo>
                  <a:close/>
                  <a:moveTo>
                    <a:pt x="19789" y="9020"/>
                  </a:moveTo>
                  <a:cubicBezTo>
                    <a:pt x="20177" y="9020"/>
                    <a:pt x="20307" y="8913"/>
                    <a:pt x="20695" y="9020"/>
                  </a:cubicBezTo>
                  <a:cubicBezTo>
                    <a:pt x="20695" y="8913"/>
                    <a:pt x="20695" y="8913"/>
                    <a:pt x="20695" y="8805"/>
                  </a:cubicBezTo>
                  <a:cubicBezTo>
                    <a:pt x="20436" y="8805"/>
                    <a:pt x="20048" y="8805"/>
                    <a:pt x="19789" y="9020"/>
                  </a:cubicBezTo>
                  <a:close/>
                  <a:moveTo>
                    <a:pt x="1681" y="9558"/>
                  </a:moveTo>
                  <a:cubicBezTo>
                    <a:pt x="1681" y="9343"/>
                    <a:pt x="1552" y="9020"/>
                    <a:pt x="1552" y="8805"/>
                  </a:cubicBezTo>
                  <a:cubicBezTo>
                    <a:pt x="1552" y="8805"/>
                    <a:pt x="1552" y="8805"/>
                    <a:pt x="1552" y="8805"/>
                  </a:cubicBezTo>
                  <a:cubicBezTo>
                    <a:pt x="1552" y="9020"/>
                    <a:pt x="1423" y="9450"/>
                    <a:pt x="1681" y="9558"/>
                  </a:cubicBezTo>
                  <a:cubicBezTo>
                    <a:pt x="1681" y="9558"/>
                    <a:pt x="1681" y="9558"/>
                    <a:pt x="1681" y="9558"/>
                  </a:cubicBezTo>
                  <a:close/>
                  <a:moveTo>
                    <a:pt x="14745" y="8913"/>
                  </a:moveTo>
                  <a:cubicBezTo>
                    <a:pt x="14874" y="8913"/>
                    <a:pt x="14874" y="9020"/>
                    <a:pt x="15004" y="8913"/>
                  </a:cubicBezTo>
                  <a:cubicBezTo>
                    <a:pt x="14874" y="8913"/>
                    <a:pt x="14874" y="8913"/>
                    <a:pt x="14745" y="8913"/>
                  </a:cubicBezTo>
                  <a:close/>
                  <a:moveTo>
                    <a:pt x="7114" y="9128"/>
                  </a:moveTo>
                  <a:cubicBezTo>
                    <a:pt x="7502" y="9128"/>
                    <a:pt x="7890" y="9128"/>
                    <a:pt x="8149" y="9020"/>
                  </a:cubicBezTo>
                  <a:cubicBezTo>
                    <a:pt x="7631" y="9020"/>
                    <a:pt x="7372" y="9020"/>
                    <a:pt x="7114" y="9128"/>
                  </a:cubicBezTo>
                  <a:close/>
                  <a:moveTo>
                    <a:pt x="11511" y="9450"/>
                  </a:moveTo>
                  <a:cubicBezTo>
                    <a:pt x="11511" y="9450"/>
                    <a:pt x="11511" y="9450"/>
                    <a:pt x="11511" y="9558"/>
                  </a:cubicBezTo>
                  <a:cubicBezTo>
                    <a:pt x="11770" y="9558"/>
                    <a:pt x="11899" y="9450"/>
                    <a:pt x="12158" y="9558"/>
                  </a:cubicBezTo>
                  <a:cubicBezTo>
                    <a:pt x="12029" y="9235"/>
                    <a:pt x="11641" y="9343"/>
                    <a:pt x="11511" y="9450"/>
                  </a:cubicBezTo>
                  <a:close/>
                  <a:moveTo>
                    <a:pt x="11123" y="9450"/>
                  </a:moveTo>
                  <a:cubicBezTo>
                    <a:pt x="10477" y="9450"/>
                    <a:pt x="9830" y="9450"/>
                    <a:pt x="9313" y="9558"/>
                  </a:cubicBezTo>
                  <a:cubicBezTo>
                    <a:pt x="9313" y="9665"/>
                    <a:pt x="9313" y="9665"/>
                    <a:pt x="9313" y="9772"/>
                  </a:cubicBezTo>
                  <a:cubicBezTo>
                    <a:pt x="9701" y="9665"/>
                    <a:pt x="10477" y="9772"/>
                    <a:pt x="10606" y="9558"/>
                  </a:cubicBezTo>
                  <a:cubicBezTo>
                    <a:pt x="10735" y="9665"/>
                    <a:pt x="11123" y="9558"/>
                    <a:pt x="11253" y="9558"/>
                  </a:cubicBezTo>
                  <a:cubicBezTo>
                    <a:pt x="11253" y="9450"/>
                    <a:pt x="11253" y="9450"/>
                    <a:pt x="11123" y="9450"/>
                  </a:cubicBezTo>
                  <a:cubicBezTo>
                    <a:pt x="11123" y="9450"/>
                    <a:pt x="11123" y="9450"/>
                    <a:pt x="11123" y="9450"/>
                  </a:cubicBezTo>
                  <a:close/>
                  <a:moveTo>
                    <a:pt x="14357" y="9558"/>
                  </a:moveTo>
                  <a:cubicBezTo>
                    <a:pt x="14874" y="9558"/>
                    <a:pt x="15650" y="9558"/>
                    <a:pt x="16038" y="9450"/>
                  </a:cubicBezTo>
                  <a:cubicBezTo>
                    <a:pt x="15392" y="9450"/>
                    <a:pt x="14874" y="9343"/>
                    <a:pt x="14357" y="9558"/>
                  </a:cubicBezTo>
                  <a:close/>
                  <a:moveTo>
                    <a:pt x="13063" y="9665"/>
                  </a:moveTo>
                  <a:cubicBezTo>
                    <a:pt x="13322" y="9558"/>
                    <a:pt x="13581" y="9558"/>
                    <a:pt x="13840" y="9558"/>
                  </a:cubicBezTo>
                  <a:cubicBezTo>
                    <a:pt x="13710" y="9558"/>
                    <a:pt x="13193" y="9558"/>
                    <a:pt x="13063" y="9665"/>
                  </a:cubicBezTo>
                  <a:close/>
                  <a:moveTo>
                    <a:pt x="3234" y="9665"/>
                  </a:moveTo>
                  <a:cubicBezTo>
                    <a:pt x="3492" y="9665"/>
                    <a:pt x="3622" y="9772"/>
                    <a:pt x="3751" y="9665"/>
                  </a:cubicBezTo>
                  <a:cubicBezTo>
                    <a:pt x="3622" y="9665"/>
                    <a:pt x="3363" y="9558"/>
                    <a:pt x="3234" y="9665"/>
                  </a:cubicBezTo>
                  <a:close/>
                  <a:moveTo>
                    <a:pt x="12417" y="10740"/>
                  </a:moveTo>
                  <a:cubicBezTo>
                    <a:pt x="12417" y="10525"/>
                    <a:pt x="12417" y="10095"/>
                    <a:pt x="12417" y="9772"/>
                  </a:cubicBezTo>
                  <a:cubicBezTo>
                    <a:pt x="12287" y="9772"/>
                    <a:pt x="12158" y="9772"/>
                    <a:pt x="12029" y="9772"/>
                  </a:cubicBezTo>
                  <a:cubicBezTo>
                    <a:pt x="12158" y="10095"/>
                    <a:pt x="12417" y="10310"/>
                    <a:pt x="12417" y="10740"/>
                  </a:cubicBezTo>
                  <a:close/>
                  <a:moveTo>
                    <a:pt x="4786" y="9880"/>
                  </a:moveTo>
                  <a:cubicBezTo>
                    <a:pt x="5303" y="9880"/>
                    <a:pt x="5562" y="9880"/>
                    <a:pt x="5950" y="9772"/>
                  </a:cubicBezTo>
                  <a:cubicBezTo>
                    <a:pt x="5691" y="9772"/>
                    <a:pt x="5174" y="9880"/>
                    <a:pt x="4786" y="9880"/>
                  </a:cubicBezTo>
                  <a:close/>
                  <a:moveTo>
                    <a:pt x="11899" y="11277"/>
                  </a:moveTo>
                  <a:cubicBezTo>
                    <a:pt x="11899" y="10740"/>
                    <a:pt x="11899" y="10310"/>
                    <a:pt x="11770" y="9772"/>
                  </a:cubicBezTo>
                  <a:cubicBezTo>
                    <a:pt x="11770" y="9772"/>
                    <a:pt x="11641" y="9772"/>
                    <a:pt x="11511" y="9772"/>
                  </a:cubicBezTo>
                  <a:cubicBezTo>
                    <a:pt x="11641" y="10310"/>
                    <a:pt x="11770" y="10847"/>
                    <a:pt x="11899" y="11277"/>
                  </a:cubicBezTo>
                  <a:close/>
                  <a:moveTo>
                    <a:pt x="11123" y="10095"/>
                  </a:moveTo>
                  <a:cubicBezTo>
                    <a:pt x="11123" y="9987"/>
                    <a:pt x="11123" y="9880"/>
                    <a:pt x="11123" y="9772"/>
                  </a:cubicBezTo>
                  <a:cubicBezTo>
                    <a:pt x="11123" y="9880"/>
                    <a:pt x="10994" y="10095"/>
                    <a:pt x="11123" y="10095"/>
                  </a:cubicBezTo>
                  <a:close/>
                  <a:moveTo>
                    <a:pt x="1811" y="10095"/>
                  </a:moveTo>
                  <a:cubicBezTo>
                    <a:pt x="1811" y="9987"/>
                    <a:pt x="1811" y="9880"/>
                    <a:pt x="1681" y="9880"/>
                  </a:cubicBezTo>
                  <a:cubicBezTo>
                    <a:pt x="1681" y="9987"/>
                    <a:pt x="1681" y="10095"/>
                    <a:pt x="1811" y="10095"/>
                  </a:cubicBezTo>
                  <a:close/>
                  <a:moveTo>
                    <a:pt x="2069" y="10095"/>
                  </a:moveTo>
                  <a:cubicBezTo>
                    <a:pt x="2328" y="9987"/>
                    <a:pt x="2587" y="10095"/>
                    <a:pt x="2716" y="9987"/>
                  </a:cubicBezTo>
                  <a:cubicBezTo>
                    <a:pt x="2457" y="9987"/>
                    <a:pt x="2328" y="9987"/>
                    <a:pt x="2069" y="9880"/>
                  </a:cubicBezTo>
                  <a:cubicBezTo>
                    <a:pt x="2069" y="9987"/>
                    <a:pt x="2069" y="9987"/>
                    <a:pt x="2069" y="10095"/>
                  </a:cubicBezTo>
                  <a:close/>
                  <a:moveTo>
                    <a:pt x="7243" y="9987"/>
                  </a:moveTo>
                  <a:cubicBezTo>
                    <a:pt x="7502" y="9987"/>
                    <a:pt x="7631" y="10095"/>
                    <a:pt x="7760" y="9987"/>
                  </a:cubicBezTo>
                  <a:cubicBezTo>
                    <a:pt x="7502" y="9987"/>
                    <a:pt x="7372" y="9987"/>
                    <a:pt x="7243" y="9987"/>
                  </a:cubicBezTo>
                  <a:close/>
                  <a:moveTo>
                    <a:pt x="10865" y="11599"/>
                  </a:moveTo>
                  <a:cubicBezTo>
                    <a:pt x="10865" y="11170"/>
                    <a:pt x="10865" y="10525"/>
                    <a:pt x="10735" y="10095"/>
                  </a:cubicBezTo>
                  <a:cubicBezTo>
                    <a:pt x="10735" y="10632"/>
                    <a:pt x="10606" y="11277"/>
                    <a:pt x="10865" y="11599"/>
                  </a:cubicBezTo>
                  <a:close/>
                  <a:moveTo>
                    <a:pt x="12417" y="10955"/>
                  </a:moveTo>
                  <a:cubicBezTo>
                    <a:pt x="12287" y="11384"/>
                    <a:pt x="12546" y="11062"/>
                    <a:pt x="12417" y="10955"/>
                  </a:cubicBezTo>
                  <a:cubicBezTo>
                    <a:pt x="12417" y="10955"/>
                    <a:pt x="12417" y="10955"/>
                    <a:pt x="12417" y="10955"/>
                  </a:cubicBezTo>
                  <a:close/>
                  <a:moveTo>
                    <a:pt x="12417" y="14501"/>
                  </a:moveTo>
                  <a:cubicBezTo>
                    <a:pt x="12287" y="13534"/>
                    <a:pt x="12417" y="12352"/>
                    <a:pt x="12158" y="11599"/>
                  </a:cubicBezTo>
                  <a:cubicBezTo>
                    <a:pt x="12029" y="12567"/>
                    <a:pt x="12158" y="13426"/>
                    <a:pt x="12417" y="14501"/>
                  </a:cubicBezTo>
                  <a:close/>
                  <a:moveTo>
                    <a:pt x="10865" y="14823"/>
                  </a:moveTo>
                  <a:cubicBezTo>
                    <a:pt x="10994" y="13964"/>
                    <a:pt x="10735" y="12889"/>
                    <a:pt x="10606" y="12029"/>
                  </a:cubicBezTo>
                  <a:cubicBezTo>
                    <a:pt x="10606" y="12996"/>
                    <a:pt x="10735" y="13964"/>
                    <a:pt x="10865" y="14823"/>
                  </a:cubicBezTo>
                  <a:close/>
                  <a:moveTo>
                    <a:pt x="10994" y="12996"/>
                  </a:moveTo>
                  <a:cubicBezTo>
                    <a:pt x="10994" y="12889"/>
                    <a:pt x="10994" y="12781"/>
                    <a:pt x="10994" y="12781"/>
                  </a:cubicBezTo>
                  <a:cubicBezTo>
                    <a:pt x="10994" y="12889"/>
                    <a:pt x="10994" y="12996"/>
                    <a:pt x="10994" y="12996"/>
                  </a:cubicBezTo>
                  <a:close/>
                  <a:moveTo>
                    <a:pt x="11770" y="15361"/>
                  </a:moveTo>
                  <a:cubicBezTo>
                    <a:pt x="11770" y="14823"/>
                    <a:pt x="11770" y="14286"/>
                    <a:pt x="11641" y="13964"/>
                  </a:cubicBezTo>
                  <a:cubicBezTo>
                    <a:pt x="11641" y="14286"/>
                    <a:pt x="11641" y="14931"/>
                    <a:pt x="11770" y="15361"/>
                  </a:cubicBezTo>
                  <a:close/>
                  <a:moveTo>
                    <a:pt x="12287" y="15898"/>
                  </a:moveTo>
                  <a:cubicBezTo>
                    <a:pt x="12287" y="15790"/>
                    <a:pt x="12287" y="15790"/>
                    <a:pt x="12287" y="15683"/>
                  </a:cubicBezTo>
                  <a:cubicBezTo>
                    <a:pt x="12158" y="15683"/>
                    <a:pt x="12158" y="15898"/>
                    <a:pt x="12287" y="15898"/>
                  </a:cubicBezTo>
                  <a:close/>
                  <a:moveTo>
                    <a:pt x="12158" y="17080"/>
                  </a:moveTo>
                  <a:cubicBezTo>
                    <a:pt x="12417" y="16865"/>
                    <a:pt x="12029" y="16650"/>
                    <a:pt x="12029" y="16435"/>
                  </a:cubicBezTo>
                  <a:cubicBezTo>
                    <a:pt x="12029" y="16435"/>
                    <a:pt x="12029" y="16435"/>
                    <a:pt x="11899" y="16435"/>
                  </a:cubicBezTo>
                  <a:cubicBezTo>
                    <a:pt x="12029" y="16650"/>
                    <a:pt x="11899" y="16972"/>
                    <a:pt x="12158" y="17080"/>
                  </a:cubicBezTo>
                  <a:cubicBezTo>
                    <a:pt x="12158" y="17080"/>
                    <a:pt x="12158" y="17080"/>
                    <a:pt x="12158" y="17080"/>
                  </a:cubicBezTo>
                  <a:close/>
                  <a:moveTo>
                    <a:pt x="11899" y="18692"/>
                  </a:moveTo>
                  <a:cubicBezTo>
                    <a:pt x="11899" y="18799"/>
                    <a:pt x="12158" y="18799"/>
                    <a:pt x="12158" y="18692"/>
                  </a:cubicBezTo>
                  <a:cubicBezTo>
                    <a:pt x="12029" y="18692"/>
                    <a:pt x="11899" y="18692"/>
                    <a:pt x="11899" y="18584"/>
                  </a:cubicBezTo>
                  <a:cubicBezTo>
                    <a:pt x="11899" y="18692"/>
                    <a:pt x="11899" y="18692"/>
                    <a:pt x="11899" y="18692"/>
                  </a:cubicBezTo>
                  <a:close/>
                  <a:moveTo>
                    <a:pt x="8795" y="19552"/>
                  </a:moveTo>
                  <a:cubicBezTo>
                    <a:pt x="9830" y="19444"/>
                    <a:pt x="11253" y="19337"/>
                    <a:pt x="12287" y="19122"/>
                  </a:cubicBezTo>
                  <a:cubicBezTo>
                    <a:pt x="11123" y="19229"/>
                    <a:pt x="9701" y="19229"/>
                    <a:pt x="8795" y="19552"/>
                  </a:cubicBezTo>
                  <a:close/>
                  <a:moveTo>
                    <a:pt x="11770" y="19874"/>
                  </a:moveTo>
                  <a:cubicBezTo>
                    <a:pt x="13322" y="19767"/>
                    <a:pt x="15133" y="19659"/>
                    <a:pt x="16556" y="19337"/>
                  </a:cubicBezTo>
                  <a:cubicBezTo>
                    <a:pt x="14874" y="19337"/>
                    <a:pt x="13193" y="19552"/>
                    <a:pt x="11770" y="19874"/>
                  </a:cubicBezTo>
                  <a:close/>
                  <a:moveTo>
                    <a:pt x="7114" y="19659"/>
                  </a:moveTo>
                  <a:cubicBezTo>
                    <a:pt x="7502" y="19552"/>
                    <a:pt x="7890" y="19659"/>
                    <a:pt x="8149" y="19552"/>
                  </a:cubicBezTo>
                  <a:cubicBezTo>
                    <a:pt x="7890" y="19444"/>
                    <a:pt x="7372" y="19444"/>
                    <a:pt x="7114" y="19659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49" name="Freeform 10"/>
            <p:cNvSpPr/>
            <p:nvPr/>
          </p:nvSpPr>
          <p:spPr>
            <a:xfrm rot="195668">
              <a:off x="508379" y="861989"/>
              <a:ext cx="2156788" cy="235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61" fill="norm" stroke="1" extrusionOk="0">
                  <a:moveTo>
                    <a:pt x="21600" y="204"/>
                  </a:moveTo>
                  <a:cubicBezTo>
                    <a:pt x="21600" y="3290"/>
                    <a:pt x="21234" y="1747"/>
                    <a:pt x="21051" y="1747"/>
                  </a:cubicBezTo>
                  <a:cubicBezTo>
                    <a:pt x="19220" y="204"/>
                    <a:pt x="17390" y="4832"/>
                    <a:pt x="15742" y="4832"/>
                  </a:cubicBezTo>
                  <a:cubicBezTo>
                    <a:pt x="15376" y="7918"/>
                    <a:pt x="14095" y="6375"/>
                    <a:pt x="13363" y="7918"/>
                  </a:cubicBezTo>
                  <a:cubicBezTo>
                    <a:pt x="13363" y="7918"/>
                    <a:pt x="13363" y="9461"/>
                    <a:pt x="13180" y="9461"/>
                  </a:cubicBezTo>
                  <a:cubicBezTo>
                    <a:pt x="13180" y="11004"/>
                    <a:pt x="13546" y="7918"/>
                    <a:pt x="13546" y="11004"/>
                  </a:cubicBezTo>
                  <a:cubicBezTo>
                    <a:pt x="9153" y="12547"/>
                    <a:pt x="4576" y="17175"/>
                    <a:pt x="0" y="20261"/>
                  </a:cubicBezTo>
                  <a:cubicBezTo>
                    <a:pt x="1464" y="15632"/>
                    <a:pt x="3661" y="17175"/>
                    <a:pt x="5492" y="14090"/>
                  </a:cubicBezTo>
                  <a:cubicBezTo>
                    <a:pt x="5125" y="12547"/>
                    <a:pt x="4759" y="15632"/>
                    <a:pt x="4210" y="14090"/>
                  </a:cubicBezTo>
                  <a:cubicBezTo>
                    <a:pt x="6041" y="12547"/>
                    <a:pt x="8237" y="12547"/>
                    <a:pt x="10068" y="11004"/>
                  </a:cubicBezTo>
                  <a:cubicBezTo>
                    <a:pt x="10617" y="6375"/>
                    <a:pt x="12447" y="9461"/>
                    <a:pt x="12814" y="6375"/>
                  </a:cubicBezTo>
                  <a:cubicBezTo>
                    <a:pt x="15559" y="6375"/>
                    <a:pt x="18854" y="-1339"/>
                    <a:pt x="21600" y="204"/>
                  </a:cubicBezTo>
                  <a:cubicBezTo>
                    <a:pt x="21600" y="204"/>
                    <a:pt x="21600" y="204"/>
                    <a:pt x="21600" y="204"/>
                  </a:cubicBezTo>
                  <a:close/>
                  <a:moveTo>
                    <a:pt x="10800" y="11004"/>
                  </a:moveTo>
                  <a:cubicBezTo>
                    <a:pt x="11349" y="11004"/>
                    <a:pt x="11715" y="11004"/>
                    <a:pt x="12081" y="9461"/>
                  </a:cubicBezTo>
                  <a:cubicBezTo>
                    <a:pt x="11532" y="9461"/>
                    <a:pt x="11166" y="9461"/>
                    <a:pt x="10800" y="11004"/>
                  </a:cubicBezTo>
                  <a:close/>
                  <a:moveTo>
                    <a:pt x="8603" y="12547"/>
                  </a:moveTo>
                  <a:cubicBezTo>
                    <a:pt x="8786" y="12547"/>
                    <a:pt x="8969" y="12547"/>
                    <a:pt x="9153" y="11004"/>
                  </a:cubicBezTo>
                  <a:cubicBezTo>
                    <a:pt x="8969" y="12547"/>
                    <a:pt x="8603" y="11004"/>
                    <a:pt x="8603" y="12547"/>
                  </a:cubicBezTo>
                  <a:close/>
                  <a:moveTo>
                    <a:pt x="7871" y="12547"/>
                  </a:moveTo>
                  <a:cubicBezTo>
                    <a:pt x="8237" y="12547"/>
                    <a:pt x="8237" y="14090"/>
                    <a:pt x="8603" y="12547"/>
                  </a:cubicBezTo>
                  <a:cubicBezTo>
                    <a:pt x="8237" y="12547"/>
                    <a:pt x="7871" y="11004"/>
                    <a:pt x="7871" y="12547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50" name="Freeform 10"/>
            <p:cNvSpPr/>
            <p:nvPr/>
          </p:nvSpPr>
          <p:spPr>
            <a:xfrm rot="6310103">
              <a:off x="1044284" y="791087"/>
              <a:ext cx="1070575" cy="239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61" fill="norm" stroke="1" extrusionOk="0">
                  <a:moveTo>
                    <a:pt x="21600" y="204"/>
                  </a:moveTo>
                  <a:cubicBezTo>
                    <a:pt x="21600" y="3290"/>
                    <a:pt x="21234" y="1747"/>
                    <a:pt x="21051" y="1747"/>
                  </a:cubicBezTo>
                  <a:cubicBezTo>
                    <a:pt x="19220" y="204"/>
                    <a:pt x="17390" y="4832"/>
                    <a:pt x="15742" y="4832"/>
                  </a:cubicBezTo>
                  <a:cubicBezTo>
                    <a:pt x="15376" y="7918"/>
                    <a:pt x="14095" y="6375"/>
                    <a:pt x="13363" y="7918"/>
                  </a:cubicBezTo>
                  <a:cubicBezTo>
                    <a:pt x="13363" y="7918"/>
                    <a:pt x="13363" y="9461"/>
                    <a:pt x="13180" y="9461"/>
                  </a:cubicBezTo>
                  <a:cubicBezTo>
                    <a:pt x="13180" y="11004"/>
                    <a:pt x="13546" y="7918"/>
                    <a:pt x="13546" y="11004"/>
                  </a:cubicBezTo>
                  <a:cubicBezTo>
                    <a:pt x="9153" y="12547"/>
                    <a:pt x="4576" y="17175"/>
                    <a:pt x="0" y="20261"/>
                  </a:cubicBezTo>
                  <a:cubicBezTo>
                    <a:pt x="1464" y="15632"/>
                    <a:pt x="3661" y="17175"/>
                    <a:pt x="5492" y="14090"/>
                  </a:cubicBezTo>
                  <a:cubicBezTo>
                    <a:pt x="5125" y="12547"/>
                    <a:pt x="4759" y="15632"/>
                    <a:pt x="4210" y="14090"/>
                  </a:cubicBezTo>
                  <a:cubicBezTo>
                    <a:pt x="6041" y="12547"/>
                    <a:pt x="8237" y="12547"/>
                    <a:pt x="10068" y="11004"/>
                  </a:cubicBezTo>
                  <a:cubicBezTo>
                    <a:pt x="10617" y="6375"/>
                    <a:pt x="12447" y="9461"/>
                    <a:pt x="12814" y="6375"/>
                  </a:cubicBezTo>
                  <a:cubicBezTo>
                    <a:pt x="15559" y="6375"/>
                    <a:pt x="18854" y="-1339"/>
                    <a:pt x="21600" y="204"/>
                  </a:cubicBezTo>
                  <a:cubicBezTo>
                    <a:pt x="21600" y="204"/>
                    <a:pt x="21600" y="204"/>
                    <a:pt x="21600" y="204"/>
                  </a:cubicBezTo>
                  <a:close/>
                  <a:moveTo>
                    <a:pt x="10800" y="11004"/>
                  </a:moveTo>
                  <a:cubicBezTo>
                    <a:pt x="11349" y="11004"/>
                    <a:pt x="11715" y="11004"/>
                    <a:pt x="12081" y="9461"/>
                  </a:cubicBezTo>
                  <a:cubicBezTo>
                    <a:pt x="11532" y="9461"/>
                    <a:pt x="11166" y="9461"/>
                    <a:pt x="10800" y="11004"/>
                  </a:cubicBezTo>
                  <a:close/>
                  <a:moveTo>
                    <a:pt x="8603" y="12547"/>
                  </a:moveTo>
                  <a:cubicBezTo>
                    <a:pt x="8786" y="12547"/>
                    <a:pt x="8969" y="12547"/>
                    <a:pt x="9153" y="11004"/>
                  </a:cubicBezTo>
                  <a:cubicBezTo>
                    <a:pt x="8969" y="12547"/>
                    <a:pt x="8603" y="11004"/>
                    <a:pt x="8603" y="12547"/>
                  </a:cubicBezTo>
                  <a:close/>
                  <a:moveTo>
                    <a:pt x="7871" y="12547"/>
                  </a:moveTo>
                  <a:cubicBezTo>
                    <a:pt x="8237" y="12547"/>
                    <a:pt x="8237" y="14090"/>
                    <a:pt x="8603" y="12547"/>
                  </a:cubicBezTo>
                  <a:cubicBezTo>
                    <a:pt x="8237" y="12547"/>
                    <a:pt x="7871" y="11004"/>
                    <a:pt x="7871" y="12547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952" name="文本框 53"/>
          <p:cNvSpPr txBox="1"/>
          <p:nvPr/>
        </p:nvSpPr>
        <p:spPr>
          <a:xfrm>
            <a:off x="5505458" y="2540095"/>
            <a:ext cx="443645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000">
                <a:solidFill>
                  <a:schemeClr val="accent4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S</a:t>
            </a:r>
          </a:p>
        </p:txBody>
      </p:sp>
      <p:sp>
        <p:nvSpPr>
          <p:cNvPr id="953" name="文本框 54"/>
          <p:cNvSpPr txBox="1"/>
          <p:nvPr/>
        </p:nvSpPr>
        <p:spPr>
          <a:xfrm>
            <a:off x="5505458" y="3133075"/>
            <a:ext cx="443645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000">
                <a:solidFill>
                  <a:schemeClr val="accent4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W</a:t>
            </a:r>
          </a:p>
        </p:txBody>
      </p:sp>
      <p:sp>
        <p:nvSpPr>
          <p:cNvPr id="954" name="文本框 55"/>
          <p:cNvSpPr txBox="1"/>
          <p:nvPr/>
        </p:nvSpPr>
        <p:spPr>
          <a:xfrm>
            <a:off x="6386700" y="3133075"/>
            <a:ext cx="443645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000">
                <a:solidFill>
                  <a:schemeClr val="accent4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955" name="文本框 56"/>
          <p:cNvSpPr txBox="1"/>
          <p:nvPr/>
        </p:nvSpPr>
        <p:spPr>
          <a:xfrm>
            <a:off x="6386700" y="2540095"/>
            <a:ext cx="443645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000">
                <a:solidFill>
                  <a:schemeClr val="accent4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C</a:t>
            </a:r>
          </a:p>
        </p:txBody>
      </p:sp>
      <p:grpSp>
        <p:nvGrpSpPr>
          <p:cNvPr id="965" name="组合 32"/>
          <p:cNvGrpSpPr/>
          <p:nvPr/>
        </p:nvGrpSpPr>
        <p:grpSpPr>
          <a:xfrm>
            <a:off x="1287294" y="520626"/>
            <a:ext cx="648511" cy="726918"/>
            <a:chOff x="0" y="0"/>
            <a:chExt cx="648509" cy="726916"/>
          </a:xfrm>
        </p:grpSpPr>
        <p:sp>
          <p:nvSpPr>
            <p:cNvPr id="956" name="Freeform 40217"/>
            <p:cNvSpPr/>
            <p:nvPr/>
          </p:nvSpPr>
          <p:spPr>
            <a:xfrm>
              <a:off x="74541" y="-1"/>
              <a:ext cx="573969" cy="581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77" fill="norm" stroke="1" extrusionOk="0">
                  <a:moveTo>
                    <a:pt x="10452" y="18713"/>
                  </a:moveTo>
                  <a:cubicBezTo>
                    <a:pt x="10800" y="18059"/>
                    <a:pt x="11148" y="17404"/>
                    <a:pt x="11497" y="16750"/>
                  </a:cubicBezTo>
                  <a:cubicBezTo>
                    <a:pt x="13239" y="14459"/>
                    <a:pt x="14284" y="11841"/>
                    <a:pt x="14632" y="9222"/>
                  </a:cubicBezTo>
                  <a:cubicBezTo>
                    <a:pt x="14632" y="8568"/>
                    <a:pt x="14632" y="8241"/>
                    <a:pt x="14284" y="7586"/>
                  </a:cubicBezTo>
                  <a:cubicBezTo>
                    <a:pt x="13935" y="5950"/>
                    <a:pt x="12542" y="5950"/>
                    <a:pt x="11497" y="7259"/>
                  </a:cubicBezTo>
                  <a:cubicBezTo>
                    <a:pt x="9406" y="9222"/>
                    <a:pt x="7665" y="11841"/>
                    <a:pt x="6619" y="14786"/>
                  </a:cubicBezTo>
                  <a:cubicBezTo>
                    <a:pt x="6271" y="15113"/>
                    <a:pt x="6271" y="15441"/>
                    <a:pt x="6271" y="15768"/>
                  </a:cubicBezTo>
                  <a:cubicBezTo>
                    <a:pt x="6271" y="16095"/>
                    <a:pt x="5923" y="16422"/>
                    <a:pt x="5923" y="16750"/>
                  </a:cubicBezTo>
                  <a:cubicBezTo>
                    <a:pt x="5226" y="16095"/>
                    <a:pt x="4529" y="16095"/>
                    <a:pt x="3832" y="16422"/>
                  </a:cubicBezTo>
                  <a:cubicBezTo>
                    <a:pt x="3135" y="15441"/>
                    <a:pt x="1394" y="15441"/>
                    <a:pt x="0" y="14786"/>
                  </a:cubicBezTo>
                  <a:cubicBezTo>
                    <a:pt x="348" y="13804"/>
                    <a:pt x="1045" y="12495"/>
                    <a:pt x="1394" y="11513"/>
                  </a:cubicBezTo>
                  <a:cubicBezTo>
                    <a:pt x="2090" y="10204"/>
                    <a:pt x="2787" y="8895"/>
                    <a:pt x="3484" y="7913"/>
                  </a:cubicBezTo>
                  <a:cubicBezTo>
                    <a:pt x="4529" y="5295"/>
                    <a:pt x="6619" y="3332"/>
                    <a:pt x="8710" y="1695"/>
                  </a:cubicBezTo>
                  <a:cubicBezTo>
                    <a:pt x="12194" y="-923"/>
                    <a:pt x="17419" y="-268"/>
                    <a:pt x="19858" y="2022"/>
                  </a:cubicBezTo>
                  <a:cubicBezTo>
                    <a:pt x="21252" y="3659"/>
                    <a:pt x="21600" y="5622"/>
                    <a:pt x="21600" y="7913"/>
                  </a:cubicBezTo>
                  <a:cubicBezTo>
                    <a:pt x="21600" y="10204"/>
                    <a:pt x="20903" y="12495"/>
                    <a:pt x="20206" y="14786"/>
                  </a:cubicBezTo>
                  <a:cubicBezTo>
                    <a:pt x="19510" y="16422"/>
                    <a:pt x="18465" y="17732"/>
                    <a:pt x="17768" y="19368"/>
                  </a:cubicBezTo>
                  <a:cubicBezTo>
                    <a:pt x="17768" y="19368"/>
                    <a:pt x="17768" y="19695"/>
                    <a:pt x="17768" y="19695"/>
                  </a:cubicBezTo>
                  <a:cubicBezTo>
                    <a:pt x="17768" y="20022"/>
                    <a:pt x="17419" y="20350"/>
                    <a:pt x="17419" y="20677"/>
                  </a:cubicBezTo>
                  <a:cubicBezTo>
                    <a:pt x="16374" y="20677"/>
                    <a:pt x="15329" y="20677"/>
                    <a:pt x="14632" y="20350"/>
                  </a:cubicBezTo>
                  <a:cubicBezTo>
                    <a:pt x="13935" y="19695"/>
                    <a:pt x="12890" y="19368"/>
                    <a:pt x="12194" y="19041"/>
                  </a:cubicBezTo>
                  <a:cubicBezTo>
                    <a:pt x="11497" y="19041"/>
                    <a:pt x="11148" y="18713"/>
                    <a:pt x="10452" y="18713"/>
                  </a:cubicBezTo>
                  <a:close/>
                  <a:moveTo>
                    <a:pt x="17071" y="15768"/>
                  </a:moveTo>
                  <a:cubicBezTo>
                    <a:pt x="17419" y="14132"/>
                    <a:pt x="18116" y="12495"/>
                    <a:pt x="18465" y="11186"/>
                  </a:cubicBezTo>
                  <a:cubicBezTo>
                    <a:pt x="19161" y="8895"/>
                    <a:pt x="19510" y="6932"/>
                    <a:pt x="19161" y="4641"/>
                  </a:cubicBezTo>
                  <a:cubicBezTo>
                    <a:pt x="19161" y="3332"/>
                    <a:pt x="18465" y="2022"/>
                    <a:pt x="17419" y="1368"/>
                  </a:cubicBezTo>
                  <a:cubicBezTo>
                    <a:pt x="14981" y="386"/>
                    <a:pt x="11497" y="59"/>
                    <a:pt x="9058" y="2022"/>
                  </a:cubicBezTo>
                  <a:cubicBezTo>
                    <a:pt x="6968" y="3659"/>
                    <a:pt x="5574" y="5295"/>
                    <a:pt x="4181" y="7586"/>
                  </a:cubicBezTo>
                  <a:cubicBezTo>
                    <a:pt x="3484" y="8568"/>
                    <a:pt x="3135" y="9550"/>
                    <a:pt x="2439" y="10859"/>
                  </a:cubicBezTo>
                  <a:cubicBezTo>
                    <a:pt x="3135" y="10859"/>
                    <a:pt x="3832" y="11186"/>
                    <a:pt x="4529" y="11513"/>
                  </a:cubicBezTo>
                  <a:cubicBezTo>
                    <a:pt x="5226" y="11841"/>
                    <a:pt x="5226" y="11186"/>
                    <a:pt x="5574" y="10859"/>
                  </a:cubicBezTo>
                  <a:cubicBezTo>
                    <a:pt x="6619" y="8568"/>
                    <a:pt x="8361" y="6932"/>
                    <a:pt x="10800" y="5622"/>
                  </a:cubicBezTo>
                  <a:cubicBezTo>
                    <a:pt x="12542" y="4968"/>
                    <a:pt x="14284" y="5295"/>
                    <a:pt x="14632" y="7259"/>
                  </a:cubicBezTo>
                  <a:cubicBezTo>
                    <a:pt x="14981" y="8568"/>
                    <a:pt x="14981" y="9877"/>
                    <a:pt x="14632" y="10859"/>
                  </a:cubicBezTo>
                  <a:cubicBezTo>
                    <a:pt x="14632" y="12168"/>
                    <a:pt x="14284" y="13150"/>
                    <a:pt x="13935" y="14459"/>
                  </a:cubicBezTo>
                  <a:cubicBezTo>
                    <a:pt x="14981" y="14786"/>
                    <a:pt x="16026" y="15441"/>
                    <a:pt x="17071" y="15768"/>
                  </a:cubicBezTo>
                  <a:close/>
                  <a:moveTo>
                    <a:pt x="19161" y="2350"/>
                  </a:moveTo>
                  <a:cubicBezTo>
                    <a:pt x="19161" y="3332"/>
                    <a:pt x="19858" y="4313"/>
                    <a:pt x="19858" y="5295"/>
                  </a:cubicBezTo>
                  <a:cubicBezTo>
                    <a:pt x="20206" y="7913"/>
                    <a:pt x="19510" y="10204"/>
                    <a:pt x="18813" y="12495"/>
                  </a:cubicBezTo>
                  <a:cubicBezTo>
                    <a:pt x="18465" y="13477"/>
                    <a:pt x="18116" y="14786"/>
                    <a:pt x="17768" y="15768"/>
                  </a:cubicBezTo>
                  <a:cubicBezTo>
                    <a:pt x="19161" y="16095"/>
                    <a:pt x="19510" y="15441"/>
                    <a:pt x="19858" y="14132"/>
                  </a:cubicBezTo>
                  <a:cubicBezTo>
                    <a:pt x="20555" y="11841"/>
                    <a:pt x="21252" y="9550"/>
                    <a:pt x="21252" y="6932"/>
                  </a:cubicBezTo>
                  <a:cubicBezTo>
                    <a:pt x="20903" y="4968"/>
                    <a:pt x="20555" y="3332"/>
                    <a:pt x="19161" y="2350"/>
                  </a:cubicBezTo>
                  <a:close/>
                  <a:moveTo>
                    <a:pt x="14981" y="19695"/>
                  </a:moveTo>
                  <a:cubicBezTo>
                    <a:pt x="15677" y="18713"/>
                    <a:pt x="16026" y="17732"/>
                    <a:pt x="16374" y="17077"/>
                  </a:cubicBezTo>
                  <a:cubicBezTo>
                    <a:pt x="16374" y="16750"/>
                    <a:pt x="16374" y="15768"/>
                    <a:pt x="15677" y="15768"/>
                  </a:cubicBezTo>
                  <a:cubicBezTo>
                    <a:pt x="15329" y="15441"/>
                    <a:pt x="14632" y="15113"/>
                    <a:pt x="14284" y="15113"/>
                  </a:cubicBezTo>
                  <a:cubicBezTo>
                    <a:pt x="13935" y="15113"/>
                    <a:pt x="13587" y="14786"/>
                    <a:pt x="13239" y="15113"/>
                  </a:cubicBezTo>
                  <a:cubicBezTo>
                    <a:pt x="12542" y="16422"/>
                    <a:pt x="12194" y="17404"/>
                    <a:pt x="11497" y="18386"/>
                  </a:cubicBezTo>
                  <a:cubicBezTo>
                    <a:pt x="12542" y="18713"/>
                    <a:pt x="13935" y="19041"/>
                    <a:pt x="14981" y="19695"/>
                  </a:cubicBezTo>
                  <a:close/>
                  <a:moveTo>
                    <a:pt x="697" y="14786"/>
                  </a:moveTo>
                  <a:cubicBezTo>
                    <a:pt x="1742" y="14786"/>
                    <a:pt x="2787" y="15113"/>
                    <a:pt x="3832" y="15441"/>
                  </a:cubicBezTo>
                  <a:cubicBezTo>
                    <a:pt x="4181" y="14459"/>
                    <a:pt x="4529" y="13477"/>
                    <a:pt x="4877" y="12495"/>
                  </a:cubicBezTo>
                  <a:cubicBezTo>
                    <a:pt x="4877" y="12495"/>
                    <a:pt x="4529" y="12168"/>
                    <a:pt x="4529" y="11841"/>
                  </a:cubicBezTo>
                  <a:cubicBezTo>
                    <a:pt x="3832" y="11841"/>
                    <a:pt x="3135" y="11841"/>
                    <a:pt x="2090" y="11513"/>
                  </a:cubicBezTo>
                  <a:cubicBezTo>
                    <a:pt x="2090" y="11513"/>
                    <a:pt x="2090" y="11841"/>
                    <a:pt x="1742" y="11841"/>
                  </a:cubicBezTo>
                  <a:cubicBezTo>
                    <a:pt x="1394" y="12822"/>
                    <a:pt x="1045" y="13477"/>
                    <a:pt x="697" y="14786"/>
                  </a:cubicBezTo>
                  <a:close/>
                  <a:moveTo>
                    <a:pt x="12194" y="5950"/>
                  </a:moveTo>
                  <a:cubicBezTo>
                    <a:pt x="10452" y="5950"/>
                    <a:pt x="6271" y="9222"/>
                    <a:pt x="5923" y="11841"/>
                  </a:cubicBezTo>
                  <a:cubicBezTo>
                    <a:pt x="6968" y="11841"/>
                    <a:pt x="7316" y="11841"/>
                    <a:pt x="8013" y="10859"/>
                  </a:cubicBezTo>
                  <a:cubicBezTo>
                    <a:pt x="9058" y="8895"/>
                    <a:pt x="10452" y="7259"/>
                    <a:pt x="12194" y="5950"/>
                  </a:cubicBezTo>
                  <a:close/>
                  <a:moveTo>
                    <a:pt x="15677" y="19695"/>
                  </a:moveTo>
                  <a:cubicBezTo>
                    <a:pt x="16723" y="20350"/>
                    <a:pt x="17071" y="20022"/>
                    <a:pt x="17419" y="19368"/>
                  </a:cubicBezTo>
                  <a:cubicBezTo>
                    <a:pt x="18116" y="18386"/>
                    <a:pt x="18465" y="17404"/>
                    <a:pt x="19161" y="16422"/>
                  </a:cubicBezTo>
                  <a:cubicBezTo>
                    <a:pt x="17768" y="16095"/>
                    <a:pt x="17071" y="16422"/>
                    <a:pt x="16723" y="17404"/>
                  </a:cubicBezTo>
                  <a:cubicBezTo>
                    <a:pt x="16374" y="18386"/>
                    <a:pt x="16026" y="19041"/>
                    <a:pt x="15677" y="19695"/>
                  </a:cubicBezTo>
                  <a:close/>
                  <a:moveTo>
                    <a:pt x="5574" y="15768"/>
                  </a:moveTo>
                  <a:cubicBezTo>
                    <a:pt x="6271" y="14459"/>
                    <a:pt x="6619" y="13477"/>
                    <a:pt x="7316" y="12168"/>
                  </a:cubicBezTo>
                  <a:cubicBezTo>
                    <a:pt x="6619" y="12168"/>
                    <a:pt x="5923" y="12168"/>
                    <a:pt x="5226" y="12168"/>
                  </a:cubicBezTo>
                  <a:cubicBezTo>
                    <a:pt x="4877" y="13477"/>
                    <a:pt x="4529" y="14459"/>
                    <a:pt x="4181" y="15441"/>
                  </a:cubicBezTo>
                  <a:cubicBezTo>
                    <a:pt x="4877" y="15441"/>
                    <a:pt x="5226" y="15441"/>
                    <a:pt x="5574" y="1576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57" name="Freeform 40218"/>
            <p:cNvSpPr/>
            <p:nvPr/>
          </p:nvSpPr>
          <p:spPr>
            <a:xfrm>
              <a:off x="0" y="488384"/>
              <a:ext cx="67088" cy="74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8514" y="10800"/>
                    <a:pt x="9257" y="21600"/>
                    <a:pt x="0" y="21600"/>
                  </a:cubicBezTo>
                  <a:cubicBezTo>
                    <a:pt x="6171" y="16200"/>
                    <a:pt x="12343" y="810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58" name="Freeform 40219"/>
            <p:cNvSpPr/>
            <p:nvPr/>
          </p:nvSpPr>
          <p:spPr>
            <a:xfrm>
              <a:off x="491973" y="615104"/>
              <a:ext cx="26091" cy="111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200" y="0"/>
                  </a:moveTo>
                  <a:cubicBezTo>
                    <a:pt x="14400" y="7200"/>
                    <a:pt x="14400" y="14400"/>
                    <a:pt x="21600" y="21600"/>
                  </a:cubicBezTo>
                  <a:cubicBezTo>
                    <a:pt x="7200" y="19800"/>
                    <a:pt x="7200" y="18000"/>
                    <a:pt x="0" y="0"/>
                  </a:cubicBezTo>
                  <a:cubicBezTo>
                    <a:pt x="7200" y="0"/>
                    <a:pt x="7200" y="0"/>
                    <a:pt x="72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59" name="Freeform 40220"/>
            <p:cNvSpPr/>
            <p:nvPr/>
          </p:nvSpPr>
          <p:spPr>
            <a:xfrm>
              <a:off x="72372" y="533108"/>
              <a:ext cx="20806" cy="93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225" h="21600" fill="norm" stroke="1" extrusionOk="0">
                  <a:moveTo>
                    <a:pt x="17225" y="0"/>
                  </a:moveTo>
                  <a:cubicBezTo>
                    <a:pt x="17225" y="6480"/>
                    <a:pt x="10025" y="12960"/>
                    <a:pt x="2825" y="21600"/>
                  </a:cubicBezTo>
                  <a:cubicBezTo>
                    <a:pt x="-4375" y="17280"/>
                    <a:pt x="2825" y="4320"/>
                    <a:pt x="1722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0" name="Freeform 40221"/>
            <p:cNvSpPr/>
            <p:nvPr/>
          </p:nvSpPr>
          <p:spPr>
            <a:xfrm>
              <a:off x="316802" y="626286"/>
              <a:ext cx="44725" cy="81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9200"/>
                    <a:pt x="0" y="16800"/>
                    <a:pt x="0" y="16800"/>
                  </a:cubicBezTo>
                  <a:cubicBezTo>
                    <a:pt x="4320" y="14400"/>
                    <a:pt x="4320" y="9600"/>
                    <a:pt x="8640" y="7200"/>
                  </a:cubicBezTo>
                  <a:cubicBezTo>
                    <a:pt x="12960" y="4800"/>
                    <a:pt x="17280" y="240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7280" y="7200"/>
                    <a:pt x="8640" y="14400"/>
                    <a:pt x="0" y="21600"/>
                  </a:cubicBezTo>
                  <a:cubicBezTo>
                    <a:pt x="0" y="2160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1" name="Freeform 40222"/>
            <p:cNvSpPr/>
            <p:nvPr/>
          </p:nvSpPr>
          <p:spPr>
            <a:xfrm>
              <a:off x="151412" y="533108"/>
              <a:ext cx="16308" cy="93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00" h="21600" fill="norm" stroke="1" extrusionOk="0">
                  <a:moveTo>
                    <a:pt x="8100" y="0"/>
                  </a:moveTo>
                  <a:cubicBezTo>
                    <a:pt x="8100" y="8640"/>
                    <a:pt x="8100" y="15120"/>
                    <a:pt x="18900" y="21600"/>
                  </a:cubicBezTo>
                  <a:cubicBezTo>
                    <a:pt x="8100" y="21600"/>
                    <a:pt x="8100" y="21600"/>
                    <a:pt x="8100" y="21600"/>
                  </a:cubicBezTo>
                  <a:cubicBezTo>
                    <a:pt x="-2700" y="15120"/>
                    <a:pt x="-2700" y="8640"/>
                    <a:pt x="81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2" name="Freeform 40223"/>
            <p:cNvSpPr/>
            <p:nvPr/>
          </p:nvSpPr>
          <p:spPr>
            <a:xfrm>
              <a:off x="242260" y="596470"/>
              <a:ext cx="63362" cy="55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000"/>
                  </a:moveTo>
                  <a:cubicBezTo>
                    <a:pt x="6171" y="10800"/>
                    <a:pt x="12343" y="7200"/>
                    <a:pt x="18514" y="0"/>
                  </a:cubicBezTo>
                  <a:cubicBezTo>
                    <a:pt x="18514" y="3600"/>
                    <a:pt x="21600" y="3600"/>
                    <a:pt x="21600" y="3600"/>
                  </a:cubicBezTo>
                  <a:cubicBezTo>
                    <a:pt x="15429" y="10800"/>
                    <a:pt x="9257" y="14400"/>
                    <a:pt x="6171" y="21600"/>
                  </a:cubicBezTo>
                  <a:cubicBezTo>
                    <a:pt x="3086" y="21600"/>
                    <a:pt x="3086" y="18000"/>
                    <a:pt x="0" y="18000"/>
                  </a:cubicBezTo>
                  <a:cubicBezTo>
                    <a:pt x="0" y="18000"/>
                    <a:pt x="0" y="18000"/>
                    <a:pt x="0" y="180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3" name="Freeform 40224"/>
            <p:cNvSpPr/>
            <p:nvPr/>
          </p:nvSpPr>
          <p:spPr>
            <a:xfrm>
              <a:off x="403145" y="633740"/>
              <a:ext cx="21744" cy="74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00" h="21600" fill="norm" stroke="1" extrusionOk="0">
                  <a:moveTo>
                    <a:pt x="10800" y="21600"/>
                  </a:moveTo>
                  <a:cubicBezTo>
                    <a:pt x="-3600" y="18900"/>
                    <a:pt x="-3600" y="18900"/>
                    <a:pt x="10800" y="0"/>
                  </a:cubicBezTo>
                  <a:cubicBezTo>
                    <a:pt x="10800" y="0"/>
                    <a:pt x="18000" y="0"/>
                    <a:pt x="18000" y="0"/>
                  </a:cubicBezTo>
                  <a:cubicBezTo>
                    <a:pt x="18000" y="5400"/>
                    <a:pt x="10800" y="135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64" name="Freeform 40225"/>
            <p:cNvSpPr/>
            <p:nvPr/>
          </p:nvSpPr>
          <p:spPr>
            <a:xfrm>
              <a:off x="212444" y="507020"/>
              <a:ext cx="18637" cy="81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10800" y="14400"/>
                    <a:pt x="10800" y="7200"/>
                    <a:pt x="0" y="0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10800" y="7200"/>
                    <a:pt x="21600" y="14400"/>
                    <a:pt x="21600" y="19200"/>
                  </a:cubicBezTo>
                  <a:cubicBezTo>
                    <a:pt x="21600" y="19200"/>
                    <a:pt x="10800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66" name="组合 42"/>
          <p:cNvSpPr txBox="1"/>
          <p:nvPr/>
        </p:nvSpPr>
        <p:spPr>
          <a:xfrm>
            <a:off x="2145287" y="603414"/>
            <a:ext cx="5078029" cy="56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更多矩阵应用场景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 isContent="0" isInverted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9" presetID="15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Class="entr" nodeType="afterEffect" presetSubtype="9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Class="entr" nodeType="afterEffect" presetSubtype="9" presetID="15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Class="entr" nodeType="afterEffect" presetSubtype="9" presetID="15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Class="entr" nodeType="afterEffect" presetSubtype="9" presetID="15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Class="entr" nodeType="afterEffect" presetSubtype="9" presetID="15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Class="entr" nodeType="afterEffect" presetSubtype="9" presetID="15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Class="entr" nodeType="afterEffect" presetSubtype="9" presetID="15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Class="entr" nodeType="afterEffect" presetSubtype="9" presetID="15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9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000"/>
                            </p:stCondLst>
                            <p:childTnLst>
                              <p:par>
                                <p:cTn id="68" presetClass="entr" nodeType="afterEffect" presetSubtype="9" presetID="15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9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9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0"/>
                            </p:stCondLst>
                            <p:childTnLst>
                              <p:par>
                                <p:cTn id="75" presetClass="entr" nodeType="afterEffect" presetSubtype="9" presetID="15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9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9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40" grpId="3"/>
      <p:bldP build="whole" bldLvl="1" animBg="1" rev="0" advAuto="0" spid="943" grpId="4"/>
      <p:bldP build="whole" bldLvl="1" animBg="1" rev="0" advAuto="0" spid="955" grpId="9"/>
      <p:bldP build="whole" bldLvl="1" animBg="1" rev="0" advAuto="0" spid="952" grpId="6"/>
      <p:bldP build="whole" bldLvl="1" animBg="1" rev="0" advAuto="0" spid="954" grpId="8"/>
      <p:bldP build="whole" bldLvl="1" animBg="1" rev="0" advAuto="0" spid="937" grpId="2"/>
      <p:bldP build="whole" bldLvl="1" animBg="1" rev="0" advAuto="0" spid="965" grpId="10"/>
      <p:bldP build="whole" bldLvl="1" animBg="1" rev="0" advAuto="0" spid="966" grpId="11"/>
      <p:bldP build="whole" bldLvl="1" animBg="1" rev="0" advAuto="0" spid="951" grpId="5"/>
      <p:bldP build="whole" bldLvl="1" animBg="1" rev="0" advAuto="0" spid="953" grpId="7"/>
      <p:bldP build="whole" bldLvl="1" animBg="1" rev="0" advAuto="0" spid="934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0" name="组合 16"/>
          <p:cNvGrpSpPr/>
          <p:nvPr/>
        </p:nvGrpSpPr>
        <p:grpSpPr>
          <a:xfrm>
            <a:off x="5762625" y="2024063"/>
            <a:ext cx="1022350" cy="2109789"/>
            <a:chOff x="0" y="0"/>
            <a:chExt cx="1022349" cy="2109788"/>
          </a:xfrm>
        </p:grpSpPr>
        <p:sp>
          <p:nvSpPr>
            <p:cNvPr id="968" name="Freeform 84"/>
            <p:cNvSpPr/>
            <p:nvPr/>
          </p:nvSpPr>
          <p:spPr>
            <a:xfrm>
              <a:off x="471487" y="696912"/>
              <a:ext cx="550863" cy="1377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205" y="1493"/>
                  </a:moveTo>
                  <a:lnTo>
                    <a:pt x="560" y="3932"/>
                  </a:lnTo>
                  <a:lnTo>
                    <a:pt x="9026" y="2016"/>
                  </a:lnTo>
                  <a:lnTo>
                    <a:pt x="11205" y="1493"/>
                  </a:lnTo>
                  <a:close/>
                  <a:moveTo>
                    <a:pt x="17554" y="0"/>
                  </a:moveTo>
                  <a:lnTo>
                    <a:pt x="13446" y="946"/>
                  </a:lnTo>
                  <a:lnTo>
                    <a:pt x="11205" y="1493"/>
                  </a:lnTo>
                  <a:lnTo>
                    <a:pt x="16496" y="274"/>
                  </a:lnTo>
                  <a:lnTo>
                    <a:pt x="373" y="4405"/>
                  </a:lnTo>
                  <a:lnTo>
                    <a:pt x="373" y="4454"/>
                  </a:lnTo>
                  <a:lnTo>
                    <a:pt x="16931" y="622"/>
                  </a:lnTo>
                  <a:lnTo>
                    <a:pt x="249" y="4952"/>
                  </a:lnTo>
                  <a:lnTo>
                    <a:pt x="16496" y="1219"/>
                  </a:lnTo>
                  <a:lnTo>
                    <a:pt x="124" y="5201"/>
                  </a:lnTo>
                  <a:lnTo>
                    <a:pt x="124" y="5276"/>
                  </a:lnTo>
                  <a:lnTo>
                    <a:pt x="249" y="5276"/>
                  </a:lnTo>
                  <a:lnTo>
                    <a:pt x="8092" y="3459"/>
                  </a:lnTo>
                  <a:lnTo>
                    <a:pt x="124" y="5276"/>
                  </a:lnTo>
                  <a:lnTo>
                    <a:pt x="124" y="5325"/>
                  </a:lnTo>
                  <a:lnTo>
                    <a:pt x="249" y="5325"/>
                  </a:lnTo>
                  <a:lnTo>
                    <a:pt x="15562" y="1742"/>
                  </a:lnTo>
                  <a:lnTo>
                    <a:pt x="124" y="5475"/>
                  </a:lnTo>
                  <a:lnTo>
                    <a:pt x="17056" y="1593"/>
                  </a:lnTo>
                  <a:lnTo>
                    <a:pt x="124" y="5798"/>
                  </a:lnTo>
                  <a:lnTo>
                    <a:pt x="17865" y="1692"/>
                  </a:lnTo>
                  <a:lnTo>
                    <a:pt x="124" y="6221"/>
                  </a:lnTo>
                  <a:lnTo>
                    <a:pt x="124" y="6271"/>
                  </a:lnTo>
                  <a:lnTo>
                    <a:pt x="16247" y="2538"/>
                  </a:lnTo>
                  <a:lnTo>
                    <a:pt x="124" y="6445"/>
                  </a:lnTo>
                  <a:lnTo>
                    <a:pt x="17741" y="2389"/>
                  </a:lnTo>
                  <a:lnTo>
                    <a:pt x="124" y="6744"/>
                  </a:lnTo>
                  <a:lnTo>
                    <a:pt x="0" y="6744"/>
                  </a:lnTo>
                  <a:lnTo>
                    <a:pt x="124" y="6744"/>
                  </a:lnTo>
                  <a:lnTo>
                    <a:pt x="16931" y="2862"/>
                  </a:lnTo>
                  <a:lnTo>
                    <a:pt x="124" y="6918"/>
                  </a:lnTo>
                  <a:lnTo>
                    <a:pt x="0" y="6968"/>
                  </a:lnTo>
                  <a:lnTo>
                    <a:pt x="124" y="6968"/>
                  </a:lnTo>
                  <a:lnTo>
                    <a:pt x="18114" y="2812"/>
                  </a:lnTo>
                  <a:lnTo>
                    <a:pt x="124" y="7291"/>
                  </a:lnTo>
                  <a:lnTo>
                    <a:pt x="0" y="7291"/>
                  </a:lnTo>
                  <a:lnTo>
                    <a:pt x="124" y="7291"/>
                  </a:lnTo>
                  <a:lnTo>
                    <a:pt x="18363" y="3086"/>
                  </a:lnTo>
                  <a:lnTo>
                    <a:pt x="124" y="7615"/>
                  </a:lnTo>
                  <a:lnTo>
                    <a:pt x="18488" y="3409"/>
                  </a:lnTo>
                  <a:lnTo>
                    <a:pt x="124" y="7938"/>
                  </a:lnTo>
                  <a:lnTo>
                    <a:pt x="124" y="7988"/>
                  </a:lnTo>
                  <a:lnTo>
                    <a:pt x="16931" y="4106"/>
                  </a:lnTo>
                  <a:lnTo>
                    <a:pt x="124" y="8088"/>
                  </a:lnTo>
                  <a:lnTo>
                    <a:pt x="124" y="8137"/>
                  </a:lnTo>
                  <a:lnTo>
                    <a:pt x="17180" y="4206"/>
                  </a:lnTo>
                  <a:lnTo>
                    <a:pt x="124" y="8237"/>
                  </a:lnTo>
                  <a:lnTo>
                    <a:pt x="124" y="8287"/>
                  </a:lnTo>
                  <a:lnTo>
                    <a:pt x="18799" y="3982"/>
                  </a:lnTo>
                  <a:lnTo>
                    <a:pt x="124" y="8560"/>
                  </a:lnTo>
                  <a:lnTo>
                    <a:pt x="124" y="8610"/>
                  </a:lnTo>
                  <a:lnTo>
                    <a:pt x="249" y="8610"/>
                  </a:lnTo>
                  <a:lnTo>
                    <a:pt x="17305" y="4678"/>
                  </a:lnTo>
                  <a:lnTo>
                    <a:pt x="249" y="8735"/>
                  </a:lnTo>
                  <a:lnTo>
                    <a:pt x="249" y="8784"/>
                  </a:lnTo>
                  <a:lnTo>
                    <a:pt x="19421" y="4355"/>
                  </a:lnTo>
                  <a:lnTo>
                    <a:pt x="249" y="9158"/>
                  </a:lnTo>
                  <a:lnTo>
                    <a:pt x="249" y="9207"/>
                  </a:lnTo>
                  <a:lnTo>
                    <a:pt x="6785" y="7714"/>
                  </a:lnTo>
                  <a:lnTo>
                    <a:pt x="249" y="9207"/>
                  </a:lnTo>
                  <a:lnTo>
                    <a:pt x="249" y="9257"/>
                  </a:lnTo>
                  <a:lnTo>
                    <a:pt x="373" y="9257"/>
                  </a:lnTo>
                  <a:lnTo>
                    <a:pt x="17741" y="5201"/>
                  </a:lnTo>
                  <a:lnTo>
                    <a:pt x="249" y="9357"/>
                  </a:lnTo>
                  <a:lnTo>
                    <a:pt x="249" y="9406"/>
                  </a:lnTo>
                  <a:lnTo>
                    <a:pt x="373" y="9406"/>
                  </a:lnTo>
                  <a:lnTo>
                    <a:pt x="19297" y="5052"/>
                  </a:lnTo>
                  <a:lnTo>
                    <a:pt x="373" y="9730"/>
                  </a:lnTo>
                  <a:lnTo>
                    <a:pt x="17741" y="5748"/>
                  </a:lnTo>
                  <a:lnTo>
                    <a:pt x="373" y="9904"/>
                  </a:lnTo>
                  <a:lnTo>
                    <a:pt x="19297" y="5524"/>
                  </a:lnTo>
                  <a:lnTo>
                    <a:pt x="560" y="10153"/>
                  </a:lnTo>
                  <a:lnTo>
                    <a:pt x="560" y="10203"/>
                  </a:lnTo>
                  <a:lnTo>
                    <a:pt x="18488" y="6022"/>
                  </a:lnTo>
                  <a:lnTo>
                    <a:pt x="560" y="10377"/>
                  </a:lnTo>
                  <a:lnTo>
                    <a:pt x="560" y="10427"/>
                  </a:lnTo>
                  <a:lnTo>
                    <a:pt x="19982" y="5947"/>
                  </a:lnTo>
                  <a:lnTo>
                    <a:pt x="685" y="10800"/>
                  </a:lnTo>
                  <a:lnTo>
                    <a:pt x="3610" y="10103"/>
                  </a:lnTo>
                  <a:lnTo>
                    <a:pt x="685" y="10800"/>
                  </a:lnTo>
                  <a:lnTo>
                    <a:pt x="685" y="10850"/>
                  </a:lnTo>
                  <a:lnTo>
                    <a:pt x="19048" y="6594"/>
                  </a:lnTo>
                  <a:lnTo>
                    <a:pt x="685" y="11074"/>
                  </a:lnTo>
                  <a:lnTo>
                    <a:pt x="20231" y="6594"/>
                  </a:lnTo>
                  <a:lnTo>
                    <a:pt x="809" y="11497"/>
                  </a:lnTo>
                  <a:lnTo>
                    <a:pt x="19857" y="7117"/>
                  </a:lnTo>
                  <a:lnTo>
                    <a:pt x="934" y="11820"/>
                  </a:lnTo>
                  <a:lnTo>
                    <a:pt x="934" y="11870"/>
                  </a:lnTo>
                  <a:lnTo>
                    <a:pt x="20106" y="7391"/>
                  </a:lnTo>
                  <a:lnTo>
                    <a:pt x="1058" y="12243"/>
                  </a:lnTo>
                  <a:lnTo>
                    <a:pt x="10271" y="10153"/>
                  </a:lnTo>
                  <a:lnTo>
                    <a:pt x="1058" y="12293"/>
                  </a:lnTo>
                  <a:lnTo>
                    <a:pt x="18923" y="8187"/>
                  </a:lnTo>
                  <a:lnTo>
                    <a:pt x="1058" y="12492"/>
                  </a:lnTo>
                  <a:lnTo>
                    <a:pt x="1183" y="12492"/>
                  </a:lnTo>
                  <a:lnTo>
                    <a:pt x="15686" y="9158"/>
                  </a:lnTo>
                  <a:lnTo>
                    <a:pt x="1183" y="12567"/>
                  </a:lnTo>
                  <a:lnTo>
                    <a:pt x="1058" y="12617"/>
                  </a:lnTo>
                  <a:lnTo>
                    <a:pt x="1183" y="12617"/>
                  </a:lnTo>
                  <a:lnTo>
                    <a:pt x="19733" y="8287"/>
                  </a:lnTo>
                  <a:lnTo>
                    <a:pt x="1183" y="12865"/>
                  </a:lnTo>
                  <a:lnTo>
                    <a:pt x="1183" y="12940"/>
                  </a:lnTo>
                  <a:lnTo>
                    <a:pt x="1307" y="12940"/>
                  </a:lnTo>
                  <a:lnTo>
                    <a:pt x="19421" y="8735"/>
                  </a:lnTo>
                  <a:lnTo>
                    <a:pt x="1307" y="13139"/>
                  </a:lnTo>
                  <a:lnTo>
                    <a:pt x="1307" y="13189"/>
                  </a:lnTo>
                  <a:lnTo>
                    <a:pt x="16620" y="9630"/>
                  </a:lnTo>
                  <a:lnTo>
                    <a:pt x="1307" y="13239"/>
                  </a:lnTo>
                  <a:lnTo>
                    <a:pt x="1307" y="13313"/>
                  </a:lnTo>
                  <a:lnTo>
                    <a:pt x="18488" y="9307"/>
                  </a:lnTo>
                  <a:lnTo>
                    <a:pt x="1494" y="13463"/>
                  </a:lnTo>
                  <a:lnTo>
                    <a:pt x="18923" y="9481"/>
                  </a:lnTo>
                  <a:lnTo>
                    <a:pt x="1494" y="13687"/>
                  </a:lnTo>
                  <a:lnTo>
                    <a:pt x="1494" y="13736"/>
                  </a:lnTo>
                  <a:lnTo>
                    <a:pt x="1618" y="13736"/>
                  </a:lnTo>
                  <a:lnTo>
                    <a:pt x="16807" y="10153"/>
                  </a:lnTo>
                  <a:lnTo>
                    <a:pt x="1618" y="13836"/>
                  </a:lnTo>
                  <a:lnTo>
                    <a:pt x="19048" y="9780"/>
                  </a:lnTo>
                  <a:lnTo>
                    <a:pt x="1618" y="14035"/>
                  </a:lnTo>
                  <a:lnTo>
                    <a:pt x="1618" y="14110"/>
                  </a:lnTo>
                  <a:lnTo>
                    <a:pt x="1743" y="14110"/>
                  </a:lnTo>
                  <a:lnTo>
                    <a:pt x="19857" y="9904"/>
                  </a:lnTo>
                  <a:lnTo>
                    <a:pt x="1867" y="14483"/>
                  </a:lnTo>
                  <a:lnTo>
                    <a:pt x="1743" y="14533"/>
                  </a:lnTo>
                  <a:lnTo>
                    <a:pt x="1867" y="14533"/>
                  </a:lnTo>
                  <a:lnTo>
                    <a:pt x="11080" y="12393"/>
                  </a:lnTo>
                  <a:lnTo>
                    <a:pt x="1867" y="14533"/>
                  </a:lnTo>
                  <a:lnTo>
                    <a:pt x="1867" y="14582"/>
                  </a:lnTo>
                  <a:lnTo>
                    <a:pt x="19733" y="10427"/>
                  </a:lnTo>
                  <a:lnTo>
                    <a:pt x="1992" y="15006"/>
                  </a:lnTo>
                  <a:lnTo>
                    <a:pt x="19172" y="11024"/>
                  </a:lnTo>
                  <a:lnTo>
                    <a:pt x="2116" y="15379"/>
                  </a:lnTo>
                  <a:lnTo>
                    <a:pt x="18799" y="11547"/>
                  </a:lnTo>
                  <a:lnTo>
                    <a:pt x="2241" y="15653"/>
                  </a:lnTo>
                  <a:lnTo>
                    <a:pt x="2241" y="15702"/>
                  </a:lnTo>
                  <a:lnTo>
                    <a:pt x="18239" y="12019"/>
                  </a:lnTo>
                  <a:lnTo>
                    <a:pt x="2428" y="15901"/>
                  </a:lnTo>
                  <a:lnTo>
                    <a:pt x="2428" y="15951"/>
                  </a:lnTo>
                  <a:lnTo>
                    <a:pt x="18612" y="12243"/>
                  </a:lnTo>
                  <a:lnTo>
                    <a:pt x="2552" y="16324"/>
                  </a:lnTo>
                  <a:lnTo>
                    <a:pt x="18239" y="12716"/>
                  </a:lnTo>
                  <a:lnTo>
                    <a:pt x="2677" y="16772"/>
                  </a:lnTo>
                  <a:lnTo>
                    <a:pt x="2801" y="16772"/>
                  </a:lnTo>
                  <a:lnTo>
                    <a:pt x="16620" y="13562"/>
                  </a:lnTo>
                  <a:lnTo>
                    <a:pt x="2801" y="16922"/>
                  </a:lnTo>
                  <a:lnTo>
                    <a:pt x="2801" y="16971"/>
                  </a:lnTo>
                  <a:lnTo>
                    <a:pt x="17305" y="13562"/>
                  </a:lnTo>
                  <a:lnTo>
                    <a:pt x="2926" y="17245"/>
                  </a:lnTo>
                  <a:lnTo>
                    <a:pt x="2926" y="17295"/>
                  </a:lnTo>
                  <a:lnTo>
                    <a:pt x="17056" y="14035"/>
                  </a:lnTo>
                  <a:lnTo>
                    <a:pt x="3050" y="17618"/>
                  </a:lnTo>
                  <a:lnTo>
                    <a:pt x="3050" y="17668"/>
                  </a:lnTo>
                  <a:lnTo>
                    <a:pt x="16371" y="14582"/>
                  </a:lnTo>
                  <a:lnTo>
                    <a:pt x="3175" y="17992"/>
                  </a:lnTo>
                  <a:lnTo>
                    <a:pt x="3299" y="17992"/>
                  </a:lnTo>
                  <a:lnTo>
                    <a:pt x="15313" y="15229"/>
                  </a:lnTo>
                  <a:lnTo>
                    <a:pt x="3299" y="18191"/>
                  </a:lnTo>
                  <a:lnTo>
                    <a:pt x="15313" y="15478"/>
                  </a:lnTo>
                  <a:lnTo>
                    <a:pt x="3486" y="18465"/>
                  </a:lnTo>
                  <a:lnTo>
                    <a:pt x="3486" y="18514"/>
                  </a:lnTo>
                  <a:lnTo>
                    <a:pt x="15064" y="15802"/>
                  </a:lnTo>
                  <a:lnTo>
                    <a:pt x="3610" y="18838"/>
                  </a:lnTo>
                  <a:lnTo>
                    <a:pt x="3735" y="18888"/>
                  </a:lnTo>
                  <a:lnTo>
                    <a:pt x="14504" y="16399"/>
                  </a:lnTo>
                  <a:lnTo>
                    <a:pt x="3859" y="19311"/>
                  </a:lnTo>
                  <a:lnTo>
                    <a:pt x="13197" y="17195"/>
                  </a:lnTo>
                  <a:lnTo>
                    <a:pt x="3984" y="19584"/>
                  </a:lnTo>
                  <a:lnTo>
                    <a:pt x="3984" y="19634"/>
                  </a:lnTo>
                  <a:lnTo>
                    <a:pt x="11329" y="17942"/>
                  </a:lnTo>
                  <a:lnTo>
                    <a:pt x="4108" y="19734"/>
                  </a:lnTo>
                  <a:lnTo>
                    <a:pt x="12138" y="17867"/>
                  </a:lnTo>
                  <a:lnTo>
                    <a:pt x="4233" y="20107"/>
                  </a:lnTo>
                  <a:lnTo>
                    <a:pt x="8279" y="19211"/>
                  </a:lnTo>
                  <a:lnTo>
                    <a:pt x="4233" y="20157"/>
                  </a:lnTo>
                  <a:lnTo>
                    <a:pt x="4420" y="20157"/>
                  </a:lnTo>
                  <a:lnTo>
                    <a:pt x="10893" y="18688"/>
                  </a:lnTo>
                  <a:lnTo>
                    <a:pt x="4544" y="20480"/>
                  </a:lnTo>
                  <a:lnTo>
                    <a:pt x="4544" y="20530"/>
                  </a:lnTo>
                  <a:lnTo>
                    <a:pt x="9462" y="19435"/>
                  </a:lnTo>
                  <a:lnTo>
                    <a:pt x="4669" y="20754"/>
                  </a:lnTo>
                  <a:lnTo>
                    <a:pt x="8777" y="19783"/>
                  </a:lnTo>
                  <a:lnTo>
                    <a:pt x="4793" y="21127"/>
                  </a:lnTo>
                  <a:lnTo>
                    <a:pt x="7221" y="20605"/>
                  </a:lnTo>
                  <a:lnTo>
                    <a:pt x="4918" y="21401"/>
                  </a:lnTo>
                  <a:lnTo>
                    <a:pt x="5976" y="21177"/>
                  </a:lnTo>
                  <a:lnTo>
                    <a:pt x="5042" y="21550"/>
                  </a:lnTo>
                  <a:lnTo>
                    <a:pt x="5042" y="21600"/>
                  </a:lnTo>
                  <a:lnTo>
                    <a:pt x="5167" y="21600"/>
                  </a:lnTo>
                  <a:lnTo>
                    <a:pt x="5167" y="21550"/>
                  </a:lnTo>
                  <a:lnTo>
                    <a:pt x="6100" y="21127"/>
                  </a:lnTo>
                  <a:lnTo>
                    <a:pt x="6100" y="21077"/>
                  </a:lnTo>
                  <a:lnTo>
                    <a:pt x="5167" y="21276"/>
                  </a:lnTo>
                  <a:lnTo>
                    <a:pt x="7470" y="20530"/>
                  </a:lnTo>
                  <a:lnTo>
                    <a:pt x="5042" y="21028"/>
                  </a:lnTo>
                  <a:lnTo>
                    <a:pt x="9026" y="19734"/>
                  </a:lnTo>
                  <a:lnTo>
                    <a:pt x="9213" y="19684"/>
                  </a:lnTo>
                  <a:lnTo>
                    <a:pt x="9026" y="19684"/>
                  </a:lnTo>
                  <a:lnTo>
                    <a:pt x="5167" y="20605"/>
                  </a:lnTo>
                  <a:lnTo>
                    <a:pt x="9960" y="19261"/>
                  </a:lnTo>
                  <a:lnTo>
                    <a:pt x="4918" y="20381"/>
                  </a:lnTo>
                  <a:lnTo>
                    <a:pt x="11454" y="18514"/>
                  </a:lnTo>
                  <a:lnTo>
                    <a:pt x="11329" y="18514"/>
                  </a:lnTo>
                  <a:lnTo>
                    <a:pt x="7594" y="19360"/>
                  </a:lnTo>
                  <a:lnTo>
                    <a:pt x="11578" y="18415"/>
                  </a:lnTo>
                  <a:lnTo>
                    <a:pt x="4918" y="19958"/>
                  </a:lnTo>
                  <a:lnTo>
                    <a:pt x="12761" y="17768"/>
                  </a:lnTo>
                  <a:lnTo>
                    <a:pt x="12761" y="17718"/>
                  </a:lnTo>
                  <a:lnTo>
                    <a:pt x="5851" y="19311"/>
                  </a:lnTo>
                  <a:lnTo>
                    <a:pt x="13197" y="17519"/>
                  </a:lnTo>
                  <a:lnTo>
                    <a:pt x="4918" y="19435"/>
                  </a:lnTo>
                  <a:lnTo>
                    <a:pt x="14006" y="16971"/>
                  </a:lnTo>
                  <a:lnTo>
                    <a:pt x="4544" y="19161"/>
                  </a:lnTo>
                  <a:lnTo>
                    <a:pt x="15188" y="16225"/>
                  </a:lnTo>
                  <a:lnTo>
                    <a:pt x="15064" y="16225"/>
                  </a:lnTo>
                  <a:lnTo>
                    <a:pt x="4544" y="18614"/>
                  </a:lnTo>
                  <a:lnTo>
                    <a:pt x="15998" y="15653"/>
                  </a:lnTo>
                  <a:lnTo>
                    <a:pt x="15998" y="15603"/>
                  </a:lnTo>
                  <a:lnTo>
                    <a:pt x="15873" y="15603"/>
                  </a:lnTo>
                  <a:lnTo>
                    <a:pt x="4669" y="18191"/>
                  </a:lnTo>
                  <a:lnTo>
                    <a:pt x="16496" y="15155"/>
                  </a:lnTo>
                  <a:lnTo>
                    <a:pt x="4918" y="17818"/>
                  </a:lnTo>
                  <a:lnTo>
                    <a:pt x="16931" y="14856"/>
                  </a:lnTo>
                  <a:lnTo>
                    <a:pt x="16931" y="14782"/>
                  </a:lnTo>
                  <a:lnTo>
                    <a:pt x="4420" y="17718"/>
                  </a:lnTo>
                  <a:lnTo>
                    <a:pt x="17554" y="14309"/>
                  </a:lnTo>
                  <a:lnTo>
                    <a:pt x="17429" y="14309"/>
                  </a:lnTo>
                  <a:lnTo>
                    <a:pt x="4108" y="17394"/>
                  </a:lnTo>
                  <a:lnTo>
                    <a:pt x="18114" y="13786"/>
                  </a:lnTo>
                  <a:lnTo>
                    <a:pt x="4108" y="16971"/>
                  </a:lnTo>
                  <a:lnTo>
                    <a:pt x="18488" y="13313"/>
                  </a:lnTo>
                  <a:lnTo>
                    <a:pt x="18612" y="13313"/>
                  </a:lnTo>
                  <a:lnTo>
                    <a:pt x="18488" y="13313"/>
                  </a:lnTo>
                  <a:lnTo>
                    <a:pt x="4918" y="16449"/>
                  </a:lnTo>
                  <a:lnTo>
                    <a:pt x="18799" y="13040"/>
                  </a:lnTo>
                  <a:lnTo>
                    <a:pt x="3735" y="16499"/>
                  </a:lnTo>
                  <a:lnTo>
                    <a:pt x="19297" y="12442"/>
                  </a:lnTo>
                  <a:lnTo>
                    <a:pt x="3735" y="16076"/>
                  </a:lnTo>
                  <a:lnTo>
                    <a:pt x="19733" y="11970"/>
                  </a:lnTo>
                  <a:lnTo>
                    <a:pt x="19733" y="11920"/>
                  </a:lnTo>
                  <a:lnTo>
                    <a:pt x="4108" y="15528"/>
                  </a:lnTo>
                  <a:lnTo>
                    <a:pt x="19982" y="11596"/>
                  </a:lnTo>
                  <a:lnTo>
                    <a:pt x="3735" y="15329"/>
                  </a:lnTo>
                  <a:lnTo>
                    <a:pt x="20231" y="11173"/>
                  </a:lnTo>
                  <a:lnTo>
                    <a:pt x="3486" y="15055"/>
                  </a:lnTo>
                  <a:lnTo>
                    <a:pt x="20480" y="10750"/>
                  </a:lnTo>
                  <a:lnTo>
                    <a:pt x="20480" y="10700"/>
                  </a:lnTo>
                  <a:lnTo>
                    <a:pt x="3050" y="14732"/>
                  </a:lnTo>
                  <a:lnTo>
                    <a:pt x="20791" y="10203"/>
                  </a:lnTo>
                  <a:lnTo>
                    <a:pt x="20791" y="10153"/>
                  </a:lnTo>
                  <a:lnTo>
                    <a:pt x="11578" y="12293"/>
                  </a:lnTo>
                  <a:lnTo>
                    <a:pt x="20791" y="10103"/>
                  </a:lnTo>
                  <a:lnTo>
                    <a:pt x="20915" y="10103"/>
                  </a:lnTo>
                  <a:lnTo>
                    <a:pt x="20791" y="10103"/>
                  </a:lnTo>
                  <a:lnTo>
                    <a:pt x="2926" y="14209"/>
                  </a:lnTo>
                  <a:lnTo>
                    <a:pt x="21040" y="9630"/>
                  </a:lnTo>
                  <a:lnTo>
                    <a:pt x="21040" y="9581"/>
                  </a:lnTo>
                  <a:lnTo>
                    <a:pt x="3735" y="13562"/>
                  </a:lnTo>
                  <a:lnTo>
                    <a:pt x="21164" y="9307"/>
                  </a:lnTo>
                  <a:lnTo>
                    <a:pt x="5851" y="12816"/>
                  </a:lnTo>
                  <a:lnTo>
                    <a:pt x="21164" y="9207"/>
                  </a:lnTo>
                  <a:lnTo>
                    <a:pt x="21164" y="9158"/>
                  </a:lnTo>
                  <a:lnTo>
                    <a:pt x="3859" y="13139"/>
                  </a:lnTo>
                  <a:lnTo>
                    <a:pt x="21289" y="8884"/>
                  </a:lnTo>
                  <a:lnTo>
                    <a:pt x="4108" y="12816"/>
                  </a:lnTo>
                  <a:lnTo>
                    <a:pt x="21289" y="8660"/>
                  </a:lnTo>
                  <a:lnTo>
                    <a:pt x="5976" y="12194"/>
                  </a:lnTo>
                  <a:lnTo>
                    <a:pt x="21289" y="8560"/>
                  </a:lnTo>
                  <a:lnTo>
                    <a:pt x="3299" y="12716"/>
                  </a:lnTo>
                  <a:lnTo>
                    <a:pt x="21413" y="8237"/>
                  </a:lnTo>
                  <a:lnTo>
                    <a:pt x="21289" y="8237"/>
                  </a:lnTo>
                  <a:lnTo>
                    <a:pt x="2926" y="12492"/>
                  </a:lnTo>
                  <a:lnTo>
                    <a:pt x="21413" y="7938"/>
                  </a:lnTo>
                  <a:lnTo>
                    <a:pt x="6785" y="11273"/>
                  </a:lnTo>
                  <a:lnTo>
                    <a:pt x="21413" y="7814"/>
                  </a:lnTo>
                  <a:lnTo>
                    <a:pt x="3735" y="11870"/>
                  </a:lnTo>
                  <a:lnTo>
                    <a:pt x="21413" y="7615"/>
                  </a:lnTo>
                  <a:lnTo>
                    <a:pt x="21413" y="7565"/>
                  </a:lnTo>
                  <a:lnTo>
                    <a:pt x="12263" y="9680"/>
                  </a:lnTo>
                  <a:lnTo>
                    <a:pt x="21413" y="7565"/>
                  </a:lnTo>
                  <a:lnTo>
                    <a:pt x="21600" y="7565"/>
                  </a:lnTo>
                  <a:lnTo>
                    <a:pt x="21600" y="7490"/>
                  </a:lnTo>
                  <a:lnTo>
                    <a:pt x="21413" y="7490"/>
                  </a:lnTo>
                  <a:lnTo>
                    <a:pt x="2428" y="11920"/>
                  </a:lnTo>
                  <a:lnTo>
                    <a:pt x="21413" y="7117"/>
                  </a:lnTo>
                  <a:lnTo>
                    <a:pt x="21413" y="7067"/>
                  </a:lnTo>
                  <a:lnTo>
                    <a:pt x="2552" y="11447"/>
                  </a:lnTo>
                  <a:lnTo>
                    <a:pt x="21413" y="6744"/>
                  </a:lnTo>
                  <a:lnTo>
                    <a:pt x="21413" y="6694"/>
                  </a:lnTo>
                  <a:lnTo>
                    <a:pt x="2116" y="11173"/>
                  </a:lnTo>
                  <a:lnTo>
                    <a:pt x="21413" y="6271"/>
                  </a:lnTo>
                  <a:lnTo>
                    <a:pt x="3175" y="10476"/>
                  </a:lnTo>
                  <a:lnTo>
                    <a:pt x="21413" y="6072"/>
                  </a:lnTo>
                  <a:lnTo>
                    <a:pt x="21413" y="6022"/>
                  </a:lnTo>
                  <a:lnTo>
                    <a:pt x="18363" y="6744"/>
                  </a:lnTo>
                  <a:lnTo>
                    <a:pt x="21413" y="6022"/>
                  </a:lnTo>
                  <a:lnTo>
                    <a:pt x="1992" y="10476"/>
                  </a:lnTo>
                  <a:lnTo>
                    <a:pt x="21289" y="5649"/>
                  </a:lnTo>
                  <a:lnTo>
                    <a:pt x="21289" y="5574"/>
                  </a:lnTo>
                  <a:lnTo>
                    <a:pt x="3175" y="9780"/>
                  </a:lnTo>
                  <a:lnTo>
                    <a:pt x="21289" y="5425"/>
                  </a:lnTo>
                  <a:lnTo>
                    <a:pt x="21164" y="5375"/>
                  </a:lnTo>
                  <a:lnTo>
                    <a:pt x="2428" y="9730"/>
                  </a:lnTo>
                  <a:lnTo>
                    <a:pt x="21164" y="5101"/>
                  </a:lnTo>
                  <a:lnTo>
                    <a:pt x="3859" y="9108"/>
                  </a:lnTo>
                  <a:lnTo>
                    <a:pt x="21164" y="4952"/>
                  </a:lnTo>
                  <a:lnTo>
                    <a:pt x="21040" y="4952"/>
                  </a:lnTo>
                  <a:lnTo>
                    <a:pt x="2116" y="9307"/>
                  </a:lnTo>
                  <a:lnTo>
                    <a:pt x="21040" y="4629"/>
                  </a:lnTo>
                  <a:lnTo>
                    <a:pt x="3610" y="8610"/>
                  </a:lnTo>
                  <a:lnTo>
                    <a:pt x="20915" y="4454"/>
                  </a:lnTo>
                  <a:lnTo>
                    <a:pt x="14504" y="5947"/>
                  </a:lnTo>
                  <a:lnTo>
                    <a:pt x="20915" y="4405"/>
                  </a:lnTo>
                  <a:lnTo>
                    <a:pt x="1618" y="8884"/>
                  </a:lnTo>
                  <a:lnTo>
                    <a:pt x="20791" y="4031"/>
                  </a:lnTo>
                  <a:lnTo>
                    <a:pt x="3610" y="7988"/>
                  </a:lnTo>
                  <a:lnTo>
                    <a:pt x="20666" y="3882"/>
                  </a:lnTo>
                  <a:lnTo>
                    <a:pt x="1992" y="8187"/>
                  </a:lnTo>
                  <a:lnTo>
                    <a:pt x="20480" y="3608"/>
                  </a:lnTo>
                  <a:lnTo>
                    <a:pt x="20480" y="3559"/>
                  </a:lnTo>
                  <a:lnTo>
                    <a:pt x="3486" y="7490"/>
                  </a:lnTo>
                  <a:lnTo>
                    <a:pt x="20480" y="3459"/>
                  </a:lnTo>
                  <a:lnTo>
                    <a:pt x="20480" y="3409"/>
                  </a:lnTo>
                  <a:lnTo>
                    <a:pt x="20355" y="3409"/>
                  </a:lnTo>
                  <a:lnTo>
                    <a:pt x="3610" y="7291"/>
                  </a:lnTo>
                  <a:lnTo>
                    <a:pt x="20355" y="3285"/>
                  </a:lnTo>
                  <a:lnTo>
                    <a:pt x="1743" y="7565"/>
                  </a:lnTo>
                  <a:lnTo>
                    <a:pt x="20231" y="2986"/>
                  </a:lnTo>
                  <a:lnTo>
                    <a:pt x="20106" y="2986"/>
                  </a:lnTo>
                  <a:lnTo>
                    <a:pt x="1743" y="7241"/>
                  </a:lnTo>
                  <a:lnTo>
                    <a:pt x="19982" y="2712"/>
                  </a:lnTo>
                  <a:lnTo>
                    <a:pt x="19982" y="2663"/>
                  </a:lnTo>
                  <a:lnTo>
                    <a:pt x="1743" y="6868"/>
                  </a:lnTo>
                  <a:lnTo>
                    <a:pt x="19857" y="2389"/>
                  </a:lnTo>
                  <a:lnTo>
                    <a:pt x="19733" y="2389"/>
                  </a:lnTo>
                  <a:lnTo>
                    <a:pt x="2801" y="6271"/>
                  </a:lnTo>
                  <a:lnTo>
                    <a:pt x="19733" y="2240"/>
                  </a:lnTo>
                  <a:lnTo>
                    <a:pt x="19546" y="2240"/>
                  </a:lnTo>
                  <a:lnTo>
                    <a:pt x="1867" y="6321"/>
                  </a:lnTo>
                  <a:lnTo>
                    <a:pt x="19421" y="1966"/>
                  </a:lnTo>
                  <a:lnTo>
                    <a:pt x="3175" y="5699"/>
                  </a:lnTo>
                  <a:lnTo>
                    <a:pt x="19297" y="1817"/>
                  </a:lnTo>
                  <a:lnTo>
                    <a:pt x="1183" y="5947"/>
                  </a:lnTo>
                  <a:lnTo>
                    <a:pt x="19048" y="1443"/>
                  </a:lnTo>
                  <a:lnTo>
                    <a:pt x="18923" y="1443"/>
                  </a:lnTo>
                  <a:lnTo>
                    <a:pt x="1867" y="5375"/>
                  </a:lnTo>
                  <a:lnTo>
                    <a:pt x="18799" y="1170"/>
                  </a:lnTo>
                  <a:lnTo>
                    <a:pt x="3299" y="4728"/>
                  </a:lnTo>
                  <a:lnTo>
                    <a:pt x="18612" y="1070"/>
                  </a:lnTo>
                  <a:lnTo>
                    <a:pt x="18612" y="995"/>
                  </a:lnTo>
                  <a:lnTo>
                    <a:pt x="10769" y="2862"/>
                  </a:lnTo>
                  <a:lnTo>
                    <a:pt x="18612" y="995"/>
                  </a:lnTo>
                  <a:lnTo>
                    <a:pt x="1992" y="4778"/>
                  </a:lnTo>
                  <a:lnTo>
                    <a:pt x="18363" y="796"/>
                  </a:lnTo>
                  <a:lnTo>
                    <a:pt x="18363" y="747"/>
                  </a:lnTo>
                  <a:lnTo>
                    <a:pt x="1307" y="4678"/>
                  </a:lnTo>
                  <a:lnTo>
                    <a:pt x="17990" y="373"/>
                  </a:lnTo>
                  <a:lnTo>
                    <a:pt x="1494" y="4156"/>
                  </a:lnTo>
                  <a:lnTo>
                    <a:pt x="17554" y="50"/>
                  </a:lnTo>
                  <a:lnTo>
                    <a:pt x="17554" y="0"/>
                  </a:lnTo>
                  <a:close/>
                </a:path>
              </a:pathLst>
            </a:custGeom>
            <a:noFill/>
            <a:ln w="9525" cap="flat">
              <a:solidFill>
                <a:schemeClr val="accent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69" name="Freeform 86"/>
            <p:cNvSpPr/>
            <p:nvPr/>
          </p:nvSpPr>
          <p:spPr>
            <a:xfrm>
              <a:off x="0" y="-1"/>
              <a:ext cx="919163" cy="21097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795" y="8110"/>
                  </a:moveTo>
                  <a:lnTo>
                    <a:pt x="16489" y="8451"/>
                  </a:lnTo>
                  <a:lnTo>
                    <a:pt x="224" y="12758"/>
                  </a:lnTo>
                  <a:lnTo>
                    <a:pt x="224" y="12791"/>
                  </a:lnTo>
                  <a:lnTo>
                    <a:pt x="10595" y="10191"/>
                  </a:lnTo>
                  <a:lnTo>
                    <a:pt x="298" y="13035"/>
                  </a:lnTo>
                  <a:lnTo>
                    <a:pt x="298" y="13084"/>
                  </a:lnTo>
                  <a:lnTo>
                    <a:pt x="9961" y="10646"/>
                  </a:lnTo>
                  <a:lnTo>
                    <a:pt x="298" y="13214"/>
                  </a:lnTo>
                  <a:lnTo>
                    <a:pt x="10296" y="10711"/>
                  </a:lnTo>
                  <a:lnTo>
                    <a:pt x="373" y="13490"/>
                  </a:lnTo>
                  <a:lnTo>
                    <a:pt x="373" y="13522"/>
                  </a:lnTo>
                  <a:lnTo>
                    <a:pt x="485" y="13522"/>
                  </a:lnTo>
                  <a:lnTo>
                    <a:pt x="9550" y="11231"/>
                  </a:lnTo>
                  <a:lnTo>
                    <a:pt x="485" y="13636"/>
                  </a:lnTo>
                  <a:lnTo>
                    <a:pt x="485" y="13669"/>
                  </a:lnTo>
                  <a:lnTo>
                    <a:pt x="2313" y="13181"/>
                  </a:lnTo>
                  <a:lnTo>
                    <a:pt x="485" y="13669"/>
                  </a:lnTo>
                  <a:lnTo>
                    <a:pt x="560" y="13669"/>
                  </a:lnTo>
                  <a:lnTo>
                    <a:pt x="5484" y="12417"/>
                  </a:lnTo>
                  <a:lnTo>
                    <a:pt x="485" y="13701"/>
                  </a:lnTo>
                  <a:lnTo>
                    <a:pt x="560" y="13701"/>
                  </a:lnTo>
                  <a:lnTo>
                    <a:pt x="9401" y="11474"/>
                  </a:lnTo>
                  <a:lnTo>
                    <a:pt x="560" y="13847"/>
                  </a:lnTo>
                  <a:lnTo>
                    <a:pt x="9662" y="11588"/>
                  </a:lnTo>
                  <a:lnTo>
                    <a:pt x="634" y="14010"/>
                  </a:lnTo>
                  <a:lnTo>
                    <a:pt x="9886" y="11718"/>
                  </a:lnTo>
                  <a:lnTo>
                    <a:pt x="783" y="14286"/>
                  </a:lnTo>
                  <a:lnTo>
                    <a:pt x="783" y="14335"/>
                  </a:lnTo>
                  <a:lnTo>
                    <a:pt x="9326" y="12206"/>
                  </a:lnTo>
                  <a:lnTo>
                    <a:pt x="858" y="14465"/>
                  </a:lnTo>
                  <a:lnTo>
                    <a:pt x="9476" y="12320"/>
                  </a:lnTo>
                  <a:lnTo>
                    <a:pt x="1007" y="14676"/>
                  </a:lnTo>
                  <a:lnTo>
                    <a:pt x="933" y="14709"/>
                  </a:lnTo>
                  <a:lnTo>
                    <a:pt x="1007" y="14709"/>
                  </a:lnTo>
                  <a:lnTo>
                    <a:pt x="7498" y="13084"/>
                  </a:lnTo>
                  <a:lnTo>
                    <a:pt x="1007" y="14741"/>
                  </a:lnTo>
                  <a:lnTo>
                    <a:pt x="8692" y="12840"/>
                  </a:lnTo>
                  <a:lnTo>
                    <a:pt x="1119" y="14855"/>
                  </a:lnTo>
                  <a:lnTo>
                    <a:pt x="8991" y="12872"/>
                  </a:lnTo>
                  <a:lnTo>
                    <a:pt x="1194" y="14985"/>
                  </a:lnTo>
                  <a:lnTo>
                    <a:pt x="9401" y="12937"/>
                  </a:lnTo>
                  <a:lnTo>
                    <a:pt x="1343" y="15261"/>
                  </a:lnTo>
                  <a:lnTo>
                    <a:pt x="9177" y="13279"/>
                  </a:lnTo>
                  <a:lnTo>
                    <a:pt x="1492" y="15473"/>
                  </a:lnTo>
                  <a:lnTo>
                    <a:pt x="7983" y="13847"/>
                  </a:lnTo>
                  <a:lnTo>
                    <a:pt x="1492" y="15538"/>
                  </a:lnTo>
                  <a:lnTo>
                    <a:pt x="1567" y="15538"/>
                  </a:lnTo>
                  <a:lnTo>
                    <a:pt x="9103" y="13669"/>
                  </a:lnTo>
                  <a:lnTo>
                    <a:pt x="1679" y="15749"/>
                  </a:lnTo>
                  <a:lnTo>
                    <a:pt x="8916" y="13945"/>
                  </a:lnTo>
                  <a:lnTo>
                    <a:pt x="1828" y="15928"/>
                  </a:lnTo>
                  <a:lnTo>
                    <a:pt x="1828" y="15960"/>
                  </a:lnTo>
                  <a:lnTo>
                    <a:pt x="8991" y="14156"/>
                  </a:lnTo>
                  <a:lnTo>
                    <a:pt x="2052" y="16204"/>
                  </a:lnTo>
                  <a:lnTo>
                    <a:pt x="8543" y="14579"/>
                  </a:lnTo>
                  <a:lnTo>
                    <a:pt x="2126" y="16350"/>
                  </a:lnTo>
                  <a:lnTo>
                    <a:pt x="2238" y="16350"/>
                  </a:lnTo>
                  <a:lnTo>
                    <a:pt x="8282" y="14823"/>
                  </a:lnTo>
                  <a:lnTo>
                    <a:pt x="2313" y="16448"/>
                  </a:lnTo>
                  <a:lnTo>
                    <a:pt x="2238" y="16448"/>
                  </a:lnTo>
                  <a:lnTo>
                    <a:pt x="2313" y="16448"/>
                  </a:lnTo>
                  <a:lnTo>
                    <a:pt x="7088" y="15229"/>
                  </a:lnTo>
                  <a:lnTo>
                    <a:pt x="2313" y="16480"/>
                  </a:lnTo>
                  <a:lnTo>
                    <a:pt x="6528" y="15440"/>
                  </a:lnTo>
                  <a:lnTo>
                    <a:pt x="2313" y="16513"/>
                  </a:lnTo>
                  <a:lnTo>
                    <a:pt x="2313" y="16545"/>
                  </a:lnTo>
                  <a:lnTo>
                    <a:pt x="2388" y="16545"/>
                  </a:lnTo>
                  <a:lnTo>
                    <a:pt x="8841" y="14920"/>
                  </a:lnTo>
                  <a:lnTo>
                    <a:pt x="2537" y="16757"/>
                  </a:lnTo>
                  <a:lnTo>
                    <a:pt x="2537" y="16789"/>
                  </a:lnTo>
                  <a:lnTo>
                    <a:pt x="8692" y="15229"/>
                  </a:lnTo>
                  <a:lnTo>
                    <a:pt x="2798" y="16968"/>
                  </a:lnTo>
                  <a:lnTo>
                    <a:pt x="8356" y="15586"/>
                  </a:lnTo>
                  <a:lnTo>
                    <a:pt x="2873" y="17114"/>
                  </a:lnTo>
                  <a:lnTo>
                    <a:pt x="8767" y="15651"/>
                  </a:lnTo>
                  <a:lnTo>
                    <a:pt x="3171" y="17358"/>
                  </a:lnTo>
                  <a:lnTo>
                    <a:pt x="8618" y="15993"/>
                  </a:lnTo>
                  <a:lnTo>
                    <a:pt x="3358" y="17553"/>
                  </a:lnTo>
                  <a:lnTo>
                    <a:pt x="8543" y="16269"/>
                  </a:lnTo>
                  <a:lnTo>
                    <a:pt x="3581" y="17732"/>
                  </a:lnTo>
                  <a:lnTo>
                    <a:pt x="3581" y="17764"/>
                  </a:lnTo>
                  <a:lnTo>
                    <a:pt x="8618" y="16513"/>
                  </a:lnTo>
                  <a:lnTo>
                    <a:pt x="3805" y="17976"/>
                  </a:lnTo>
                  <a:lnTo>
                    <a:pt x="3880" y="17976"/>
                  </a:lnTo>
                  <a:lnTo>
                    <a:pt x="8543" y="16789"/>
                  </a:lnTo>
                  <a:lnTo>
                    <a:pt x="4141" y="18187"/>
                  </a:lnTo>
                  <a:lnTo>
                    <a:pt x="4066" y="18187"/>
                  </a:lnTo>
                  <a:lnTo>
                    <a:pt x="4141" y="18187"/>
                  </a:lnTo>
                  <a:lnTo>
                    <a:pt x="7237" y="17423"/>
                  </a:lnTo>
                  <a:lnTo>
                    <a:pt x="4141" y="18219"/>
                  </a:lnTo>
                  <a:lnTo>
                    <a:pt x="8282" y="17179"/>
                  </a:lnTo>
                  <a:lnTo>
                    <a:pt x="4290" y="18366"/>
                  </a:lnTo>
                  <a:lnTo>
                    <a:pt x="8058" y="17423"/>
                  </a:lnTo>
                  <a:lnTo>
                    <a:pt x="4365" y="18431"/>
                  </a:lnTo>
                  <a:lnTo>
                    <a:pt x="4439" y="18431"/>
                  </a:lnTo>
                  <a:lnTo>
                    <a:pt x="8207" y="17488"/>
                  </a:lnTo>
                  <a:lnTo>
                    <a:pt x="4551" y="18496"/>
                  </a:lnTo>
                  <a:lnTo>
                    <a:pt x="4551" y="18528"/>
                  </a:lnTo>
                  <a:lnTo>
                    <a:pt x="8207" y="17634"/>
                  </a:lnTo>
                  <a:lnTo>
                    <a:pt x="4626" y="18609"/>
                  </a:lnTo>
                  <a:lnTo>
                    <a:pt x="4701" y="18609"/>
                  </a:lnTo>
                  <a:lnTo>
                    <a:pt x="7983" y="17797"/>
                  </a:lnTo>
                  <a:lnTo>
                    <a:pt x="4775" y="18674"/>
                  </a:lnTo>
                  <a:lnTo>
                    <a:pt x="4701" y="18674"/>
                  </a:lnTo>
                  <a:lnTo>
                    <a:pt x="4775" y="18674"/>
                  </a:lnTo>
                  <a:lnTo>
                    <a:pt x="7722" y="17943"/>
                  </a:lnTo>
                  <a:lnTo>
                    <a:pt x="4775" y="18707"/>
                  </a:lnTo>
                  <a:lnTo>
                    <a:pt x="4775" y="18740"/>
                  </a:lnTo>
                  <a:lnTo>
                    <a:pt x="4850" y="18740"/>
                  </a:lnTo>
                  <a:lnTo>
                    <a:pt x="4775" y="18740"/>
                  </a:lnTo>
                  <a:lnTo>
                    <a:pt x="4850" y="18740"/>
                  </a:lnTo>
                  <a:lnTo>
                    <a:pt x="7983" y="17976"/>
                  </a:lnTo>
                  <a:lnTo>
                    <a:pt x="4924" y="18772"/>
                  </a:lnTo>
                  <a:lnTo>
                    <a:pt x="4924" y="18805"/>
                  </a:lnTo>
                  <a:lnTo>
                    <a:pt x="8543" y="17911"/>
                  </a:lnTo>
                  <a:lnTo>
                    <a:pt x="5185" y="18983"/>
                  </a:lnTo>
                  <a:lnTo>
                    <a:pt x="5185" y="19016"/>
                  </a:lnTo>
                  <a:lnTo>
                    <a:pt x="8543" y="18154"/>
                  </a:lnTo>
                  <a:lnTo>
                    <a:pt x="5409" y="19162"/>
                  </a:lnTo>
                  <a:lnTo>
                    <a:pt x="5409" y="19195"/>
                  </a:lnTo>
                  <a:lnTo>
                    <a:pt x="5484" y="19195"/>
                  </a:lnTo>
                  <a:lnTo>
                    <a:pt x="8543" y="18431"/>
                  </a:lnTo>
                  <a:lnTo>
                    <a:pt x="5670" y="19341"/>
                  </a:lnTo>
                  <a:lnTo>
                    <a:pt x="5745" y="19341"/>
                  </a:lnTo>
                  <a:lnTo>
                    <a:pt x="8431" y="18674"/>
                  </a:lnTo>
                  <a:lnTo>
                    <a:pt x="5820" y="19438"/>
                  </a:lnTo>
                  <a:lnTo>
                    <a:pt x="5894" y="19438"/>
                  </a:lnTo>
                  <a:lnTo>
                    <a:pt x="8692" y="18740"/>
                  </a:lnTo>
                  <a:lnTo>
                    <a:pt x="6230" y="19650"/>
                  </a:lnTo>
                  <a:lnTo>
                    <a:pt x="6118" y="19650"/>
                  </a:lnTo>
                  <a:lnTo>
                    <a:pt x="6230" y="19650"/>
                  </a:lnTo>
                  <a:lnTo>
                    <a:pt x="7722" y="19260"/>
                  </a:lnTo>
                  <a:lnTo>
                    <a:pt x="6230" y="19682"/>
                  </a:lnTo>
                  <a:lnTo>
                    <a:pt x="7163" y="19471"/>
                  </a:lnTo>
                  <a:lnTo>
                    <a:pt x="6305" y="19682"/>
                  </a:lnTo>
                  <a:lnTo>
                    <a:pt x="6305" y="19715"/>
                  </a:lnTo>
                  <a:lnTo>
                    <a:pt x="8543" y="19162"/>
                  </a:lnTo>
                  <a:lnTo>
                    <a:pt x="6454" y="19828"/>
                  </a:lnTo>
                  <a:lnTo>
                    <a:pt x="8431" y="19292"/>
                  </a:lnTo>
                  <a:lnTo>
                    <a:pt x="6528" y="19893"/>
                  </a:lnTo>
                  <a:lnTo>
                    <a:pt x="6603" y="19893"/>
                  </a:lnTo>
                  <a:lnTo>
                    <a:pt x="8767" y="19341"/>
                  </a:lnTo>
                  <a:lnTo>
                    <a:pt x="6864" y="20023"/>
                  </a:lnTo>
                  <a:lnTo>
                    <a:pt x="8692" y="19585"/>
                  </a:lnTo>
                  <a:lnTo>
                    <a:pt x="6939" y="20105"/>
                  </a:lnTo>
                  <a:lnTo>
                    <a:pt x="6939" y="20137"/>
                  </a:lnTo>
                  <a:lnTo>
                    <a:pt x="7013" y="20137"/>
                  </a:lnTo>
                  <a:lnTo>
                    <a:pt x="8767" y="19682"/>
                  </a:lnTo>
                  <a:lnTo>
                    <a:pt x="7163" y="20235"/>
                  </a:lnTo>
                  <a:lnTo>
                    <a:pt x="8282" y="19958"/>
                  </a:lnTo>
                  <a:lnTo>
                    <a:pt x="7237" y="20267"/>
                  </a:lnTo>
                  <a:lnTo>
                    <a:pt x="8841" y="19861"/>
                  </a:lnTo>
                  <a:lnTo>
                    <a:pt x="7424" y="20349"/>
                  </a:lnTo>
                  <a:lnTo>
                    <a:pt x="7424" y="20381"/>
                  </a:lnTo>
                  <a:lnTo>
                    <a:pt x="8991" y="19991"/>
                  </a:lnTo>
                  <a:lnTo>
                    <a:pt x="7722" y="20544"/>
                  </a:lnTo>
                  <a:lnTo>
                    <a:pt x="7797" y="20544"/>
                  </a:lnTo>
                  <a:lnTo>
                    <a:pt x="8991" y="20235"/>
                  </a:lnTo>
                  <a:lnTo>
                    <a:pt x="7983" y="20657"/>
                  </a:lnTo>
                  <a:lnTo>
                    <a:pt x="7983" y="20690"/>
                  </a:lnTo>
                  <a:lnTo>
                    <a:pt x="8058" y="20690"/>
                  </a:lnTo>
                  <a:lnTo>
                    <a:pt x="9103" y="20414"/>
                  </a:lnTo>
                  <a:lnTo>
                    <a:pt x="8207" y="20755"/>
                  </a:lnTo>
                  <a:lnTo>
                    <a:pt x="8207" y="20787"/>
                  </a:lnTo>
                  <a:lnTo>
                    <a:pt x="9177" y="20544"/>
                  </a:lnTo>
                  <a:lnTo>
                    <a:pt x="8356" y="20869"/>
                  </a:lnTo>
                  <a:lnTo>
                    <a:pt x="9252" y="20657"/>
                  </a:lnTo>
                  <a:lnTo>
                    <a:pt x="8618" y="20966"/>
                  </a:lnTo>
                  <a:lnTo>
                    <a:pt x="8618" y="20999"/>
                  </a:lnTo>
                  <a:lnTo>
                    <a:pt x="9326" y="20787"/>
                  </a:lnTo>
                  <a:lnTo>
                    <a:pt x="8767" y="21080"/>
                  </a:lnTo>
                  <a:lnTo>
                    <a:pt x="9476" y="20901"/>
                  </a:lnTo>
                  <a:lnTo>
                    <a:pt x="9103" y="21210"/>
                  </a:lnTo>
                  <a:lnTo>
                    <a:pt x="9550" y="21112"/>
                  </a:lnTo>
                  <a:lnTo>
                    <a:pt x="9252" y="21275"/>
                  </a:lnTo>
                  <a:lnTo>
                    <a:pt x="9662" y="21177"/>
                  </a:lnTo>
                  <a:lnTo>
                    <a:pt x="9737" y="21454"/>
                  </a:lnTo>
                  <a:lnTo>
                    <a:pt x="9737" y="21486"/>
                  </a:lnTo>
                  <a:lnTo>
                    <a:pt x="9886" y="21454"/>
                  </a:lnTo>
                  <a:lnTo>
                    <a:pt x="9811" y="21486"/>
                  </a:lnTo>
                  <a:lnTo>
                    <a:pt x="9811" y="21519"/>
                  </a:lnTo>
                  <a:lnTo>
                    <a:pt x="9886" y="21486"/>
                  </a:lnTo>
                  <a:lnTo>
                    <a:pt x="9961" y="21600"/>
                  </a:lnTo>
                  <a:lnTo>
                    <a:pt x="10035" y="21600"/>
                  </a:lnTo>
                  <a:lnTo>
                    <a:pt x="9961" y="21486"/>
                  </a:lnTo>
                  <a:lnTo>
                    <a:pt x="9961" y="21454"/>
                  </a:lnTo>
                  <a:lnTo>
                    <a:pt x="9886" y="21454"/>
                  </a:lnTo>
                  <a:lnTo>
                    <a:pt x="9811" y="21486"/>
                  </a:lnTo>
                  <a:lnTo>
                    <a:pt x="9886" y="21421"/>
                  </a:lnTo>
                  <a:lnTo>
                    <a:pt x="9737" y="21454"/>
                  </a:lnTo>
                  <a:lnTo>
                    <a:pt x="9737" y="21177"/>
                  </a:lnTo>
                  <a:lnTo>
                    <a:pt x="9326" y="21242"/>
                  </a:lnTo>
                  <a:lnTo>
                    <a:pt x="9662" y="21080"/>
                  </a:lnTo>
                  <a:lnTo>
                    <a:pt x="9177" y="21177"/>
                  </a:lnTo>
                  <a:lnTo>
                    <a:pt x="9476" y="20901"/>
                  </a:lnTo>
                  <a:lnTo>
                    <a:pt x="9476" y="20869"/>
                  </a:lnTo>
                  <a:lnTo>
                    <a:pt x="8916" y="21031"/>
                  </a:lnTo>
                  <a:lnTo>
                    <a:pt x="9476" y="20787"/>
                  </a:lnTo>
                  <a:lnTo>
                    <a:pt x="9476" y="20755"/>
                  </a:lnTo>
                  <a:lnTo>
                    <a:pt x="9401" y="20755"/>
                  </a:lnTo>
                  <a:lnTo>
                    <a:pt x="8692" y="20934"/>
                  </a:lnTo>
                  <a:lnTo>
                    <a:pt x="9401" y="20625"/>
                  </a:lnTo>
                  <a:lnTo>
                    <a:pt x="9326" y="20625"/>
                  </a:lnTo>
                  <a:lnTo>
                    <a:pt x="8543" y="20836"/>
                  </a:lnTo>
                  <a:lnTo>
                    <a:pt x="9326" y="20511"/>
                  </a:lnTo>
                  <a:lnTo>
                    <a:pt x="9326" y="20479"/>
                  </a:lnTo>
                  <a:lnTo>
                    <a:pt x="8356" y="20722"/>
                  </a:lnTo>
                  <a:lnTo>
                    <a:pt x="9252" y="20381"/>
                  </a:lnTo>
                  <a:lnTo>
                    <a:pt x="9252" y="20349"/>
                  </a:lnTo>
                  <a:lnTo>
                    <a:pt x="8133" y="20625"/>
                  </a:lnTo>
                  <a:lnTo>
                    <a:pt x="9177" y="20202"/>
                  </a:lnTo>
                  <a:lnTo>
                    <a:pt x="7872" y="20511"/>
                  </a:lnTo>
                  <a:lnTo>
                    <a:pt x="9103" y="19958"/>
                  </a:lnTo>
                  <a:lnTo>
                    <a:pt x="9103" y="19926"/>
                  </a:lnTo>
                  <a:lnTo>
                    <a:pt x="7648" y="20300"/>
                  </a:lnTo>
                  <a:lnTo>
                    <a:pt x="9103" y="19828"/>
                  </a:lnTo>
                  <a:lnTo>
                    <a:pt x="9103" y="19780"/>
                  </a:lnTo>
                  <a:lnTo>
                    <a:pt x="8991" y="19780"/>
                  </a:lnTo>
                  <a:lnTo>
                    <a:pt x="7983" y="20056"/>
                  </a:lnTo>
                  <a:lnTo>
                    <a:pt x="9103" y="19780"/>
                  </a:lnTo>
                  <a:lnTo>
                    <a:pt x="9103" y="19747"/>
                  </a:lnTo>
                  <a:lnTo>
                    <a:pt x="8991" y="19747"/>
                  </a:lnTo>
                  <a:lnTo>
                    <a:pt x="7424" y="20170"/>
                  </a:lnTo>
                  <a:lnTo>
                    <a:pt x="8991" y="19617"/>
                  </a:lnTo>
                  <a:lnTo>
                    <a:pt x="7237" y="20023"/>
                  </a:lnTo>
                  <a:lnTo>
                    <a:pt x="8991" y="19503"/>
                  </a:lnTo>
                  <a:lnTo>
                    <a:pt x="8916" y="19503"/>
                  </a:lnTo>
                  <a:lnTo>
                    <a:pt x="7013" y="19991"/>
                  </a:lnTo>
                  <a:lnTo>
                    <a:pt x="8916" y="19292"/>
                  </a:lnTo>
                  <a:lnTo>
                    <a:pt x="7013" y="19747"/>
                  </a:lnTo>
                  <a:lnTo>
                    <a:pt x="8916" y="19195"/>
                  </a:lnTo>
                  <a:lnTo>
                    <a:pt x="6752" y="19715"/>
                  </a:lnTo>
                  <a:lnTo>
                    <a:pt x="8916" y="19048"/>
                  </a:lnTo>
                  <a:lnTo>
                    <a:pt x="8841" y="19016"/>
                  </a:lnTo>
                  <a:lnTo>
                    <a:pt x="8841" y="19048"/>
                  </a:lnTo>
                  <a:lnTo>
                    <a:pt x="7983" y="19260"/>
                  </a:lnTo>
                  <a:lnTo>
                    <a:pt x="8841" y="19016"/>
                  </a:lnTo>
                  <a:lnTo>
                    <a:pt x="8916" y="19016"/>
                  </a:lnTo>
                  <a:lnTo>
                    <a:pt x="8841" y="19016"/>
                  </a:lnTo>
                  <a:lnTo>
                    <a:pt x="7312" y="19406"/>
                  </a:lnTo>
                  <a:lnTo>
                    <a:pt x="8841" y="18983"/>
                  </a:lnTo>
                  <a:lnTo>
                    <a:pt x="6379" y="19617"/>
                  </a:lnTo>
                  <a:lnTo>
                    <a:pt x="8841" y="18674"/>
                  </a:lnTo>
                  <a:lnTo>
                    <a:pt x="6230" y="19341"/>
                  </a:lnTo>
                  <a:lnTo>
                    <a:pt x="8841" y="18577"/>
                  </a:lnTo>
                  <a:lnTo>
                    <a:pt x="8841" y="18528"/>
                  </a:lnTo>
                  <a:lnTo>
                    <a:pt x="8767" y="18528"/>
                  </a:lnTo>
                  <a:lnTo>
                    <a:pt x="5969" y="19260"/>
                  </a:lnTo>
                  <a:lnTo>
                    <a:pt x="8841" y="18366"/>
                  </a:lnTo>
                  <a:lnTo>
                    <a:pt x="8841" y="18333"/>
                  </a:lnTo>
                  <a:lnTo>
                    <a:pt x="8767" y="18333"/>
                  </a:lnTo>
                  <a:lnTo>
                    <a:pt x="5745" y="19130"/>
                  </a:lnTo>
                  <a:lnTo>
                    <a:pt x="8841" y="18089"/>
                  </a:lnTo>
                  <a:lnTo>
                    <a:pt x="8767" y="18089"/>
                  </a:lnTo>
                  <a:lnTo>
                    <a:pt x="5409" y="18918"/>
                  </a:lnTo>
                  <a:lnTo>
                    <a:pt x="8767" y="17846"/>
                  </a:lnTo>
                  <a:lnTo>
                    <a:pt x="8767" y="17797"/>
                  </a:lnTo>
                  <a:lnTo>
                    <a:pt x="5745" y="18577"/>
                  </a:lnTo>
                  <a:lnTo>
                    <a:pt x="8767" y="17732"/>
                  </a:lnTo>
                  <a:lnTo>
                    <a:pt x="5894" y="18431"/>
                  </a:lnTo>
                  <a:lnTo>
                    <a:pt x="8767" y="17667"/>
                  </a:lnTo>
                  <a:lnTo>
                    <a:pt x="5670" y="18463"/>
                  </a:lnTo>
                  <a:lnTo>
                    <a:pt x="8767" y="17602"/>
                  </a:lnTo>
                  <a:lnTo>
                    <a:pt x="8841" y="17553"/>
                  </a:lnTo>
                  <a:lnTo>
                    <a:pt x="8767" y="17553"/>
                  </a:lnTo>
                  <a:lnTo>
                    <a:pt x="5260" y="18431"/>
                  </a:lnTo>
                  <a:lnTo>
                    <a:pt x="8841" y="17456"/>
                  </a:lnTo>
                  <a:lnTo>
                    <a:pt x="8767" y="17456"/>
                  </a:lnTo>
                  <a:lnTo>
                    <a:pt x="5185" y="18366"/>
                  </a:lnTo>
                  <a:lnTo>
                    <a:pt x="8841" y="17326"/>
                  </a:lnTo>
                  <a:lnTo>
                    <a:pt x="8767" y="17326"/>
                  </a:lnTo>
                  <a:lnTo>
                    <a:pt x="5185" y="18219"/>
                  </a:lnTo>
                  <a:lnTo>
                    <a:pt x="8841" y="17212"/>
                  </a:lnTo>
                  <a:lnTo>
                    <a:pt x="4850" y="18219"/>
                  </a:lnTo>
                  <a:lnTo>
                    <a:pt x="8841" y="17082"/>
                  </a:lnTo>
                  <a:lnTo>
                    <a:pt x="8841" y="17033"/>
                  </a:lnTo>
                  <a:lnTo>
                    <a:pt x="5745" y="17797"/>
                  </a:lnTo>
                  <a:lnTo>
                    <a:pt x="8841" y="17000"/>
                  </a:lnTo>
                  <a:lnTo>
                    <a:pt x="4439" y="18089"/>
                  </a:lnTo>
                  <a:lnTo>
                    <a:pt x="8841" y="16724"/>
                  </a:lnTo>
                  <a:lnTo>
                    <a:pt x="8841" y="16692"/>
                  </a:lnTo>
                  <a:lnTo>
                    <a:pt x="4216" y="17878"/>
                  </a:lnTo>
                  <a:lnTo>
                    <a:pt x="8916" y="16415"/>
                  </a:lnTo>
                  <a:lnTo>
                    <a:pt x="3992" y="17634"/>
                  </a:lnTo>
                  <a:lnTo>
                    <a:pt x="8916" y="16172"/>
                  </a:lnTo>
                  <a:lnTo>
                    <a:pt x="8916" y="16139"/>
                  </a:lnTo>
                  <a:lnTo>
                    <a:pt x="3731" y="17456"/>
                  </a:lnTo>
                  <a:lnTo>
                    <a:pt x="8991" y="15895"/>
                  </a:lnTo>
                  <a:lnTo>
                    <a:pt x="3507" y="17244"/>
                  </a:lnTo>
                  <a:lnTo>
                    <a:pt x="9103" y="15538"/>
                  </a:lnTo>
                  <a:lnTo>
                    <a:pt x="3656" y="16903"/>
                  </a:lnTo>
                  <a:lnTo>
                    <a:pt x="9103" y="15408"/>
                  </a:lnTo>
                  <a:lnTo>
                    <a:pt x="9103" y="15375"/>
                  </a:lnTo>
                  <a:lnTo>
                    <a:pt x="3246" y="16870"/>
                  </a:lnTo>
                  <a:lnTo>
                    <a:pt x="9177" y="15131"/>
                  </a:lnTo>
                  <a:lnTo>
                    <a:pt x="9177" y="15099"/>
                  </a:lnTo>
                  <a:lnTo>
                    <a:pt x="2947" y="16659"/>
                  </a:lnTo>
                  <a:lnTo>
                    <a:pt x="9252" y="14823"/>
                  </a:lnTo>
                  <a:lnTo>
                    <a:pt x="9252" y="14774"/>
                  </a:lnTo>
                  <a:lnTo>
                    <a:pt x="4999" y="15863"/>
                  </a:lnTo>
                  <a:lnTo>
                    <a:pt x="9252" y="14741"/>
                  </a:lnTo>
                  <a:lnTo>
                    <a:pt x="9326" y="14741"/>
                  </a:lnTo>
                  <a:lnTo>
                    <a:pt x="9252" y="14741"/>
                  </a:lnTo>
                  <a:lnTo>
                    <a:pt x="4551" y="15928"/>
                  </a:lnTo>
                  <a:lnTo>
                    <a:pt x="9326" y="14676"/>
                  </a:lnTo>
                  <a:lnTo>
                    <a:pt x="9252" y="14676"/>
                  </a:lnTo>
                  <a:lnTo>
                    <a:pt x="3246" y="16172"/>
                  </a:lnTo>
                  <a:lnTo>
                    <a:pt x="9326" y="14530"/>
                  </a:lnTo>
                  <a:lnTo>
                    <a:pt x="3022" y="16139"/>
                  </a:lnTo>
                  <a:lnTo>
                    <a:pt x="9401" y="14367"/>
                  </a:lnTo>
                  <a:lnTo>
                    <a:pt x="2537" y="16107"/>
                  </a:lnTo>
                  <a:lnTo>
                    <a:pt x="9476" y="14042"/>
                  </a:lnTo>
                  <a:lnTo>
                    <a:pt x="9476" y="14010"/>
                  </a:lnTo>
                  <a:lnTo>
                    <a:pt x="2462" y="15781"/>
                  </a:lnTo>
                  <a:lnTo>
                    <a:pt x="9550" y="13766"/>
                  </a:lnTo>
                  <a:lnTo>
                    <a:pt x="2313" y="15586"/>
                  </a:lnTo>
                  <a:lnTo>
                    <a:pt x="9662" y="13522"/>
                  </a:lnTo>
                  <a:lnTo>
                    <a:pt x="9662" y="13490"/>
                  </a:lnTo>
                  <a:lnTo>
                    <a:pt x="3246" y="15099"/>
                  </a:lnTo>
                  <a:lnTo>
                    <a:pt x="9737" y="13425"/>
                  </a:lnTo>
                  <a:lnTo>
                    <a:pt x="9662" y="13392"/>
                  </a:lnTo>
                  <a:lnTo>
                    <a:pt x="2052" y="15294"/>
                  </a:lnTo>
                  <a:lnTo>
                    <a:pt x="9811" y="13149"/>
                  </a:lnTo>
                  <a:lnTo>
                    <a:pt x="9811" y="13116"/>
                  </a:lnTo>
                  <a:lnTo>
                    <a:pt x="1903" y="15131"/>
                  </a:lnTo>
                  <a:lnTo>
                    <a:pt x="9961" y="12791"/>
                  </a:lnTo>
                  <a:lnTo>
                    <a:pt x="9886" y="12791"/>
                  </a:lnTo>
                  <a:lnTo>
                    <a:pt x="2126" y="14741"/>
                  </a:lnTo>
                  <a:lnTo>
                    <a:pt x="10035" y="12628"/>
                  </a:lnTo>
                  <a:lnTo>
                    <a:pt x="9961" y="12596"/>
                  </a:lnTo>
                  <a:lnTo>
                    <a:pt x="2462" y="14498"/>
                  </a:lnTo>
                  <a:lnTo>
                    <a:pt x="10035" y="12482"/>
                  </a:lnTo>
                  <a:lnTo>
                    <a:pt x="3656" y="14091"/>
                  </a:lnTo>
                  <a:lnTo>
                    <a:pt x="10110" y="12417"/>
                  </a:lnTo>
                  <a:lnTo>
                    <a:pt x="10035" y="12385"/>
                  </a:lnTo>
                  <a:lnTo>
                    <a:pt x="1679" y="14498"/>
                  </a:lnTo>
                  <a:lnTo>
                    <a:pt x="10184" y="12141"/>
                  </a:lnTo>
                  <a:lnTo>
                    <a:pt x="1903" y="14221"/>
                  </a:lnTo>
                  <a:lnTo>
                    <a:pt x="10296" y="11930"/>
                  </a:lnTo>
                  <a:lnTo>
                    <a:pt x="10296" y="11897"/>
                  </a:lnTo>
                  <a:lnTo>
                    <a:pt x="1343" y="14156"/>
                  </a:lnTo>
                  <a:lnTo>
                    <a:pt x="10446" y="11540"/>
                  </a:lnTo>
                  <a:lnTo>
                    <a:pt x="1567" y="13766"/>
                  </a:lnTo>
                  <a:lnTo>
                    <a:pt x="10595" y="11344"/>
                  </a:lnTo>
                  <a:lnTo>
                    <a:pt x="10520" y="11296"/>
                  </a:lnTo>
                  <a:lnTo>
                    <a:pt x="1753" y="13522"/>
                  </a:lnTo>
                  <a:lnTo>
                    <a:pt x="10669" y="11166"/>
                  </a:lnTo>
                  <a:lnTo>
                    <a:pt x="10595" y="11133"/>
                  </a:lnTo>
                  <a:lnTo>
                    <a:pt x="5670" y="12385"/>
                  </a:lnTo>
                  <a:lnTo>
                    <a:pt x="10669" y="11133"/>
                  </a:lnTo>
                  <a:lnTo>
                    <a:pt x="10669" y="11101"/>
                  </a:lnTo>
                  <a:lnTo>
                    <a:pt x="8841" y="11588"/>
                  </a:lnTo>
                  <a:lnTo>
                    <a:pt x="10669" y="11101"/>
                  </a:lnTo>
                  <a:lnTo>
                    <a:pt x="1753" y="13327"/>
                  </a:lnTo>
                  <a:lnTo>
                    <a:pt x="10744" y="10922"/>
                  </a:lnTo>
                  <a:lnTo>
                    <a:pt x="1007" y="13360"/>
                  </a:lnTo>
                  <a:lnTo>
                    <a:pt x="10931" y="10581"/>
                  </a:lnTo>
                  <a:lnTo>
                    <a:pt x="10931" y="10532"/>
                  </a:lnTo>
                  <a:lnTo>
                    <a:pt x="1418" y="12937"/>
                  </a:lnTo>
                  <a:lnTo>
                    <a:pt x="11080" y="10369"/>
                  </a:lnTo>
                  <a:lnTo>
                    <a:pt x="11080" y="10337"/>
                  </a:lnTo>
                  <a:lnTo>
                    <a:pt x="933" y="12872"/>
                  </a:lnTo>
                  <a:lnTo>
                    <a:pt x="11229" y="10012"/>
                  </a:lnTo>
                  <a:lnTo>
                    <a:pt x="11229" y="9979"/>
                  </a:lnTo>
                  <a:lnTo>
                    <a:pt x="1492" y="12417"/>
                  </a:lnTo>
                  <a:lnTo>
                    <a:pt x="17795" y="8110"/>
                  </a:lnTo>
                  <a:close/>
                  <a:moveTo>
                    <a:pt x="8133" y="0"/>
                  </a:moveTo>
                  <a:lnTo>
                    <a:pt x="8133" y="33"/>
                  </a:lnTo>
                  <a:lnTo>
                    <a:pt x="7648" y="390"/>
                  </a:lnTo>
                  <a:lnTo>
                    <a:pt x="8431" y="179"/>
                  </a:lnTo>
                  <a:lnTo>
                    <a:pt x="7013" y="813"/>
                  </a:lnTo>
                  <a:lnTo>
                    <a:pt x="7088" y="813"/>
                  </a:lnTo>
                  <a:lnTo>
                    <a:pt x="8692" y="423"/>
                  </a:lnTo>
                  <a:lnTo>
                    <a:pt x="6752" y="975"/>
                  </a:lnTo>
                  <a:lnTo>
                    <a:pt x="6752" y="1008"/>
                  </a:lnTo>
                  <a:lnTo>
                    <a:pt x="6864" y="1008"/>
                  </a:lnTo>
                  <a:lnTo>
                    <a:pt x="8841" y="488"/>
                  </a:lnTo>
                  <a:lnTo>
                    <a:pt x="6528" y="1186"/>
                  </a:lnTo>
                  <a:lnTo>
                    <a:pt x="9252" y="520"/>
                  </a:lnTo>
                  <a:lnTo>
                    <a:pt x="6044" y="1577"/>
                  </a:lnTo>
                  <a:lnTo>
                    <a:pt x="6044" y="1609"/>
                  </a:lnTo>
                  <a:lnTo>
                    <a:pt x="9401" y="764"/>
                  </a:lnTo>
                  <a:lnTo>
                    <a:pt x="5820" y="1772"/>
                  </a:lnTo>
                  <a:lnTo>
                    <a:pt x="5820" y="1820"/>
                  </a:lnTo>
                  <a:lnTo>
                    <a:pt x="9737" y="813"/>
                  </a:lnTo>
                  <a:lnTo>
                    <a:pt x="5409" y="2129"/>
                  </a:lnTo>
                  <a:lnTo>
                    <a:pt x="8282" y="1398"/>
                  </a:lnTo>
                  <a:lnTo>
                    <a:pt x="5335" y="2194"/>
                  </a:lnTo>
                  <a:lnTo>
                    <a:pt x="8356" y="1430"/>
                  </a:lnTo>
                  <a:lnTo>
                    <a:pt x="5260" y="2227"/>
                  </a:lnTo>
                  <a:lnTo>
                    <a:pt x="5260" y="2259"/>
                  </a:lnTo>
                  <a:lnTo>
                    <a:pt x="9961" y="1089"/>
                  </a:lnTo>
                  <a:lnTo>
                    <a:pt x="4999" y="2438"/>
                  </a:lnTo>
                  <a:lnTo>
                    <a:pt x="4999" y="2470"/>
                  </a:lnTo>
                  <a:lnTo>
                    <a:pt x="10371" y="1121"/>
                  </a:lnTo>
                  <a:lnTo>
                    <a:pt x="4626" y="2779"/>
                  </a:lnTo>
                  <a:lnTo>
                    <a:pt x="4701" y="2779"/>
                  </a:lnTo>
                  <a:lnTo>
                    <a:pt x="9961" y="1463"/>
                  </a:lnTo>
                  <a:lnTo>
                    <a:pt x="4551" y="2893"/>
                  </a:lnTo>
                  <a:lnTo>
                    <a:pt x="4551" y="2926"/>
                  </a:lnTo>
                  <a:lnTo>
                    <a:pt x="10184" y="1495"/>
                  </a:lnTo>
                  <a:lnTo>
                    <a:pt x="4365" y="3072"/>
                  </a:lnTo>
                  <a:lnTo>
                    <a:pt x="11080" y="1398"/>
                  </a:lnTo>
                  <a:lnTo>
                    <a:pt x="3880" y="3446"/>
                  </a:lnTo>
                  <a:lnTo>
                    <a:pt x="3992" y="3446"/>
                  </a:lnTo>
                  <a:lnTo>
                    <a:pt x="9811" y="1983"/>
                  </a:lnTo>
                  <a:lnTo>
                    <a:pt x="3805" y="3559"/>
                  </a:lnTo>
                  <a:lnTo>
                    <a:pt x="11639" y="1609"/>
                  </a:lnTo>
                  <a:lnTo>
                    <a:pt x="3432" y="3966"/>
                  </a:lnTo>
                  <a:lnTo>
                    <a:pt x="3432" y="3998"/>
                  </a:lnTo>
                  <a:lnTo>
                    <a:pt x="8543" y="2714"/>
                  </a:lnTo>
                  <a:lnTo>
                    <a:pt x="3358" y="4031"/>
                  </a:lnTo>
                  <a:lnTo>
                    <a:pt x="3432" y="4031"/>
                  </a:lnTo>
                  <a:lnTo>
                    <a:pt x="6305" y="3316"/>
                  </a:lnTo>
                  <a:lnTo>
                    <a:pt x="3358" y="4079"/>
                  </a:lnTo>
                  <a:lnTo>
                    <a:pt x="11789" y="1950"/>
                  </a:lnTo>
                  <a:lnTo>
                    <a:pt x="3096" y="4323"/>
                  </a:lnTo>
                  <a:lnTo>
                    <a:pt x="11080" y="2340"/>
                  </a:lnTo>
                  <a:lnTo>
                    <a:pt x="3022" y="4453"/>
                  </a:lnTo>
                  <a:lnTo>
                    <a:pt x="11789" y="2227"/>
                  </a:lnTo>
                  <a:lnTo>
                    <a:pt x="2873" y="4632"/>
                  </a:lnTo>
                  <a:lnTo>
                    <a:pt x="2798" y="4632"/>
                  </a:lnTo>
                  <a:lnTo>
                    <a:pt x="2873" y="4632"/>
                  </a:lnTo>
                  <a:lnTo>
                    <a:pt x="12684" y="2162"/>
                  </a:lnTo>
                  <a:lnTo>
                    <a:pt x="2462" y="5006"/>
                  </a:lnTo>
                  <a:lnTo>
                    <a:pt x="2537" y="5006"/>
                  </a:lnTo>
                  <a:lnTo>
                    <a:pt x="13057" y="2373"/>
                  </a:lnTo>
                  <a:lnTo>
                    <a:pt x="2238" y="5363"/>
                  </a:lnTo>
                  <a:lnTo>
                    <a:pt x="2238" y="5396"/>
                  </a:lnTo>
                  <a:lnTo>
                    <a:pt x="9811" y="3478"/>
                  </a:lnTo>
                  <a:lnTo>
                    <a:pt x="2126" y="5428"/>
                  </a:lnTo>
                  <a:lnTo>
                    <a:pt x="2126" y="5461"/>
                  </a:lnTo>
                  <a:lnTo>
                    <a:pt x="2238" y="5461"/>
                  </a:lnTo>
                  <a:lnTo>
                    <a:pt x="13393" y="2617"/>
                  </a:lnTo>
                  <a:lnTo>
                    <a:pt x="1903" y="5770"/>
                  </a:lnTo>
                  <a:lnTo>
                    <a:pt x="7312" y="4421"/>
                  </a:lnTo>
                  <a:lnTo>
                    <a:pt x="1903" y="5819"/>
                  </a:lnTo>
                  <a:lnTo>
                    <a:pt x="11714" y="3348"/>
                  </a:lnTo>
                  <a:lnTo>
                    <a:pt x="1828" y="5916"/>
                  </a:lnTo>
                  <a:lnTo>
                    <a:pt x="1828" y="5949"/>
                  </a:lnTo>
                  <a:lnTo>
                    <a:pt x="1828" y="5916"/>
                  </a:lnTo>
                  <a:lnTo>
                    <a:pt x="12609" y="3202"/>
                  </a:lnTo>
                  <a:lnTo>
                    <a:pt x="1753" y="6062"/>
                  </a:lnTo>
                  <a:lnTo>
                    <a:pt x="13244" y="3169"/>
                  </a:lnTo>
                  <a:lnTo>
                    <a:pt x="1567" y="6225"/>
                  </a:lnTo>
                  <a:lnTo>
                    <a:pt x="4066" y="5607"/>
                  </a:lnTo>
                  <a:lnTo>
                    <a:pt x="1567" y="6257"/>
                  </a:lnTo>
                  <a:lnTo>
                    <a:pt x="10296" y="4079"/>
                  </a:lnTo>
                  <a:lnTo>
                    <a:pt x="1567" y="6290"/>
                  </a:lnTo>
                  <a:lnTo>
                    <a:pt x="1492" y="6290"/>
                  </a:lnTo>
                  <a:lnTo>
                    <a:pt x="1567" y="6339"/>
                  </a:lnTo>
                  <a:lnTo>
                    <a:pt x="14437" y="3104"/>
                  </a:lnTo>
                  <a:lnTo>
                    <a:pt x="1343" y="6680"/>
                  </a:lnTo>
                  <a:lnTo>
                    <a:pt x="1343" y="6712"/>
                  </a:lnTo>
                  <a:lnTo>
                    <a:pt x="13057" y="3722"/>
                  </a:lnTo>
                  <a:lnTo>
                    <a:pt x="1268" y="6826"/>
                  </a:lnTo>
                  <a:lnTo>
                    <a:pt x="14661" y="3446"/>
                  </a:lnTo>
                  <a:lnTo>
                    <a:pt x="1119" y="7102"/>
                  </a:lnTo>
                  <a:lnTo>
                    <a:pt x="1007" y="7102"/>
                  </a:lnTo>
                  <a:lnTo>
                    <a:pt x="1119" y="7102"/>
                  </a:lnTo>
                  <a:lnTo>
                    <a:pt x="14997" y="3592"/>
                  </a:lnTo>
                  <a:lnTo>
                    <a:pt x="933" y="7379"/>
                  </a:lnTo>
                  <a:lnTo>
                    <a:pt x="15407" y="3754"/>
                  </a:lnTo>
                  <a:lnTo>
                    <a:pt x="783" y="7688"/>
                  </a:lnTo>
                  <a:lnTo>
                    <a:pt x="15706" y="3933"/>
                  </a:lnTo>
                  <a:lnTo>
                    <a:pt x="634" y="7996"/>
                  </a:lnTo>
                  <a:lnTo>
                    <a:pt x="634" y="8029"/>
                  </a:lnTo>
                  <a:lnTo>
                    <a:pt x="15556" y="4274"/>
                  </a:lnTo>
                  <a:lnTo>
                    <a:pt x="560" y="8240"/>
                  </a:lnTo>
                  <a:lnTo>
                    <a:pt x="15482" y="4486"/>
                  </a:lnTo>
                  <a:lnTo>
                    <a:pt x="485" y="8419"/>
                  </a:lnTo>
                  <a:lnTo>
                    <a:pt x="16116" y="4486"/>
                  </a:lnTo>
                  <a:lnTo>
                    <a:pt x="373" y="8630"/>
                  </a:lnTo>
                  <a:lnTo>
                    <a:pt x="373" y="8663"/>
                  </a:lnTo>
                  <a:lnTo>
                    <a:pt x="15631" y="4843"/>
                  </a:lnTo>
                  <a:lnTo>
                    <a:pt x="298" y="8793"/>
                  </a:lnTo>
                  <a:lnTo>
                    <a:pt x="373" y="8793"/>
                  </a:lnTo>
                  <a:lnTo>
                    <a:pt x="11416" y="6014"/>
                  </a:lnTo>
                  <a:lnTo>
                    <a:pt x="298" y="8874"/>
                  </a:lnTo>
                  <a:lnTo>
                    <a:pt x="16191" y="4908"/>
                  </a:lnTo>
                  <a:lnTo>
                    <a:pt x="224" y="9037"/>
                  </a:lnTo>
                  <a:lnTo>
                    <a:pt x="298" y="9037"/>
                  </a:lnTo>
                  <a:lnTo>
                    <a:pt x="17049" y="4843"/>
                  </a:lnTo>
                  <a:lnTo>
                    <a:pt x="149" y="9362"/>
                  </a:lnTo>
                  <a:lnTo>
                    <a:pt x="224" y="9362"/>
                  </a:lnTo>
                  <a:lnTo>
                    <a:pt x="15631" y="5493"/>
                  </a:lnTo>
                  <a:lnTo>
                    <a:pt x="149" y="9459"/>
                  </a:lnTo>
                  <a:lnTo>
                    <a:pt x="149" y="9492"/>
                  </a:lnTo>
                  <a:lnTo>
                    <a:pt x="17459" y="5152"/>
                  </a:lnTo>
                  <a:lnTo>
                    <a:pt x="75" y="9735"/>
                  </a:lnTo>
                  <a:lnTo>
                    <a:pt x="75" y="9768"/>
                  </a:lnTo>
                  <a:lnTo>
                    <a:pt x="149" y="9768"/>
                  </a:lnTo>
                  <a:lnTo>
                    <a:pt x="12124" y="6745"/>
                  </a:lnTo>
                  <a:lnTo>
                    <a:pt x="75" y="9817"/>
                  </a:lnTo>
                  <a:lnTo>
                    <a:pt x="149" y="9817"/>
                  </a:lnTo>
                  <a:lnTo>
                    <a:pt x="16415" y="5705"/>
                  </a:lnTo>
                  <a:lnTo>
                    <a:pt x="75" y="9947"/>
                  </a:lnTo>
                  <a:lnTo>
                    <a:pt x="18019" y="5461"/>
                  </a:lnTo>
                  <a:lnTo>
                    <a:pt x="0" y="10256"/>
                  </a:lnTo>
                  <a:lnTo>
                    <a:pt x="18168" y="5705"/>
                  </a:lnTo>
                  <a:lnTo>
                    <a:pt x="0" y="10532"/>
                  </a:lnTo>
                  <a:lnTo>
                    <a:pt x="18019" y="6014"/>
                  </a:lnTo>
                  <a:lnTo>
                    <a:pt x="0" y="10743"/>
                  </a:lnTo>
                  <a:lnTo>
                    <a:pt x="0" y="10776"/>
                  </a:lnTo>
                  <a:lnTo>
                    <a:pt x="17795" y="6290"/>
                  </a:lnTo>
                  <a:lnTo>
                    <a:pt x="0" y="10922"/>
                  </a:lnTo>
                  <a:lnTo>
                    <a:pt x="18653" y="6257"/>
                  </a:lnTo>
                  <a:lnTo>
                    <a:pt x="0" y="11166"/>
                  </a:lnTo>
                  <a:lnTo>
                    <a:pt x="0" y="11198"/>
                  </a:lnTo>
                  <a:lnTo>
                    <a:pt x="18839" y="6436"/>
                  </a:lnTo>
                  <a:lnTo>
                    <a:pt x="0" y="11409"/>
                  </a:lnTo>
                  <a:lnTo>
                    <a:pt x="18578" y="6745"/>
                  </a:lnTo>
                  <a:lnTo>
                    <a:pt x="0" y="11588"/>
                  </a:lnTo>
                  <a:lnTo>
                    <a:pt x="9886" y="9118"/>
                  </a:lnTo>
                  <a:lnTo>
                    <a:pt x="0" y="11621"/>
                  </a:lnTo>
                  <a:lnTo>
                    <a:pt x="19287" y="6777"/>
                  </a:lnTo>
                  <a:lnTo>
                    <a:pt x="75" y="11865"/>
                  </a:lnTo>
                  <a:lnTo>
                    <a:pt x="0" y="11865"/>
                  </a:lnTo>
                  <a:lnTo>
                    <a:pt x="75" y="11865"/>
                  </a:lnTo>
                  <a:lnTo>
                    <a:pt x="1343" y="11540"/>
                  </a:lnTo>
                  <a:lnTo>
                    <a:pt x="75" y="11897"/>
                  </a:lnTo>
                  <a:lnTo>
                    <a:pt x="0" y="11897"/>
                  </a:lnTo>
                  <a:lnTo>
                    <a:pt x="75" y="11897"/>
                  </a:lnTo>
                  <a:lnTo>
                    <a:pt x="19772" y="6956"/>
                  </a:lnTo>
                  <a:lnTo>
                    <a:pt x="75" y="12173"/>
                  </a:lnTo>
                  <a:lnTo>
                    <a:pt x="19138" y="7379"/>
                  </a:lnTo>
                  <a:lnTo>
                    <a:pt x="75" y="12352"/>
                  </a:lnTo>
                  <a:lnTo>
                    <a:pt x="19063" y="7590"/>
                  </a:lnTo>
                  <a:lnTo>
                    <a:pt x="149" y="12482"/>
                  </a:lnTo>
                  <a:lnTo>
                    <a:pt x="149" y="12515"/>
                  </a:lnTo>
                  <a:lnTo>
                    <a:pt x="20257" y="7444"/>
                  </a:lnTo>
                  <a:lnTo>
                    <a:pt x="17795" y="8110"/>
                  </a:lnTo>
                  <a:lnTo>
                    <a:pt x="19138" y="7753"/>
                  </a:lnTo>
                  <a:lnTo>
                    <a:pt x="21600" y="7102"/>
                  </a:lnTo>
                  <a:lnTo>
                    <a:pt x="2537" y="11897"/>
                  </a:lnTo>
                  <a:lnTo>
                    <a:pt x="21451" y="6989"/>
                  </a:lnTo>
                  <a:lnTo>
                    <a:pt x="21451" y="6956"/>
                  </a:lnTo>
                  <a:lnTo>
                    <a:pt x="2313" y="11783"/>
                  </a:lnTo>
                  <a:lnTo>
                    <a:pt x="21302" y="6859"/>
                  </a:lnTo>
                  <a:lnTo>
                    <a:pt x="21302" y="6826"/>
                  </a:lnTo>
                  <a:lnTo>
                    <a:pt x="1343" y="11832"/>
                  </a:lnTo>
                  <a:lnTo>
                    <a:pt x="21040" y="6615"/>
                  </a:lnTo>
                  <a:lnTo>
                    <a:pt x="19772" y="6924"/>
                  </a:lnTo>
                  <a:lnTo>
                    <a:pt x="21040" y="6615"/>
                  </a:lnTo>
                  <a:lnTo>
                    <a:pt x="21040" y="6582"/>
                  </a:lnTo>
                  <a:lnTo>
                    <a:pt x="20966" y="6582"/>
                  </a:lnTo>
                  <a:lnTo>
                    <a:pt x="1567" y="11474"/>
                  </a:lnTo>
                  <a:lnTo>
                    <a:pt x="20817" y="6404"/>
                  </a:lnTo>
                  <a:lnTo>
                    <a:pt x="10856" y="8874"/>
                  </a:lnTo>
                  <a:lnTo>
                    <a:pt x="20817" y="6371"/>
                  </a:lnTo>
                  <a:lnTo>
                    <a:pt x="20742" y="6371"/>
                  </a:lnTo>
                  <a:lnTo>
                    <a:pt x="2052" y="11068"/>
                  </a:lnTo>
                  <a:lnTo>
                    <a:pt x="20667" y="6225"/>
                  </a:lnTo>
                  <a:lnTo>
                    <a:pt x="20593" y="6225"/>
                  </a:lnTo>
                  <a:lnTo>
                    <a:pt x="1567" y="11019"/>
                  </a:lnTo>
                  <a:lnTo>
                    <a:pt x="20406" y="6062"/>
                  </a:lnTo>
                  <a:lnTo>
                    <a:pt x="1492" y="10776"/>
                  </a:lnTo>
                  <a:lnTo>
                    <a:pt x="20182" y="5884"/>
                  </a:lnTo>
                  <a:lnTo>
                    <a:pt x="20182" y="5851"/>
                  </a:lnTo>
                  <a:lnTo>
                    <a:pt x="20108" y="5851"/>
                  </a:lnTo>
                  <a:lnTo>
                    <a:pt x="2126" y="10369"/>
                  </a:lnTo>
                  <a:lnTo>
                    <a:pt x="20033" y="5737"/>
                  </a:lnTo>
                  <a:lnTo>
                    <a:pt x="19921" y="5737"/>
                  </a:lnTo>
                  <a:lnTo>
                    <a:pt x="1753" y="10337"/>
                  </a:lnTo>
                  <a:lnTo>
                    <a:pt x="19772" y="5575"/>
                  </a:lnTo>
                  <a:lnTo>
                    <a:pt x="1343" y="10223"/>
                  </a:lnTo>
                  <a:lnTo>
                    <a:pt x="19548" y="5396"/>
                  </a:lnTo>
                  <a:lnTo>
                    <a:pt x="19548" y="5363"/>
                  </a:lnTo>
                  <a:lnTo>
                    <a:pt x="19474" y="5363"/>
                  </a:lnTo>
                  <a:lnTo>
                    <a:pt x="1194" y="9979"/>
                  </a:lnTo>
                  <a:lnTo>
                    <a:pt x="19212" y="5152"/>
                  </a:lnTo>
                  <a:lnTo>
                    <a:pt x="19138" y="5152"/>
                  </a:lnTo>
                  <a:lnTo>
                    <a:pt x="2686" y="9280"/>
                  </a:lnTo>
                  <a:lnTo>
                    <a:pt x="19063" y="5038"/>
                  </a:lnTo>
                  <a:lnTo>
                    <a:pt x="18989" y="5038"/>
                  </a:lnTo>
                  <a:lnTo>
                    <a:pt x="6939" y="8078"/>
                  </a:lnTo>
                  <a:lnTo>
                    <a:pt x="18989" y="5006"/>
                  </a:lnTo>
                  <a:lnTo>
                    <a:pt x="1343" y="9427"/>
                  </a:lnTo>
                  <a:lnTo>
                    <a:pt x="18653" y="4843"/>
                  </a:lnTo>
                  <a:lnTo>
                    <a:pt x="18653" y="4811"/>
                  </a:lnTo>
                  <a:lnTo>
                    <a:pt x="3096" y="8728"/>
                  </a:lnTo>
                  <a:lnTo>
                    <a:pt x="18578" y="4730"/>
                  </a:lnTo>
                  <a:lnTo>
                    <a:pt x="1343" y="9037"/>
                  </a:lnTo>
                  <a:lnTo>
                    <a:pt x="18280" y="4518"/>
                  </a:lnTo>
                  <a:lnTo>
                    <a:pt x="2126" y="8565"/>
                  </a:lnTo>
                  <a:lnTo>
                    <a:pt x="18019" y="4421"/>
                  </a:lnTo>
                  <a:lnTo>
                    <a:pt x="6939" y="7200"/>
                  </a:lnTo>
                  <a:lnTo>
                    <a:pt x="17944" y="4388"/>
                  </a:lnTo>
                  <a:lnTo>
                    <a:pt x="18019" y="4388"/>
                  </a:lnTo>
                  <a:lnTo>
                    <a:pt x="17944" y="4356"/>
                  </a:lnTo>
                  <a:lnTo>
                    <a:pt x="17944" y="4388"/>
                  </a:lnTo>
                  <a:lnTo>
                    <a:pt x="2462" y="8240"/>
                  </a:lnTo>
                  <a:lnTo>
                    <a:pt x="17795" y="4274"/>
                  </a:lnTo>
                  <a:lnTo>
                    <a:pt x="1903" y="8273"/>
                  </a:lnTo>
                  <a:lnTo>
                    <a:pt x="17534" y="4144"/>
                  </a:lnTo>
                  <a:lnTo>
                    <a:pt x="17534" y="4112"/>
                  </a:lnTo>
                  <a:lnTo>
                    <a:pt x="2388" y="7931"/>
                  </a:lnTo>
                  <a:lnTo>
                    <a:pt x="17384" y="3998"/>
                  </a:lnTo>
                  <a:lnTo>
                    <a:pt x="2126" y="7834"/>
                  </a:lnTo>
                  <a:lnTo>
                    <a:pt x="17161" y="3868"/>
                  </a:lnTo>
                  <a:lnTo>
                    <a:pt x="1679" y="7753"/>
                  </a:lnTo>
                  <a:lnTo>
                    <a:pt x="16750" y="3689"/>
                  </a:lnTo>
                  <a:lnTo>
                    <a:pt x="16750" y="3657"/>
                  </a:lnTo>
                  <a:lnTo>
                    <a:pt x="1828" y="7411"/>
                  </a:lnTo>
                  <a:lnTo>
                    <a:pt x="16415" y="3478"/>
                  </a:lnTo>
                  <a:lnTo>
                    <a:pt x="2052" y="7102"/>
                  </a:lnTo>
                  <a:lnTo>
                    <a:pt x="16116" y="3316"/>
                  </a:lnTo>
                  <a:lnTo>
                    <a:pt x="2238" y="6826"/>
                  </a:lnTo>
                  <a:lnTo>
                    <a:pt x="15780" y="3169"/>
                  </a:lnTo>
                  <a:lnTo>
                    <a:pt x="15780" y="3137"/>
                  </a:lnTo>
                  <a:lnTo>
                    <a:pt x="3805" y="6160"/>
                  </a:lnTo>
                  <a:lnTo>
                    <a:pt x="15631" y="3104"/>
                  </a:lnTo>
                  <a:lnTo>
                    <a:pt x="15706" y="3104"/>
                  </a:lnTo>
                  <a:lnTo>
                    <a:pt x="15631" y="3072"/>
                  </a:lnTo>
                  <a:lnTo>
                    <a:pt x="2126" y="6469"/>
                  </a:lnTo>
                  <a:lnTo>
                    <a:pt x="15221" y="2893"/>
                  </a:lnTo>
                  <a:lnTo>
                    <a:pt x="15221" y="2860"/>
                  </a:lnTo>
                  <a:lnTo>
                    <a:pt x="6454" y="5087"/>
                  </a:lnTo>
                  <a:lnTo>
                    <a:pt x="15146" y="2860"/>
                  </a:lnTo>
                  <a:lnTo>
                    <a:pt x="15146" y="2828"/>
                  </a:lnTo>
                  <a:lnTo>
                    <a:pt x="12684" y="3446"/>
                  </a:lnTo>
                  <a:lnTo>
                    <a:pt x="15146" y="2828"/>
                  </a:lnTo>
                  <a:lnTo>
                    <a:pt x="3358" y="5770"/>
                  </a:lnTo>
                  <a:lnTo>
                    <a:pt x="14997" y="2747"/>
                  </a:lnTo>
                  <a:lnTo>
                    <a:pt x="14997" y="2714"/>
                  </a:lnTo>
                  <a:lnTo>
                    <a:pt x="14922" y="2714"/>
                  </a:lnTo>
                  <a:lnTo>
                    <a:pt x="3880" y="5493"/>
                  </a:lnTo>
                  <a:lnTo>
                    <a:pt x="14848" y="2682"/>
                  </a:lnTo>
                  <a:lnTo>
                    <a:pt x="14848" y="2649"/>
                  </a:lnTo>
                  <a:lnTo>
                    <a:pt x="14736" y="2649"/>
                  </a:lnTo>
                  <a:lnTo>
                    <a:pt x="4775" y="5152"/>
                  </a:lnTo>
                  <a:lnTo>
                    <a:pt x="14661" y="2617"/>
                  </a:lnTo>
                  <a:lnTo>
                    <a:pt x="14661" y="2584"/>
                  </a:lnTo>
                  <a:lnTo>
                    <a:pt x="9177" y="3966"/>
                  </a:lnTo>
                  <a:lnTo>
                    <a:pt x="14587" y="2584"/>
                  </a:lnTo>
                  <a:lnTo>
                    <a:pt x="14661" y="2584"/>
                  </a:lnTo>
                  <a:lnTo>
                    <a:pt x="14587" y="2584"/>
                  </a:lnTo>
                  <a:lnTo>
                    <a:pt x="2798" y="5526"/>
                  </a:lnTo>
                  <a:lnTo>
                    <a:pt x="14288" y="2405"/>
                  </a:lnTo>
                  <a:lnTo>
                    <a:pt x="6603" y="4323"/>
                  </a:lnTo>
                  <a:lnTo>
                    <a:pt x="14176" y="2373"/>
                  </a:lnTo>
                  <a:lnTo>
                    <a:pt x="2947" y="5185"/>
                  </a:lnTo>
                  <a:lnTo>
                    <a:pt x="13803" y="2194"/>
                  </a:lnTo>
                  <a:lnTo>
                    <a:pt x="13803" y="2162"/>
                  </a:lnTo>
                  <a:lnTo>
                    <a:pt x="3171" y="4843"/>
                  </a:lnTo>
                  <a:lnTo>
                    <a:pt x="13318" y="1983"/>
                  </a:lnTo>
                  <a:lnTo>
                    <a:pt x="4141" y="4274"/>
                  </a:lnTo>
                  <a:lnTo>
                    <a:pt x="13169" y="1918"/>
                  </a:lnTo>
                  <a:lnTo>
                    <a:pt x="13169" y="1885"/>
                  </a:lnTo>
                  <a:lnTo>
                    <a:pt x="4924" y="3966"/>
                  </a:lnTo>
                  <a:lnTo>
                    <a:pt x="12982" y="1853"/>
                  </a:lnTo>
                  <a:lnTo>
                    <a:pt x="3992" y="4112"/>
                  </a:lnTo>
                  <a:lnTo>
                    <a:pt x="12684" y="1707"/>
                  </a:lnTo>
                  <a:lnTo>
                    <a:pt x="9737" y="2470"/>
                  </a:lnTo>
                  <a:lnTo>
                    <a:pt x="12684" y="1707"/>
                  </a:lnTo>
                  <a:lnTo>
                    <a:pt x="12684" y="1674"/>
                  </a:lnTo>
                  <a:lnTo>
                    <a:pt x="12684" y="1707"/>
                  </a:lnTo>
                  <a:lnTo>
                    <a:pt x="7498" y="2991"/>
                  </a:lnTo>
                  <a:lnTo>
                    <a:pt x="12609" y="1674"/>
                  </a:lnTo>
                  <a:lnTo>
                    <a:pt x="3880" y="3836"/>
                  </a:lnTo>
                  <a:lnTo>
                    <a:pt x="12124" y="1463"/>
                  </a:lnTo>
                  <a:lnTo>
                    <a:pt x="6044" y="2991"/>
                  </a:lnTo>
                  <a:lnTo>
                    <a:pt x="12050" y="1430"/>
                  </a:lnTo>
                  <a:lnTo>
                    <a:pt x="11975" y="1430"/>
                  </a:lnTo>
                  <a:lnTo>
                    <a:pt x="4439" y="3316"/>
                  </a:lnTo>
                  <a:lnTo>
                    <a:pt x="11565" y="1251"/>
                  </a:lnTo>
                  <a:lnTo>
                    <a:pt x="5559" y="2747"/>
                  </a:lnTo>
                  <a:lnTo>
                    <a:pt x="11416" y="1186"/>
                  </a:lnTo>
                  <a:lnTo>
                    <a:pt x="11304" y="1186"/>
                  </a:lnTo>
                  <a:lnTo>
                    <a:pt x="5820" y="2584"/>
                  </a:lnTo>
                  <a:lnTo>
                    <a:pt x="11229" y="1121"/>
                  </a:lnTo>
                  <a:lnTo>
                    <a:pt x="5185" y="2649"/>
                  </a:lnTo>
                  <a:lnTo>
                    <a:pt x="10931" y="975"/>
                  </a:lnTo>
                  <a:lnTo>
                    <a:pt x="10856" y="975"/>
                  </a:lnTo>
                  <a:lnTo>
                    <a:pt x="5745" y="2259"/>
                  </a:lnTo>
                  <a:lnTo>
                    <a:pt x="10669" y="910"/>
                  </a:lnTo>
                  <a:lnTo>
                    <a:pt x="10595" y="878"/>
                  </a:lnTo>
                  <a:lnTo>
                    <a:pt x="7424" y="1707"/>
                  </a:lnTo>
                  <a:lnTo>
                    <a:pt x="10595" y="878"/>
                  </a:lnTo>
                  <a:lnTo>
                    <a:pt x="10520" y="878"/>
                  </a:lnTo>
                  <a:lnTo>
                    <a:pt x="7498" y="1642"/>
                  </a:lnTo>
                  <a:lnTo>
                    <a:pt x="10520" y="845"/>
                  </a:lnTo>
                  <a:lnTo>
                    <a:pt x="5820" y="2015"/>
                  </a:lnTo>
                  <a:lnTo>
                    <a:pt x="10110" y="699"/>
                  </a:lnTo>
                  <a:lnTo>
                    <a:pt x="6305" y="1674"/>
                  </a:lnTo>
                  <a:lnTo>
                    <a:pt x="9886" y="634"/>
                  </a:lnTo>
                  <a:lnTo>
                    <a:pt x="9886" y="601"/>
                  </a:lnTo>
                  <a:lnTo>
                    <a:pt x="6305" y="1495"/>
                  </a:lnTo>
                  <a:lnTo>
                    <a:pt x="9476" y="455"/>
                  </a:lnTo>
                  <a:lnTo>
                    <a:pt x="9401" y="455"/>
                  </a:lnTo>
                  <a:lnTo>
                    <a:pt x="6939" y="1089"/>
                  </a:lnTo>
                  <a:lnTo>
                    <a:pt x="9252" y="390"/>
                  </a:lnTo>
                  <a:lnTo>
                    <a:pt x="7163" y="910"/>
                  </a:lnTo>
                  <a:lnTo>
                    <a:pt x="8991" y="325"/>
                  </a:lnTo>
                  <a:lnTo>
                    <a:pt x="7163" y="764"/>
                  </a:lnTo>
                  <a:lnTo>
                    <a:pt x="8543" y="146"/>
                  </a:lnTo>
                  <a:lnTo>
                    <a:pt x="7722" y="358"/>
                  </a:lnTo>
                  <a:lnTo>
                    <a:pt x="8133" y="33"/>
                  </a:lnTo>
                  <a:lnTo>
                    <a:pt x="8133" y="0"/>
                  </a:lnTo>
                  <a:close/>
                </a:path>
              </a:pathLst>
            </a:custGeom>
            <a:noFill/>
            <a:ln w="9525" cap="flat">
              <a:solidFill>
                <a:schemeClr val="accent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73" name="组合 19"/>
          <p:cNvGrpSpPr/>
          <p:nvPr/>
        </p:nvGrpSpPr>
        <p:grpSpPr>
          <a:xfrm>
            <a:off x="4852987" y="2267742"/>
            <a:ext cx="631826" cy="798514"/>
            <a:chOff x="0" y="0"/>
            <a:chExt cx="631824" cy="798512"/>
          </a:xfrm>
        </p:grpSpPr>
        <p:sp>
          <p:nvSpPr>
            <p:cNvPr id="971" name="Freeform 90"/>
            <p:cNvSpPr/>
            <p:nvPr/>
          </p:nvSpPr>
          <p:spPr>
            <a:xfrm>
              <a:off x="292100" y="214311"/>
              <a:ext cx="339725" cy="527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570" y="2082"/>
                  </a:moveTo>
                  <a:lnTo>
                    <a:pt x="0" y="4880"/>
                  </a:lnTo>
                  <a:lnTo>
                    <a:pt x="5652" y="2798"/>
                  </a:lnTo>
                  <a:lnTo>
                    <a:pt x="7570" y="2082"/>
                  </a:lnTo>
                  <a:close/>
                  <a:moveTo>
                    <a:pt x="12920" y="0"/>
                  </a:moveTo>
                  <a:lnTo>
                    <a:pt x="9488" y="1431"/>
                  </a:lnTo>
                  <a:lnTo>
                    <a:pt x="7570" y="2082"/>
                  </a:lnTo>
                  <a:lnTo>
                    <a:pt x="12314" y="455"/>
                  </a:lnTo>
                  <a:lnTo>
                    <a:pt x="606" y="5855"/>
                  </a:lnTo>
                  <a:lnTo>
                    <a:pt x="13424" y="1106"/>
                  </a:lnTo>
                  <a:lnTo>
                    <a:pt x="1514" y="6831"/>
                  </a:lnTo>
                  <a:lnTo>
                    <a:pt x="1312" y="6831"/>
                  </a:lnTo>
                  <a:lnTo>
                    <a:pt x="1514" y="6831"/>
                  </a:lnTo>
                  <a:lnTo>
                    <a:pt x="13828" y="2212"/>
                  </a:lnTo>
                  <a:lnTo>
                    <a:pt x="1918" y="7222"/>
                  </a:lnTo>
                  <a:lnTo>
                    <a:pt x="1918" y="7417"/>
                  </a:lnTo>
                  <a:lnTo>
                    <a:pt x="7974" y="5140"/>
                  </a:lnTo>
                  <a:lnTo>
                    <a:pt x="1918" y="7417"/>
                  </a:lnTo>
                  <a:lnTo>
                    <a:pt x="2120" y="7547"/>
                  </a:lnTo>
                  <a:lnTo>
                    <a:pt x="13626" y="3188"/>
                  </a:lnTo>
                  <a:lnTo>
                    <a:pt x="2422" y="7677"/>
                  </a:lnTo>
                  <a:lnTo>
                    <a:pt x="2422" y="7807"/>
                  </a:lnTo>
                  <a:lnTo>
                    <a:pt x="14938" y="3058"/>
                  </a:lnTo>
                  <a:lnTo>
                    <a:pt x="2826" y="8393"/>
                  </a:lnTo>
                  <a:lnTo>
                    <a:pt x="3028" y="8393"/>
                  </a:lnTo>
                  <a:lnTo>
                    <a:pt x="15948" y="3643"/>
                  </a:lnTo>
                  <a:lnTo>
                    <a:pt x="3936" y="9173"/>
                  </a:lnTo>
                  <a:lnTo>
                    <a:pt x="15342" y="5010"/>
                  </a:lnTo>
                  <a:lnTo>
                    <a:pt x="4138" y="9499"/>
                  </a:lnTo>
                  <a:lnTo>
                    <a:pt x="4138" y="9629"/>
                  </a:lnTo>
                  <a:lnTo>
                    <a:pt x="4340" y="9629"/>
                  </a:lnTo>
                  <a:lnTo>
                    <a:pt x="16654" y="4880"/>
                  </a:lnTo>
                  <a:lnTo>
                    <a:pt x="4744" y="10019"/>
                  </a:lnTo>
                  <a:lnTo>
                    <a:pt x="4744" y="10149"/>
                  </a:lnTo>
                  <a:lnTo>
                    <a:pt x="4946" y="10149"/>
                  </a:lnTo>
                  <a:lnTo>
                    <a:pt x="16452" y="5855"/>
                  </a:lnTo>
                  <a:lnTo>
                    <a:pt x="5148" y="10475"/>
                  </a:lnTo>
                  <a:lnTo>
                    <a:pt x="5450" y="10475"/>
                  </a:lnTo>
                  <a:lnTo>
                    <a:pt x="17462" y="5986"/>
                  </a:lnTo>
                  <a:lnTo>
                    <a:pt x="6056" y="10995"/>
                  </a:lnTo>
                  <a:lnTo>
                    <a:pt x="6056" y="11125"/>
                  </a:lnTo>
                  <a:lnTo>
                    <a:pt x="17966" y="6701"/>
                  </a:lnTo>
                  <a:lnTo>
                    <a:pt x="6662" y="11711"/>
                  </a:lnTo>
                  <a:lnTo>
                    <a:pt x="18370" y="7417"/>
                  </a:lnTo>
                  <a:lnTo>
                    <a:pt x="7570" y="12231"/>
                  </a:lnTo>
                  <a:lnTo>
                    <a:pt x="7368" y="12427"/>
                  </a:lnTo>
                  <a:lnTo>
                    <a:pt x="7570" y="12427"/>
                  </a:lnTo>
                  <a:lnTo>
                    <a:pt x="17664" y="8523"/>
                  </a:lnTo>
                  <a:lnTo>
                    <a:pt x="7772" y="12557"/>
                  </a:lnTo>
                  <a:lnTo>
                    <a:pt x="7772" y="12687"/>
                  </a:lnTo>
                  <a:lnTo>
                    <a:pt x="18168" y="8783"/>
                  </a:lnTo>
                  <a:lnTo>
                    <a:pt x="8176" y="12947"/>
                  </a:lnTo>
                  <a:lnTo>
                    <a:pt x="19178" y="8913"/>
                  </a:lnTo>
                  <a:lnTo>
                    <a:pt x="8882" y="13533"/>
                  </a:lnTo>
                  <a:lnTo>
                    <a:pt x="9084" y="13533"/>
                  </a:lnTo>
                  <a:lnTo>
                    <a:pt x="18572" y="9889"/>
                  </a:lnTo>
                  <a:lnTo>
                    <a:pt x="9286" y="13793"/>
                  </a:lnTo>
                  <a:lnTo>
                    <a:pt x="19884" y="9889"/>
                  </a:lnTo>
                  <a:lnTo>
                    <a:pt x="10396" y="14508"/>
                  </a:lnTo>
                  <a:lnTo>
                    <a:pt x="10396" y="14639"/>
                  </a:lnTo>
                  <a:lnTo>
                    <a:pt x="13626" y="13402"/>
                  </a:lnTo>
                  <a:lnTo>
                    <a:pt x="10396" y="14639"/>
                  </a:lnTo>
                  <a:lnTo>
                    <a:pt x="10598" y="14639"/>
                  </a:lnTo>
                  <a:lnTo>
                    <a:pt x="19480" y="11451"/>
                  </a:lnTo>
                  <a:lnTo>
                    <a:pt x="10800" y="14899"/>
                  </a:lnTo>
                  <a:lnTo>
                    <a:pt x="10800" y="15029"/>
                  </a:lnTo>
                  <a:lnTo>
                    <a:pt x="11002" y="15029"/>
                  </a:lnTo>
                  <a:lnTo>
                    <a:pt x="20288" y="11581"/>
                  </a:lnTo>
                  <a:lnTo>
                    <a:pt x="11708" y="15614"/>
                  </a:lnTo>
                  <a:lnTo>
                    <a:pt x="19682" y="12687"/>
                  </a:lnTo>
                  <a:lnTo>
                    <a:pt x="12112" y="15875"/>
                  </a:lnTo>
                  <a:lnTo>
                    <a:pt x="20490" y="12817"/>
                  </a:lnTo>
                  <a:lnTo>
                    <a:pt x="12718" y="16460"/>
                  </a:lnTo>
                  <a:lnTo>
                    <a:pt x="12920" y="16460"/>
                  </a:lnTo>
                  <a:lnTo>
                    <a:pt x="20288" y="13663"/>
                  </a:lnTo>
                  <a:lnTo>
                    <a:pt x="13424" y="16720"/>
                  </a:lnTo>
                  <a:lnTo>
                    <a:pt x="13424" y="16851"/>
                  </a:lnTo>
                  <a:lnTo>
                    <a:pt x="20994" y="14053"/>
                  </a:lnTo>
                  <a:lnTo>
                    <a:pt x="14434" y="17566"/>
                  </a:lnTo>
                  <a:lnTo>
                    <a:pt x="15544" y="17111"/>
                  </a:lnTo>
                  <a:lnTo>
                    <a:pt x="14434" y="17566"/>
                  </a:lnTo>
                  <a:lnTo>
                    <a:pt x="20692" y="15289"/>
                  </a:lnTo>
                  <a:lnTo>
                    <a:pt x="15140" y="17957"/>
                  </a:lnTo>
                  <a:lnTo>
                    <a:pt x="21196" y="15745"/>
                  </a:lnTo>
                  <a:lnTo>
                    <a:pt x="16150" y="18802"/>
                  </a:lnTo>
                  <a:lnTo>
                    <a:pt x="20994" y="16981"/>
                  </a:lnTo>
                  <a:lnTo>
                    <a:pt x="17058" y="19388"/>
                  </a:lnTo>
                  <a:lnTo>
                    <a:pt x="20994" y="17957"/>
                  </a:lnTo>
                  <a:lnTo>
                    <a:pt x="18168" y="20039"/>
                  </a:lnTo>
                  <a:lnTo>
                    <a:pt x="18168" y="20169"/>
                  </a:lnTo>
                  <a:lnTo>
                    <a:pt x="19682" y="19648"/>
                  </a:lnTo>
                  <a:lnTo>
                    <a:pt x="18370" y="20169"/>
                  </a:lnTo>
                  <a:lnTo>
                    <a:pt x="20692" y="19388"/>
                  </a:lnTo>
                  <a:lnTo>
                    <a:pt x="18774" y="20624"/>
                  </a:lnTo>
                  <a:lnTo>
                    <a:pt x="18976" y="20624"/>
                  </a:lnTo>
                  <a:lnTo>
                    <a:pt x="20288" y="20039"/>
                  </a:lnTo>
                  <a:lnTo>
                    <a:pt x="18976" y="20754"/>
                  </a:lnTo>
                  <a:lnTo>
                    <a:pt x="19178" y="20754"/>
                  </a:lnTo>
                  <a:lnTo>
                    <a:pt x="20692" y="20169"/>
                  </a:lnTo>
                  <a:lnTo>
                    <a:pt x="19884" y="21275"/>
                  </a:lnTo>
                  <a:lnTo>
                    <a:pt x="20086" y="21275"/>
                  </a:lnTo>
                  <a:lnTo>
                    <a:pt x="20490" y="21145"/>
                  </a:lnTo>
                  <a:lnTo>
                    <a:pt x="20490" y="21600"/>
                  </a:lnTo>
                  <a:lnTo>
                    <a:pt x="20692" y="21014"/>
                  </a:lnTo>
                  <a:lnTo>
                    <a:pt x="20086" y="21145"/>
                  </a:lnTo>
                  <a:lnTo>
                    <a:pt x="20994" y="20039"/>
                  </a:lnTo>
                  <a:lnTo>
                    <a:pt x="19682" y="20494"/>
                  </a:lnTo>
                  <a:lnTo>
                    <a:pt x="20994" y="19778"/>
                  </a:lnTo>
                  <a:lnTo>
                    <a:pt x="19178" y="20494"/>
                  </a:lnTo>
                  <a:lnTo>
                    <a:pt x="21196" y="19193"/>
                  </a:lnTo>
                  <a:lnTo>
                    <a:pt x="20994" y="19063"/>
                  </a:lnTo>
                  <a:lnTo>
                    <a:pt x="19884" y="19648"/>
                  </a:lnTo>
                  <a:lnTo>
                    <a:pt x="21196" y="19063"/>
                  </a:lnTo>
                  <a:lnTo>
                    <a:pt x="21196" y="18933"/>
                  </a:lnTo>
                  <a:lnTo>
                    <a:pt x="18370" y="20039"/>
                  </a:lnTo>
                  <a:lnTo>
                    <a:pt x="21398" y="17827"/>
                  </a:lnTo>
                  <a:lnTo>
                    <a:pt x="21196" y="17827"/>
                  </a:lnTo>
                  <a:lnTo>
                    <a:pt x="17462" y="19193"/>
                  </a:lnTo>
                  <a:lnTo>
                    <a:pt x="21398" y="16851"/>
                  </a:lnTo>
                  <a:lnTo>
                    <a:pt x="16654" y="18672"/>
                  </a:lnTo>
                  <a:lnTo>
                    <a:pt x="21600" y="15614"/>
                  </a:lnTo>
                  <a:lnTo>
                    <a:pt x="21398" y="15614"/>
                  </a:lnTo>
                  <a:lnTo>
                    <a:pt x="15746" y="17696"/>
                  </a:lnTo>
                  <a:lnTo>
                    <a:pt x="21398" y="15029"/>
                  </a:lnTo>
                  <a:lnTo>
                    <a:pt x="21600" y="14899"/>
                  </a:lnTo>
                  <a:lnTo>
                    <a:pt x="21398" y="14899"/>
                  </a:lnTo>
                  <a:lnTo>
                    <a:pt x="20490" y="15289"/>
                  </a:lnTo>
                  <a:lnTo>
                    <a:pt x="21398" y="14899"/>
                  </a:lnTo>
                  <a:lnTo>
                    <a:pt x="14938" y="17241"/>
                  </a:lnTo>
                  <a:lnTo>
                    <a:pt x="21398" y="13793"/>
                  </a:lnTo>
                  <a:lnTo>
                    <a:pt x="14434" y="16265"/>
                  </a:lnTo>
                  <a:lnTo>
                    <a:pt x="21398" y="13207"/>
                  </a:lnTo>
                  <a:lnTo>
                    <a:pt x="13626" y="16005"/>
                  </a:lnTo>
                  <a:lnTo>
                    <a:pt x="21398" y="12557"/>
                  </a:lnTo>
                  <a:lnTo>
                    <a:pt x="21398" y="12427"/>
                  </a:lnTo>
                  <a:lnTo>
                    <a:pt x="21196" y="12427"/>
                  </a:lnTo>
                  <a:lnTo>
                    <a:pt x="13626" y="15289"/>
                  </a:lnTo>
                  <a:lnTo>
                    <a:pt x="21196" y="12101"/>
                  </a:lnTo>
                  <a:lnTo>
                    <a:pt x="21196" y="11971"/>
                  </a:lnTo>
                  <a:lnTo>
                    <a:pt x="12516" y="15159"/>
                  </a:lnTo>
                  <a:lnTo>
                    <a:pt x="21196" y="11125"/>
                  </a:lnTo>
                  <a:lnTo>
                    <a:pt x="20994" y="11125"/>
                  </a:lnTo>
                  <a:lnTo>
                    <a:pt x="12516" y="14378"/>
                  </a:lnTo>
                  <a:lnTo>
                    <a:pt x="20994" y="10735"/>
                  </a:lnTo>
                  <a:lnTo>
                    <a:pt x="17664" y="11971"/>
                  </a:lnTo>
                  <a:lnTo>
                    <a:pt x="20994" y="10735"/>
                  </a:lnTo>
                  <a:lnTo>
                    <a:pt x="20994" y="10605"/>
                  </a:lnTo>
                  <a:lnTo>
                    <a:pt x="11002" y="14378"/>
                  </a:lnTo>
                  <a:lnTo>
                    <a:pt x="20490" y="9629"/>
                  </a:lnTo>
                  <a:lnTo>
                    <a:pt x="20692" y="9629"/>
                  </a:lnTo>
                  <a:lnTo>
                    <a:pt x="20490" y="9629"/>
                  </a:lnTo>
                  <a:lnTo>
                    <a:pt x="11204" y="13077"/>
                  </a:lnTo>
                  <a:lnTo>
                    <a:pt x="20490" y="9173"/>
                  </a:lnTo>
                  <a:lnTo>
                    <a:pt x="9892" y="13077"/>
                  </a:lnTo>
                  <a:lnTo>
                    <a:pt x="20288" y="8523"/>
                  </a:lnTo>
                  <a:lnTo>
                    <a:pt x="20086" y="8523"/>
                  </a:lnTo>
                  <a:lnTo>
                    <a:pt x="10194" y="12101"/>
                  </a:lnTo>
                  <a:lnTo>
                    <a:pt x="20086" y="8067"/>
                  </a:lnTo>
                  <a:lnTo>
                    <a:pt x="9892" y="11841"/>
                  </a:lnTo>
                  <a:lnTo>
                    <a:pt x="19884" y="7807"/>
                  </a:lnTo>
                  <a:lnTo>
                    <a:pt x="19884" y="7677"/>
                  </a:lnTo>
                  <a:lnTo>
                    <a:pt x="8378" y="11971"/>
                  </a:lnTo>
                  <a:lnTo>
                    <a:pt x="19480" y="6961"/>
                  </a:lnTo>
                  <a:lnTo>
                    <a:pt x="7772" y="11255"/>
                  </a:lnTo>
                  <a:lnTo>
                    <a:pt x="18976" y="6246"/>
                  </a:lnTo>
                  <a:lnTo>
                    <a:pt x="18976" y="6116"/>
                  </a:lnTo>
                  <a:lnTo>
                    <a:pt x="7166" y="10605"/>
                  </a:lnTo>
                  <a:lnTo>
                    <a:pt x="18572" y="5595"/>
                  </a:lnTo>
                  <a:lnTo>
                    <a:pt x="18572" y="5465"/>
                  </a:lnTo>
                  <a:lnTo>
                    <a:pt x="7166" y="9759"/>
                  </a:lnTo>
                  <a:lnTo>
                    <a:pt x="18370" y="5140"/>
                  </a:lnTo>
                  <a:lnTo>
                    <a:pt x="18370" y="5010"/>
                  </a:lnTo>
                  <a:lnTo>
                    <a:pt x="6056" y="9629"/>
                  </a:lnTo>
                  <a:lnTo>
                    <a:pt x="17966" y="4489"/>
                  </a:lnTo>
                  <a:lnTo>
                    <a:pt x="17664" y="4489"/>
                  </a:lnTo>
                  <a:lnTo>
                    <a:pt x="6460" y="8653"/>
                  </a:lnTo>
                  <a:lnTo>
                    <a:pt x="17462" y="4164"/>
                  </a:lnTo>
                  <a:lnTo>
                    <a:pt x="17462" y="4034"/>
                  </a:lnTo>
                  <a:lnTo>
                    <a:pt x="4744" y="8913"/>
                  </a:lnTo>
                  <a:lnTo>
                    <a:pt x="16654" y="3188"/>
                  </a:lnTo>
                  <a:lnTo>
                    <a:pt x="16856" y="3188"/>
                  </a:lnTo>
                  <a:lnTo>
                    <a:pt x="16654" y="3188"/>
                  </a:lnTo>
                  <a:lnTo>
                    <a:pt x="4138" y="7807"/>
                  </a:lnTo>
                  <a:lnTo>
                    <a:pt x="16150" y="2667"/>
                  </a:lnTo>
                  <a:lnTo>
                    <a:pt x="4744" y="6831"/>
                  </a:lnTo>
                  <a:lnTo>
                    <a:pt x="15948" y="2407"/>
                  </a:lnTo>
                  <a:lnTo>
                    <a:pt x="15948" y="2212"/>
                  </a:lnTo>
                  <a:lnTo>
                    <a:pt x="15746" y="2212"/>
                  </a:lnTo>
                  <a:lnTo>
                    <a:pt x="9892" y="4489"/>
                  </a:lnTo>
                  <a:lnTo>
                    <a:pt x="15746" y="2212"/>
                  </a:lnTo>
                  <a:lnTo>
                    <a:pt x="3230" y="6831"/>
                  </a:lnTo>
                  <a:lnTo>
                    <a:pt x="15140" y="1692"/>
                  </a:lnTo>
                  <a:lnTo>
                    <a:pt x="2120" y="6441"/>
                  </a:lnTo>
                  <a:lnTo>
                    <a:pt x="14030" y="846"/>
                  </a:lnTo>
                  <a:lnTo>
                    <a:pt x="1514" y="5465"/>
                  </a:lnTo>
                  <a:lnTo>
                    <a:pt x="13222" y="0"/>
                  </a:lnTo>
                  <a:lnTo>
                    <a:pt x="12920" y="0"/>
                  </a:lnTo>
                  <a:close/>
                </a:path>
              </a:pathLst>
            </a:custGeom>
            <a:solidFill>
              <a:srgbClr val="D1E8B2"/>
            </a:solidFill>
            <a:ln w="9525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72" name="Freeform 92"/>
            <p:cNvSpPr/>
            <p:nvPr/>
          </p:nvSpPr>
          <p:spPr>
            <a:xfrm>
              <a:off x="0" y="0"/>
              <a:ext cx="554039" cy="798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030" y="7171"/>
                  </a:moveTo>
                  <a:lnTo>
                    <a:pt x="14854" y="7644"/>
                  </a:lnTo>
                  <a:lnTo>
                    <a:pt x="4270" y="12410"/>
                  </a:lnTo>
                  <a:lnTo>
                    <a:pt x="11017" y="9662"/>
                  </a:lnTo>
                  <a:lnTo>
                    <a:pt x="4642" y="12883"/>
                  </a:lnTo>
                  <a:lnTo>
                    <a:pt x="4642" y="12969"/>
                  </a:lnTo>
                  <a:lnTo>
                    <a:pt x="11388" y="10220"/>
                  </a:lnTo>
                  <a:lnTo>
                    <a:pt x="5013" y="13441"/>
                  </a:lnTo>
                  <a:lnTo>
                    <a:pt x="11636" y="10779"/>
                  </a:lnTo>
                  <a:lnTo>
                    <a:pt x="5570" y="13999"/>
                  </a:lnTo>
                  <a:lnTo>
                    <a:pt x="11759" y="11509"/>
                  </a:lnTo>
                  <a:lnTo>
                    <a:pt x="5942" y="14343"/>
                  </a:lnTo>
                  <a:lnTo>
                    <a:pt x="11945" y="11981"/>
                  </a:lnTo>
                  <a:lnTo>
                    <a:pt x="6251" y="14643"/>
                  </a:lnTo>
                  <a:lnTo>
                    <a:pt x="6251" y="14729"/>
                  </a:lnTo>
                  <a:lnTo>
                    <a:pt x="12316" y="12239"/>
                  </a:lnTo>
                  <a:lnTo>
                    <a:pt x="6622" y="15073"/>
                  </a:lnTo>
                  <a:lnTo>
                    <a:pt x="12440" y="12797"/>
                  </a:lnTo>
                  <a:lnTo>
                    <a:pt x="6994" y="15373"/>
                  </a:lnTo>
                  <a:lnTo>
                    <a:pt x="11017" y="13699"/>
                  </a:lnTo>
                  <a:lnTo>
                    <a:pt x="6994" y="15373"/>
                  </a:lnTo>
                  <a:lnTo>
                    <a:pt x="6994" y="15459"/>
                  </a:lnTo>
                  <a:lnTo>
                    <a:pt x="7179" y="15459"/>
                  </a:lnTo>
                  <a:lnTo>
                    <a:pt x="12873" y="13140"/>
                  </a:lnTo>
                  <a:lnTo>
                    <a:pt x="7427" y="15717"/>
                  </a:lnTo>
                  <a:lnTo>
                    <a:pt x="13245" y="13441"/>
                  </a:lnTo>
                  <a:lnTo>
                    <a:pt x="8108" y="16189"/>
                  </a:lnTo>
                  <a:lnTo>
                    <a:pt x="8108" y="16275"/>
                  </a:lnTo>
                  <a:lnTo>
                    <a:pt x="13121" y="14257"/>
                  </a:lnTo>
                  <a:lnTo>
                    <a:pt x="8355" y="16361"/>
                  </a:lnTo>
                  <a:lnTo>
                    <a:pt x="8355" y="16447"/>
                  </a:lnTo>
                  <a:lnTo>
                    <a:pt x="13802" y="14257"/>
                  </a:lnTo>
                  <a:lnTo>
                    <a:pt x="9036" y="16833"/>
                  </a:lnTo>
                  <a:lnTo>
                    <a:pt x="9036" y="16919"/>
                  </a:lnTo>
                  <a:lnTo>
                    <a:pt x="12564" y="15459"/>
                  </a:lnTo>
                  <a:lnTo>
                    <a:pt x="9160" y="16919"/>
                  </a:lnTo>
                  <a:lnTo>
                    <a:pt x="9160" y="17005"/>
                  </a:lnTo>
                  <a:lnTo>
                    <a:pt x="13926" y="15073"/>
                  </a:lnTo>
                  <a:lnTo>
                    <a:pt x="9407" y="17177"/>
                  </a:lnTo>
                  <a:lnTo>
                    <a:pt x="14544" y="15159"/>
                  </a:lnTo>
                  <a:lnTo>
                    <a:pt x="10212" y="17649"/>
                  </a:lnTo>
                  <a:lnTo>
                    <a:pt x="14978" y="15803"/>
                  </a:lnTo>
                  <a:lnTo>
                    <a:pt x="11017" y="18122"/>
                  </a:lnTo>
                  <a:lnTo>
                    <a:pt x="15349" y="16361"/>
                  </a:lnTo>
                  <a:lnTo>
                    <a:pt x="11512" y="18379"/>
                  </a:lnTo>
                  <a:lnTo>
                    <a:pt x="15658" y="16833"/>
                  </a:lnTo>
                  <a:lnTo>
                    <a:pt x="12069" y="18680"/>
                  </a:lnTo>
                  <a:lnTo>
                    <a:pt x="16030" y="17091"/>
                  </a:lnTo>
                  <a:lnTo>
                    <a:pt x="12688" y="19023"/>
                  </a:lnTo>
                  <a:lnTo>
                    <a:pt x="12873" y="19023"/>
                  </a:lnTo>
                  <a:lnTo>
                    <a:pt x="16401" y="17563"/>
                  </a:lnTo>
                  <a:lnTo>
                    <a:pt x="13492" y="19324"/>
                  </a:lnTo>
                  <a:lnTo>
                    <a:pt x="13492" y="19410"/>
                  </a:lnTo>
                  <a:lnTo>
                    <a:pt x="16834" y="18036"/>
                  </a:lnTo>
                  <a:lnTo>
                    <a:pt x="14049" y="19582"/>
                  </a:lnTo>
                  <a:lnTo>
                    <a:pt x="14173" y="19582"/>
                  </a:lnTo>
                  <a:lnTo>
                    <a:pt x="15782" y="18938"/>
                  </a:lnTo>
                  <a:lnTo>
                    <a:pt x="14173" y="19582"/>
                  </a:lnTo>
                  <a:lnTo>
                    <a:pt x="14173" y="19668"/>
                  </a:lnTo>
                  <a:lnTo>
                    <a:pt x="14297" y="19668"/>
                  </a:lnTo>
                  <a:lnTo>
                    <a:pt x="17330" y="18379"/>
                  </a:lnTo>
                  <a:lnTo>
                    <a:pt x="15101" y="19968"/>
                  </a:lnTo>
                  <a:lnTo>
                    <a:pt x="15349" y="19839"/>
                  </a:lnTo>
                  <a:lnTo>
                    <a:pt x="15101" y="19968"/>
                  </a:lnTo>
                  <a:lnTo>
                    <a:pt x="15101" y="20054"/>
                  </a:lnTo>
                  <a:lnTo>
                    <a:pt x="17887" y="18938"/>
                  </a:lnTo>
                  <a:lnTo>
                    <a:pt x="16154" y="20312"/>
                  </a:lnTo>
                  <a:lnTo>
                    <a:pt x="16154" y="20398"/>
                  </a:lnTo>
                  <a:lnTo>
                    <a:pt x="18382" y="19496"/>
                  </a:lnTo>
                  <a:lnTo>
                    <a:pt x="16834" y="20484"/>
                  </a:lnTo>
                  <a:lnTo>
                    <a:pt x="16834" y="20612"/>
                  </a:lnTo>
                  <a:lnTo>
                    <a:pt x="18815" y="19839"/>
                  </a:lnTo>
                  <a:lnTo>
                    <a:pt x="17453" y="20698"/>
                  </a:lnTo>
                  <a:lnTo>
                    <a:pt x="17453" y="20784"/>
                  </a:lnTo>
                  <a:lnTo>
                    <a:pt x="19186" y="20054"/>
                  </a:lnTo>
                  <a:lnTo>
                    <a:pt x="18567" y="21042"/>
                  </a:lnTo>
                  <a:lnTo>
                    <a:pt x="18691" y="21042"/>
                  </a:lnTo>
                  <a:lnTo>
                    <a:pt x="19867" y="20612"/>
                  </a:lnTo>
                  <a:lnTo>
                    <a:pt x="19867" y="21342"/>
                  </a:lnTo>
                  <a:lnTo>
                    <a:pt x="20672" y="21042"/>
                  </a:lnTo>
                  <a:lnTo>
                    <a:pt x="20672" y="21514"/>
                  </a:lnTo>
                  <a:lnTo>
                    <a:pt x="20795" y="21514"/>
                  </a:lnTo>
                  <a:lnTo>
                    <a:pt x="21167" y="21342"/>
                  </a:lnTo>
                  <a:lnTo>
                    <a:pt x="21600" y="21600"/>
                  </a:lnTo>
                  <a:lnTo>
                    <a:pt x="21167" y="21342"/>
                  </a:lnTo>
                  <a:lnTo>
                    <a:pt x="20795" y="21428"/>
                  </a:lnTo>
                  <a:lnTo>
                    <a:pt x="20672" y="21042"/>
                  </a:lnTo>
                  <a:lnTo>
                    <a:pt x="19991" y="21342"/>
                  </a:lnTo>
                  <a:lnTo>
                    <a:pt x="19991" y="20484"/>
                  </a:lnTo>
                  <a:lnTo>
                    <a:pt x="19867" y="20484"/>
                  </a:lnTo>
                  <a:lnTo>
                    <a:pt x="18691" y="20956"/>
                  </a:lnTo>
                  <a:lnTo>
                    <a:pt x="19310" y="20054"/>
                  </a:lnTo>
                  <a:lnTo>
                    <a:pt x="19310" y="19968"/>
                  </a:lnTo>
                  <a:lnTo>
                    <a:pt x="17639" y="20698"/>
                  </a:lnTo>
                  <a:lnTo>
                    <a:pt x="18939" y="19753"/>
                  </a:lnTo>
                  <a:lnTo>
                    <a:pt x="18939" y="19668"/>
                  </a:lnTo>
                  <a:lnTo>
                    <a:pt x="17082" y="20484"/>
                  </a:lnTo>
                  <a:lnTo>
                    <a:pt x="18567" y="19410"/>
                  </a:lnTo>
                  <a:lnTo>
                    <a:pt x="16277" y="20312"/>
                  </a:lnTo>
                  <a:lnTo>
                    <a:pt x="18010" y="18852"/>
                  </a:lnTo>
                  <a:lnTo>
                    <a:pt x="17887" y="18852"/>
                  </a:lnTo>
                  <a:lnTo>
                    <a:pt x="18010" y="18852"/>
                  </a:lnTo>
                  <a:lnTo>
                    <a:pt x="18010" y="18766"/>
                  </a:lnTo>
                  <a:lnTo>
                    <a:pt x="15225" y="19839"/>
                  </a:lnTo>
                  <a:lnTo>
                    <a:pt x="17453" y="18379"/>
                  </a:lnTo>
                  <a:lnTo>
                    <a:pt x="17453" y="18293"/>
                  </a:lnTo>
                  <a:lnTo>
                    <a:pt x="15906" y="18938"/>
                  </a:lnTo>
                  <a:lnTo>
                    <a:pt x="17453" y="18293"/>
                  </a:lnTo>
                  <a:lnTo>
                    <a:pt x="17453" y="18208"/>
                  </a:lnTo>
                  <a:lnTo>
                    <a:pt x="14421" y="19496"/>
                  </a:lnTo>
                  <a:lnTo>
                    <a:pt x="17206" y="17950"/>
                  </a:lnTo>
                  <a:lnTo>
                    <a:pt x="17082" y="17950"/>
                  </a:lnTo>
                  <a:lnTo>
                    <a:pt x="13802" y="19195"/>
                  </a:lnTo>
                  <a:lnTo>
                    <a:pt x="16711" y="17478"/>
                  </a:lnTo>
                  <a:lnTo>
                    <a:pt x="13121" y="18852"/>
                  </a:lnTo>
                  <a:lnTo>
                    <a:pt x="16277" y="17005"/>
                  </a:lnTo>
                  <a:lnTo>
                    <a:pt x="16277" y="16919"/>
                  </a:lnTo>
                  <a:lnTo>
                    <a:pt x="12440" y="18465"/>
                  </a:lnTo>
                  <a:lnTo>
                    <a:pt x="16030" y="16662"/>
                  </a:lnTo>
                  <a:lnTo>
                    <a:pt x="11945" y="18208"/>
                  </a:lnTo>
                  <a:lnTo>
                    <a:pt x="15782" y="16189"/>
                  </a:lnTo>
                  <a:lnTo>
                    <a:pt x="11264" y="17950"/>
                  </a:lnTo>
                  <a:lnTo>
                    <a:pt x="15349" y="15631"/>
                  </a:lnTo>
                  <a:lnTo>
                    <a:pt x="15225" y="15631"/>
                  </a:lnTo>
                  <a:lnTo>
                    <a:pt x="10583" y="17563"/>
                  </a:lnTo>
                  <a:lnTo>
                    <a:pt x="14854" y="15073"/>
                  </a:lnTo>
                  <a:lnTo>
                    <a:pt x="14854" y="14987"/>
                  </a:lnTo>
                  <a:lnTo>
                    <a:pt x="10212" y="16919"/>
                  </a:lnTo>
                  <a:lnTo>
                    <a:pt x="14730" y="14815"/>
                  </a:lnTo>
                  <a:lnTo>
                    <a:pt x="14730" y="14729"/>
                  </a:lnTo>
                  <a:lnTo>
                    <a:pt x="11140" y="16189"/>
                  </a:lnTo>
                  <a:lnTo>
                    <a:pt x="14544" y="14643"/>
                  </a:lnTo>
                  <a:lnTo>
                    <a:pt x="9407" y="16748"/>
                  </a:lnTo>
                  <a:lnTo>
                    <a:pt x="14173" y="14085"/>
                  </a:lnTo>
                  <a:lnTo>
                    <a:pt x="9284" y="16017"/>
                  </a:lnTo>
                  <a:lnTo>
                    <a:pt x="14049" y="13870"/>
                  </a:lnTo>
                  <a:lnTo>
                    <a:pt x="14049" y="13784"/>
                  </a:lnTo>
                  <a:lnTo>
                    <a:pt x="8479" y="16103"/>
                  </a:lnTo>
                  <a:lnTo>
                    <a:pt x="13616" y="13226"/>
                  </a:lnTo>
                  <a:lnTo>
                    <a:pt x="8108" y="15459"/>
                  </a:lnTo>
                  <a:lnTo>
                    <a:pt x="13492" y="12883"/>
                  </a:lnTo>
                  <a:lnTo>
                    <a:pt x="13368" y="12883"/>
                  </a:lnTo>
                  <a:lnTo>
                    <a:pt x="9407" y="14429"/>
                  </a:lnTo>
                  <a:lnTo>
                    <a:pt x="13368" y="12797"/>
                  </a:lnTo>
                  <a:lnTo>
                    <a:pt x="7798" y="14987"/>
                  </a:lnTo>
                  <a:lnTo>
                    <a:pt x="13245" y="12496"/>
                  </a:lnTo>
                  <a:lnTo>
                    <a:pt x="13245" y="12410"/>
                  </a:lnTo>
                  <a:lnTo>
                    <a:pt x="13121" y="12410"/>
                  </a:lnTo>
                  <a:lnTo>
                    <a:pt x="7303" y="14815"/>
                  </a:lnTo>
                  <a:lnTo>
                    <a:pt x="12997" y="12067"/>
                  </a:lnTo>
                  <a:lnTo>
                    <a:pt x="12997" y="11981"/>
                  </a:lnTo>
                  <a:lnTo>
                    <a:pt x="12873" y="11981"/>
                  </a:lnTo>
                  <a:lnTo>
                    <a:pt x="6994" y="14343"/>
                  </a:lnTo>
                  <a:lnTo>
                    <a:pt x="12688" y="11680"/>
                  </a:lnTo>
                  <a:lnTo>
                    <a:pt x="12688" y="11594"/>
                  </a:lnTo>
                  <a:lnTo>
                    <a:pt x="6622" y="14085"/>
                  </a:lnTo>
                  <a:lnTo>
                    <a:pt x="12440" y="11208"/>
                  </a:lnTo>
                  <a:lnTo>
                    <a:pt x="5942" y="13784"/>
                  </a:lnTo>
                  <a:lnTo>
                    <a:pt x="12193" y="10564"/>
                  </a:lnTo>
                  <a:lnTo>
                    <a:pt x="12069" y="10564"/>
                  </a:lnTo>
                  <a:lnTo>
                    <a:pt x="5570" y="13226"/>
                  </a:lnTo>
                  <a:lnTo>
                    <a:pt x="11759" y="10049"/>
                  </a:lnTo>
                  <a:lnTo>
                    <a:pt x="5199" y="12711"/>
                  </a:lnTo>
                  <a:lnTo>
                    <a:pt x="11512" y="9490"/>
                  </a:lnTo>
                  <a:lnTo>
                    <a:pt x="5323" y="11852"/>
                  </a:lnTo>
                  <a:lnTo>
                    <a:pt x="16030" y="7171"/>
                  </a:lnTo>
                  <a:close/>
                  <a:moveTo>
                    <a:pt x="124" y="0"/>
                  </a:moveTo>
                  <a:lnTo>
                    <a:pt x="0" y="0"/>
                  </a:lnTo>
                  <a:lnTo>
                    <a:pt x="0" y="129"/>
                  </a:lnTo>
                  <a:lnTo>
                    <a:pt x="124" y="129"/>
                  </a:lnTo>
                  <a:lnTo>
                    <a:pt x="124" y="644"/>
                  </a:lnTo>
                  <a:lnTo>
                    <a:pt x="1300" y="215"/>
                  </a:lnTo>
                  <a:lnTo>
                    <a:pt x="124" y="1417"/>
                  </a:lnTo>
                  <a:lnTo>
                    <a:pt x="2538" y="472"/>
                  </a:lnTo>
                  <a:lnTo>
                    <a:pt x="124" y="1675"/>
                  </a:lnTo>
                  <a:lnTo>
                    <a:pt x="124" y="1761"/>
                  </a:lnTo>
                  <a:lnTo>
                    <a:pt x="3033" y="558"/>
                  </a:lnTo>
                  <a:lnTo>
                    <a:pt x="124" y="2061"/>
                  </a:lnTo>
                  <a:lnTo>
                    <a:pt x="248" y="2061"/>
                  </a:lnTo>
                  <a:lnTo>
                    <a:pt x="3961" y="558"/>
                  </a:lnTo>
                  <a:lnTo>
                    <a:pt x="248" y="2662"/>
                  </a:lnTo>
                  <a:lnTo>
                    <a:pt x="248" y="2791"/>
                  </a:lnTo>
                  <a:lnTo>
                    <a:pt x="4889" y="945"/>
                  </a:lnTo>
                  <a:lnTo>
                    <a:pt x="248" y="3049"/>
                  </a:lnTo>
                  <a:lnTo>
                    <a:pt x="248" y="3135"/>
                  </a:lnTo>
                  <a:lnTo>
                    <a:pt x="433" y="3135"/>
                  </a:lnTo>
                  <a:lnTo>
                    <a:pt x="5694" y="945"/>
                  </a:lnTo>
                  <a:lnTo>
                    <a:pt x="433" y="3607"/>
                  </a:lnTo>
                  <a:lnTo>
                    <a:pt x="433" y="3693"/>
                  </a:lnTo>
                  <a:lnTo>
                    <a:pt x="4394" y="2147"/>
                  </a:lnTo>
                  <a:lnTo>
                    <a:pt x="433" y="3779"/>
                  </a:lnTo>
                  <a:lnTo>
                    <a:pt x="4642" y="2147"/>
                  </a:lnTo>
                  <a:lnTo>
                    <a:pt x="433" y="3865"/>
                  </a:lnTo>
                  <a:lnTo>
                    <a:pt x="557" y="3865"/>
                  </a:lnTo>
                  <a:lnTo>
                    <a:pt x="6746" y="1417"/>
                  </a:lnTo>
                  <a:lnTo>
                    <a:pt x="557" y="4251"/>
                  </a:lnTo>
                  <a:lnTo>
                    <a:pt x="7674" y="1417"/>
                  </a:lnTo>
                  <a:lnTo>
                    <a:pt x="681" y="4810"/>
                  </a:lnTo>
                  <a:lnTo>
                    <a:pt x="7551" y="2061"/>
                  </a:lnTo>
                  <a:lnTo>
                    <a:pt x="681" y="4981"/>
                  </a:lnTo>
                  <a:lnTo>
                    <a:pt x="681" y="5067"/>
                  </a:lnTo>
                  <a:lnTo>
                    <a:pt x="8108" y="2147"/>
                  </a:lnTo>
                  <a:lnTo>
                    <a:pt x="805" y="5239"/>
                  </a:lnTo>
                  <a:lnTo>
                    <a:pt x="805" y="5368"/>
                  </a:lnTo>
                  <a:lnTo>
                    <a:pt x="9407" y="1847"/>
                  </a:lnTo>
                  <a:lnTo>
                    <a:pt x="928" y="5969"/>
                  </a:lnTo>
                  <a:lnTo>
                    <a:pt x="8479" y="3049"/>
                  </a:lnTo>
                  <a:lnTo>
                    <a:pt x="928" y="6184"/>
                  </a:lnTo>
                  <a:lnTo>
                    <a:pt x="1052" y="6184"/>
                  </a:lnTo>
                  <a:lnTo>
                    <a:pt x="10893" y="2233"/>
                  </a:lnTo>
                  <a:lnTo>
                    <a:pt x="1176" y="6914"/>
                  </a:lnTo>
                  <a:lnTo>
                    <a:pt x="7551" y="4423"/>
                  </a:lnTo>
                  <a:lnTo>
                    <a:pt x="1176" y="7000"/>
                  </a:lnTo>
                  <a:lnTo>
                    <a:pt x="1300" y="7000"/>
                  </a:lnTo>
                  <a:lnTo>
                    <a:pt x="4889" y="5625"/>
                  </a:lnTo>
                  <a:lnTo>
                    <a:pt x="1300" y="7085"/>
                  </a:lnTo>
                  <a:lnTo>
                    <a:pt x="11759" y="2877"/>
                  </a:lnTo>
                  <a:lnTo>
                    <a:pt x="1485" y="7558"/>
                  </a:lnTo>
                  <a:lnTo>
                    <a:pt x="11264" y="3607"/>
                  </a:lnTo>
                  <a:lnTo>
                    <a:pt x="1609" y="7730"/>
                  </a:lnTo>
                  <a:lnTo>
                    <a:pt x="1485" y="7730"/>
                  </a:lnTo>
                  <a:lnTo>
                    <a:pt x="1609" y="7730"/>
                  </a:lnTo>
                  <a:lnTo>
                    <a:pt x="12316" y="3435"/>
                  </a:lnTo>
                  <a:lnTo>
                    <a:pt x="1609" y="8116"/>
                  </a:lnTo>
                  <a:lnTo>
                    <a:pt x="1733" y="8116"/>
                  </a:lnTo>
                  <a:lnTo>
                    <a:pt x="13492" y="3307"/>
                  </a:lnTo>
                  <a:lnTo>
                    <a:pt x="1981" y="8760"/>
                  </a:lnTo>
                  <a:lnTo>
                    <a:pt x="14421" y="3779"/>
                  </a:lnTo>
                  <a:lnTo>
                    <a:pt x="2228" y="9404"/>
                  </a:lnTo>
                  <a:lnTo>
                    <a:pt x="11140" y="5883"/>
                  </a:lnTo>
                  <a:lnTo>
                    <a:pt x="2414" y="9490"/>
                  </a:lnTo>
                  <a:lnTo>
                    <a:pt x="2228" y="9490"/>
                  </a:lnTo>
                  <a:lnTo>
                    <a:pt x="2414" y="9576"/>
                  </a:lnTo>
                  <a:lnTo>
                    <a:pt x="15349" y="4337"/>
                  </a:lnTo>
                  <a:lnTo>
                    <a:pt x="2661" y="10134"/>
                  </a:lnTo>
                  <a:lnTo>
                    <a:pt x="8850" y="7644"/>
                  </a:lnTo>
                  <a:lnTo>
                    <a:pt x="2661" y="10134"/>
                  </a:lnTo>
                  <a:lnTo>
                    <a:pt x="2661" y="10220"/>
                  </a:lnTo>
                  <a:lnTo>
                    <a:pt x="13802" y="5711"/>
                  </a:lnTo>
                  <a:lnTo>
                    <a:pt x="2785" y="10306"/>
                  </a:lnTo>
                  <a:lnTo>
                    <a:pt x="2785" y="10392"/>
                  </a:lnTo>
                  <a:lnTo>
                    <a:pt x="14978" y="5540"/>
                  </a:lnTo>
                  <a:lnTo>
                    <a:pt x="2909" y="10564"/>
                  </a:lnTo>
                  <a:lnTo>
                    <a:pt x="15906" y="5454"/>
                  </a:lnTo>
                  <a:lnTo>
                    <a:pt x="3156" y="10864"/>
                  </a:lnTo>
                  <a:lnTo>
                    <a:pt x="3033" y="10950"/>
                  </a:lnTo>
                  <a:lnTo>
                    <a:pt x="3156" y="10950"/>
                  </a:lnTo>
                  <a:lnTo>
                    <a:pt x="5942" y="9834"/>
                  </a:lnTo>
                  <a:lnTo>
                    <a:pt x="3156" y="10950"/>
                  </a:lnTo>
                  <a:lnTo>
                    <a:pt x="12873" y="7085"/>
                  </a:lnTo>
                  <a:lnTo>
                    <a:pt x="3156" y="11036"/>
                  </a:lnTo>
                  <a:lnTo>
                    <a:pt x="17330" y="5454"/>
                  </a:lnTo>
                  <a:lnTo>
                    <a:pt x="3713" y="11680"/>
                  </a:lnTo>
                  <a:lnTo>
                    <a:pt x="3590" y="11680"/>
                  </a:lnTo>
                  <a:lnTo>
                    <a:pt x="3713" y="11766"/>
                  </a:lnTo>
                  <a:lnTo>
                    <a:pt x="16277" y="6613"/>
                  </a:lnTo>
                  <a:lnTo>
                    <a:pt x="3837" y="11852"/>
                  </a:lnTo>
                  <a:lnTo>
                    <a:pt x="3837" y="11981"/>
                  </a:lnTo>
                  <a:lnTo>
                    <a:pt x="18134" y="6270"/>
                  </a:lnTo>
                  <a:lnTo>
                    <a:pt x="16030" y="7171"/>
                  </a:lnTo>
                  <a:lnTo>
                    <a:pt x="17206" y="6742"/>
                  </a:lnTo>
                  <a:lnTo>
                    <a:pt x="19310" y="5711"/>
                  </a:lnTo>
                  <a:lnTo>
                    <a:pt x="6499" y="10864"/>
                  </a:lnTo>
                  <a:lnTo>
                    <a:pt x="19062" y="5625"/>
                  </a:lnTo>
                  <a:lnTo>
                    <a:pt x="19062" y="5540"/>
                  </a:lnTo>
                  <a:lnTo>
                    <a:pt x="4518" y="11337"/>
                  </a:lnTo>
                  <a:lnTo>
                    <a:pt x="18258" y="5067"/>
                  </a:lnTo>
                  <a:lnTo>
                    <a:pt x="18258" y="4981"/>
                  </a:lnTo>
                  <a:lnTo>
                    <a:pt x="8603" y="8932"/>
                  </a:lnTo>
                  <a:lnTo>
                    <a:pt x="18134" y="4981"/>
                  </a:lnTo>
                  <a:lnTo>
                    <a:pt x="18134" y="4895"/>
                  </a:lnTo>
                  <a:lnTo>
                    <a:pt x="15349" y="6098"/>
                  </a:lnTo>
                  <a:lnTo>
                    <a:pt x="18134" y="4895"/>
                  </a:lnTo>
                  <a:lnTo>
                    <a:pt x="18010" y="4895"/>
                  </a:lnTo>
                  <a:lnTo>
                    <a:pt x="5013" y="10134"/>
                  </a:lnTo>
                  <a:lnTo>
                    <a:pt x="17763" y="4724"/>
                  </a:lnTo>
                  <a:lnTo>
                    <a:pt x="5323" y="9576"/>
                  </a:lnTo>
                  <a:lnTo>
                    <a:pt x="17453" y="4509"/>
                  </a:lnTo>
                  <a:lnTo>
                    <a:pt x="17330" y="4509"/>
                  </a:lnTo>
                  <a:lnTo>
                    <a:pt x="17330" y="4423"/>
                  </a:lnTo>
                  <a:lnTo>
                    <a:pt x="6065" y="8932"/>
                  </a:lnTo>
                  <a:lnTo>
                    <a:pt x="17206" y="4423"/>
                  </a:lnTo>
                  <a:lnTo>
                    <a:pt x="17206" y="4337"/>
                  </a:lnTo>
                  <a:lnTo>
                    <a:pt x="17082" y="4337"/>
                  </a:lnTo>
                  <a:lnTo>
                    <a:pt x="10893" y="6828"/>
                  </a:lnTo>
                  <a:lnTo>
                    <a:pt x="17082" y="4337"/>
                  </a:lnTo>
                  <a:lnTo>
                    <a:pt x="3590" y="9662"/>
                  </a:lnTo>
                  <a:lnTo>
                    <a:pt x="16277" y="3951"/>
                  </a:lnTo>
                  <a:lnTo>
                    <a:pt x="16277" y="3865"/>
                  </a:lnTo>
                  <a:lnTo>
                    <a:pt x="7427" y="7472"/>
                  </a:lnTo>
                  <a:lnTo>
                    <a:pt x="16154" y="3865"/>
                  </a:lnTo>
                  <a:lnTo>
                    <a:pt x="16154" y="3779"/>
                  </a:lnTo>
                  <a:lnTo>
                    <a:pt x="3033" y="9018"/>
                  </a:lnTo>
                  <a:lnTo>
                    <a:pt x="15225" y="3435"/>
                  </a:lnTo>
                  <a:lnTo>
                    <a:pt x="15349" y="3435"/>
                  </a:lnTo>
                  <a:lnTo>
                    <a:pt x="15225" y="3435"/>
                  </a:lnTo>
                  <a:lnTo>
                    <a:pt x="2785" y="8374"/>
                  </a:lnTo>
                  <a:lnTo>
                    <a:pt x="14297" y="3049"/>
                  </a:lnTo>
                  <a:lnTo>
                    <a:pt x="14297" y="2963"/>
                  </a:lnTo>
                  <a:lnTo>
                    <a:pt x="3156" y="7472"/>
                  </a:lnTo>
                  <a:lnTo>
                    <a:pt x="13926" y="2877"/>
                  </a:lnTo>
                  <a:lnTo>
                    <a:pt x="13926" y="2791"/>
                  </a:lnTo>
                  <a:lnTo>
                    <a:pt x="3837" y="6828"/>
                  </a:lnTo>
                  <a:lnTo>
                    <a:pt x="13492" y="2662"/>
                  </a:lnTo>
                  <a:lnTo>
                    <a:pt x="2538" y="7085"/>
                  </a:lnTo>
                  <a:lnTo>
                    <a:pt x="12873" y="2491"/>
                  </a:lnTo>
                  <a:lnTo>
                    <a:pt x="12873" y="2405"/>
                  </a:lnTo>
                  <a:lnTo>
                    <a:pt x="9160" y="3865"/>
                  </a:lnTo>
                  <a:lnTo>
                    <a:pt x="12688" y="2405"/>
                  </a:lnTo>
                  <a:lnTo>
                    <a:pt x="6251" y="4981"/>
                  </a:lnTo>
                  <a:lnTo>
                    <a:pt x="12564" y="2405"/>
                  </a:lnTo>
                  <a:lnTo>
                    <a:pt x="12564" y="2319"/>
                  </a:lnTo>
                  <a:lnTo>
                    <a:pt x="1857" y="6613"/>
                  </a:lnTo>
                  <a:lnTo>
                    <a:pt x="11512" y="1932"/>
                  </a:lnTo>
                  <a:lnTo>
                    <a:pt x="11388" y="1932"/>
                  </a:lnTo>
                  <a:lnTo>
                    <a:pt x="3713" y="4981"/>
                  </a:lnTo>
                  <a:lnTo>
                    <a:pt x="11264" y="1932"/>
                  </a:lnTo>
                  <a:lnTo>
                    <a:pt x="11264" y="1847"/>
                  </a:lnTo>
                  <a:lnTo>
                    <a:pt x="11140" y="1847"/>
                  </a:lnTo>
                  <a:lnTo>
                    <a:pt x="1609" y="5711"/>
                  </a:lnTo>
                  <a:lnTo>
                    <a:pt x="10088" y="1589"/>
                  </a:lnTo>
                  <a:lnTo>
                    <a:pt x="2228" y="4724"/>
                  </a:lnTo>
                  <a:lnTo>
                    <a:pt x="9655" y="1503"/>
                  </a:lnTo>
                  <a:lnTo>
                    <a:pt x="9531" y="1503"/>
                  </a:lnTo>
                  <a:lnTo>
                    <a:pt x="2414" y="4337"/>
                  </a:lnTo>
                  <a:lnTo>
                    <a:pt x="9284" y="1417"/>
                  </a:lnTo>
                  <a:lnTo>
                    <a:pt x="9160" y="1288"/>
                  </a:lnTo>
                  <a:lnTo>
                    <a:pt x="1176" y="4509"/>
                  </a:lnTo>
                  <a:lnTo>
                    <a:pt x="8232" y="1117"/>
                  </a:lnTo>
                  <a:lnTo>
                    <a:pt x="1485" y="3865"/>
                  </a:lnTo>
                  <a:lnTo>
                    <a:pt x="7674" y="1031"/>
                  </a:lnTo>
                  <a:lnTo>
                    <a:pt x="7551" y="1031"/>
                  </a:lnTo>
                  <a:lnTo>
                    <a:pt x="3342" y="2662"/>
                  </a:lnTo>
                  <a:lnTo>
                    <a:pt x="7427" y="1031"/>
                  </a:lnTo>
                  <a:lnTo>
                    <a:pt x="7427" y="945"/>
                  </a:lnTo>
                  <a:lnTo>
                    <a:pt x="3342" y="2577"/>
                  </a:lnTo>
                  <a:lnTo>
                    <a:pt x="7303" y="945"/>
                  </a:lnTo>
                  <a:lnTo>
                    <a:pt x="7179" y="945"/>
                  </a:lnTo>
                  <a:lnTo>
                    <a:pt x="928" y="3435"/>
                  </a:lnTo>
                  <a:lnTo>
                    <a:pt x="6251" y="773"/>
                  </a:lnTo>
                  <a:lnTo>
                    <a:pt x="928" y="2791"/>
                  </a:lnTo>
                  <a:lnTo>
                    <a:pt x="5570" y="644"/>
                  </a:lnTo>
                  <a:lnTo>
                    <a:pt x="5570" y="558"/>
                  </a:lnTo>
                  <a:lnTo>
                    <a:pt x="5446" y="558"/>
                  </a:lnTo>
                  <a:lnTo>
                    <a:pt x="557" y="2577"/>
                  </a:lnTo>
                  <a:lnTo>
                    <a:pt x="4270" y="472"/>
                  </a:lnTo>
                  <a:lnTo>
                    <a:pt x="4270" y="386"/>
                  </a:lnTo>
                  <a:lnTo>
                    <a:pt x="681" y="1847"/>
                  </a:lnTo>
                  <a:lnTo>
                    <a:pt x="3590" y="386"/>
                  </a:lnTo>
                  <a:lnTo>
                    <a:pt x="3590" y="301"/>
                  </a:lnTo>
                  <a:lnTo>
                    <a:pt x="681" y="1503"/>
                  </a:lnTo>
                  <a:lnTo>
                    <a:pt x="2909" y="301"/>
                  </a:lnTo>
                  <a:lnTo>
                    <a:pt x="3033" y="301"/>
                  </a:lnTo>
                  <a:lnTo>
                    <a:pt x="2909" y="301"/>
                  </a:lnTo>
                  <a:lnTo>
                    <a:pt x="248" y="1288"/>
                  </a:lnTo>
                  <a:lnTo>
                    <a:pt x="1485" y="129"/>
                  </a:lnTo>
                  <a:lnTo>
                    <a:pt x="1300" y="129"/>
                  </a:lnTo>
                  <a:lnTo>
                    <a:pt x="124" y="558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D1E8B2"/>
            </a:solidFill>
            <a:ln w="9525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76" name="组合 22"/>
          <p:cNvGrpSpPr/>
          <p:nvPr/>
        </p:nvGrpSpPr>
        <p:grpSpPr>
          <a:xfrm>
            <a:off x="6937375" y="2509838"/>
            <a:ext cx="760414" cy="661988"/>
            <a:chOff x="0" y="0"/>
            <a:chExt cx="760412" cy="661987"/>
          </a:xfrm>
        </p:grpSpPr>
        <p:sp>
          <p:nvSpPr>
            <p:cNvPr id="974" name="Freeform 96"/>
            <p:cNvSpPr/>
            <p:nvPr/>
          </p:nvSpPr>
          <p:spPr>
            <a:xfrm>
              <a:off x="68261" y="109537"/>
              <a:ext cx="685801" cy="552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0" y="5524"/>
                  </a:moveTo>
                  <a:lnTo>
                    <a:pt x="5750" y="11421"/>
                  </a:lnTo>
                  <a:lnTo>
                    <a:pt x="7450" y="10179"/>
                  </a:lnTo>
                  <a:lnTo>
                    <a:pt x="13800" y="5524"/>
                  </a:lnTo>
                  <a:close/>
                  <a:moveTo>
                    <a:pt x="21600" y="0"/>
                  </a:moveTo>
                  <a:lnTo>
                    <a:pt x="20100" y="1055"/>
                  </a:lnTo>
                  <a:lnTo>
                    <a:pt x="13800" y="5710"/>
                  </a:lnTo>
                  <a:lnTo>
                    <a:pt x="20850" y="621"/>
                  </a:lnTo>
                  <a:lnTo>
                    <a:pt x="8950" y="10179"/>
                  </a:lnTo>
                  <a:lnTo>
                    <a:pt x="20500" y="1986"/>
                  </a:lnTo>
                  <a:lnTo>
                    <a:pt x="5650" y="13779"/>
                  </a:lnTo>
                  <a:lnTo>
                    <a:pt x="19550" y="3848"/>
                  </a:lnTo>
                  <a:lnTo>
                    <a:pt x="4250" y="15517"/>
                  </a:lnTo>
                  <a:lnTo>
                    <a:pt x="11300" y="10490"/>
                  </a:lnTo>
                  <a:lnTo>
                    <a:pt x="3950" y="15766"/>
                  </a:lnTo>
                  <a:lnTo>
                    <a:pt x="4050" y="15766"/>
                  </a:lnTo>
                  <a:lnTo>
                    <a:pt x="18050" y="5834"/>
                  </a:lnTo>
                  <a:lnTo>
                    <a:pt x="3200" y="16697"/>
                  </a:lnTo>
                  <a:lnTo>
                    <a:pt x="3200" y="16821"/>
                  </a:lnTo>
                  <a:lnTo>
                    <a:pt x="19250" y="5276"/>
                  </a:lnTo>
                  <a:lnTo>
                    <a:pt x="1900" y="18434"/>
                  </a:lnTo>
                  <a:lnTo>
                    <a:pt x="1900" y="18559"/>
                  </a:lnTo>
                  <a:lnTo>
                    <a:pt x="19450" y="5959"/>
                  </a:lnTo>
                  <a:lnTo>
                    <a:pt x="100" y="20979"/>
                  </a:lnTo>
                  <a:lnTo>
                    <a:pt x="17100" y="8752"/>
                  </a:lnTo>
                  <a:lnTo>
                    <a:pt x="100" y="21352"/>
                  </a:lnTo>
                  <a:lnTo>
                    <a:pt x="0" y="21352"/>
                  </a:lnTo>
                  <a:lnTo>
                    <a:pt x="100" y="21476"/>
                  </a:lnTo>
                  <a:lnTo>
                    <a:pt x="18500" y="8193"/>
                  </a:lnTo>
                  <a:lnTo>
                    <a:pt x="950" y="21476"/>
                  </a:lnTo>
                  <a:lnTo>
                    <a:pt x="1050" y="21476"/>
                  </a:lnTo>
                  <a:lnTo>
                    <a:pt x="17300" y="9807"/>
                  </a:lnTo>
                  <a:lnTo>
                    <a:pt x="1600" y="21476"/>
                  </a:lnTo>
                  <a:lnTo>
                    <a:pt x="1600" y="21600"/>
                  </a:lnTo>
                  <a:lnTo>
                    <a:pt x="18250" y="9683"/>
                  </a:lnTo>
                  <a:lnTo>
                    <a:pt x="2650" y="21600"/>
                  </a:lnTo>
                  <a:lnTo>
                    <a:pt x="18050" y="10614"/>
                  </a:lnTo>
                  <a:lnTo>
                    <a:pt x="3850" y="21600"/>
                  </a:lnTo>
                  <a:lnTo>
                    <a:pt x="3950" y="21600"/>
                  </a:lnTo>
                  <a:lnTo>
                    <a:pt x="17650" y="11793"/>
                  </a:lnTo>
                  <a:lnTo>
                    <a:pt x="5200" y="21476"/>
                  </a:lnTo>
                  <a:lnTo>
                    <a:pt x="16000" y="13779"/>
                  </a:lnTo>
                  <a:lnTo>
                    <a:pt x="5850" y="21352"/>
                  </a:lnTo>
                  <a:lnTo>
                    <a:pt x="5850" y="21476"/>
                  </a:lnTo>
                  <a:lnTo>
                    <a:pt x="16000" y="14214"/>
                  </a:lnTo>
                  <a:lnTo>
                    <a:pt x="6700" y="21228"/>
                  </a:lnTo>
                  <a:lnTo>
                    <a:pt x="6700" y="21352"/>
                  </a:lnTo>
                  <a:lnTo>
                    <a:pt x="16550" y="14214"/>
                  </a:lnTo>
                  <a:lnTo>
                    <a:pt x="8300" y="20793"/>
                  </a:lnTo>
                  <a:lnTo>
                    <a:pt x="8300" y="20979"/>
                  </a:lnTo>
                  <a:lnTo>
                    <a:pt x="15150" y="16014"/>
                  </a:lnTo>
                  <a:lnTo>
                    <a:pt x="9500" y="20421"/>
                  </a:lnTo>
                  <a:lnTo>
                    <a:pt x="9500" y="20545"/>
                  </a:lnTo>
                  <a:lnTo>
                    <a:pt x="15050" y="16572"/>
                  </a:lnTo>
                  <a:lnTo>
                    <a:pt x="12600" y="18807"/>
                  </a:lnTo>
                  <a:lnTo>
                    <a:pt x="12600" y="18993"/>
                  </a:lnTo>
                  <a:lnTo>
                    <a:pt x="12900" y="18683"/>
                  </a:lnTo>
                  <a:lnTo>
                    <a:pt x="12900" y="18559"/>
                  </a:lnTo>
                  <a:lnTo>
                    <a:pt x="15500" y="16324"/>
                  </a:lnTo>
                  <a:lnTo>
                    <a:pt x="15500" y="16200"/>
                  </a:lnTo>
                  <a:lnTo>
                    <a:pt x="10700" y="19614"/>
                  </a:lnTo>
                  <a:lnTo>
                    <a:pt x="16350" y="15269"/>
                  </a:lnTo>
                  <a:lnTo>
                    <a:pt x="16350" y="15083"/>
                  </a:lnTo>
                  <a:lnTo>
                    <a:pt x="9200" y="20297"/>
                  </a:lnTo>
                  <a:lnTo>
                    <a:pt x="17400" y="13655"/>
                  </a:lnTo>
                  <a:lnTo>
                    <a:pt x="8450" y="20048"/>
                  </a:lnTo>
                  <a:lnTo>
                    <a:pt x="17850" y="12972"/>
                  </a:lnTo>
                  <a:lnTo>
                    <a:pt x="17850" y="12848"/>
                  </a:lnTo>
                  <a:lnTo>
                    <a:pt x="17750" y="12848"/>
                  </a:lnTo>
                  <a:lnTo>
                    <a:pt x="8000" y="19862"/>
                  </a:lnTo>
                  <a:lnTo>
                    <a:pt x="18150" y="12352"/>
                  </a:lnTo>
                  <a:lnTo>
                    <a:pt x="18150" y="12166"/>
                  </a:lnTo>
                  <a:lnTo>
                    <a:pt x="6300" y="20669"/>
                  </a:lnTo>
                  <a:lnTo>
                    <a:pt x="18800" y="10986"/>
                  </a:lnTo>
                  <a:lnTo>
                    <a:pt x="18800" y="10862"/>
                  </a:lnTo>
                  <a:lnTo>
                    <a:pt x="5100" y="20669"/>
                  </a:lnTo>
                  <a:lnTo>
                    <a:pt x="19350" y="9683"/>
                  </a:lnTo>
                  <a:lnTo>
                    <a:pt x="4150" y="20545"/>
                  </a:lnTo>
                  <a:lnTo>
                    <a:pt x="19650" y="8628"/>
                  </a:lnTo>
                  <a:lnTo>
                    <a:pt x="19750" y="8628"/>
                  </a:lnTo>
                  <a:lnTo>
                    <a:pt x="19650" y="8628"/>
                  </a:lnTo>
                  <a:lnTo>
                    <a:pt x="4150" y="19614"/>
                  </a:lnTo>
                  <a:lnTo>
                    <a:pt x="20000" y="7945"/>
                  </a:lnTo>
                  <a:lnTo>
                    <a:pt x="19850" y="7945"/>
                  </a:lnTo>
                  <a:lnTo>
                    <a:pt x="2750" y="20172"/>
                  </a:lnTo>
                  <a:lnTo>
                    <a:pt x="20300" y="7014"/>
                  </a:lnTo>
                  <a:lnTo>
                    <a:pt x="20300" y="6890"/>
                  </a:lnTo>
                  <a:lnTo>
                    <a:pt x="20200" y="6890"/>
                  </a:lnTo>
                  <a:lnTo>
                    <a:pt x="3300" y="18993"/>
                  </a:lnTo>
                  <a:lnTo>
                    <a:pt x="20400" y="6455"/>
                  </a:lnTo>
                  <a:lnTo>
                    <a:pt x="20400" y="6331"/>
                  </a:lnTo>
                  <a:lnTo>
                    <a:pt x="1350" y="20048"/>
                  </a:lnTo>
                  <a:lnTo>
                    <a:pt x="20750" y="5028"/>
                  </a:lnTo>
                  <a:lnTo>
                    <a:pt x="3600" y="17255"/>
                  </a:lnTo>
                  <a:lnTo>
                    <a:pt x="20950" y="4097"/>
                  </a:lnTo>
                  <a:lnTo>
                    <a:pt x="6200" y="14586"/>
                  </a:lnTo>
                  <a:lnTo>
                    <a:pt x="21050" y="3538"/>
                  </a:lnTo>
                  <a:lnTo>
                    <a:pt x="13800" y="8752"/>
                  </a:lnTo>
                  <a:lnTo>
                    <a:pt x="21050" y="3414"/>
                  </a:lnTo>
                  <a:lnTo>
                    <a:pt x="5950" y="14338"/>
                  </a:lnTo>
                  <a:lnTo>
                    <a:pt x="21250" y="2607"/>
                  </a:lnTo>
                  <a:lnTo>
                    <a:pt x="21150" y="2607"/>
                  </a:lnTo>
                  <a:lnTo>
                    <a:pt x="6600" y="13097"/>
                  </a:lnTo>
                  <a:lnTo>
                    <a:pt x="21350" y="1303"/>
                  </a:lnTo>
                  <a:lnTo>
                    <a:pt x="21500" y="1303"/>
                  </a:lnTo>
                  <a:lnTo>
                    <a:pt x="21350" y="1303"/>
                  </a:lnTo>
                  <a:lnTo>
                    <a:pt x="9700" y="9683"/>
                  </a:lnTo>
                  <a:lnTo>
                    <a:pt x="21600" y="12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1E8B2"/>
            </a:solidFill>
            <a:ln w="9525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75" name="Freeform 98"/>
            <p:cNvSpPr/>
            <p:nvPr/>
          </p:nvSpPr>
          <p:spPr>
            <a:xfrm>
              <a:off x="0" y="0"/>
              <a:ext cx="760414" cy="6016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385" y="9176"/>
                  </a:moveTo>
                  <a:lnTo>
                    <a:pt x="8658" y="13279"/>
                  </a:lnTo>
                  <a:lnTo>
                    <a:pt x="271" y="19491"/>
                  </a:lnTo>
                  <a:lnTo>
                    <a:pt x="3743" y="17098"/>
                  </a:lnTo>
                  <a:lnTo>
                    <a:pt x="90" y="20859"/>
                  </a:lnTo>
                  <a:lnTo>
                    <a:pt x="496" y="20631"/>
                  </a:lnTo>
                  <a:lnTo>
                    <a:pt x="90" y="20973"/>
                  </a:lnTo>
                  <a:lnTo>
                    <a:pt x="180" y="20859"/>
                  </a:lnTo>
                  <a:lnTo>
                    <a:pt x="90" y="21087"/>
                  </a:lnTo>
                  <a:lnTo>
                    <a:pt x="361" y="20859"/>
                  </a:lnTo>
                  <a:lnTo>
                    <a:pt x="0" y="21486"/>
                  </a:lnTo>
                  <a:lnTo>
                    <a:pt x="0" y="21600"/>
                  </a:lnTo>
                  <a:lnTo>
                    <a:pt x="90" y="21600"/>
                  </a:lnTo>
                  <a:lnTo>
                    <a:pt x="90" y="21486"/>
                  </a:lnTo>
                  <a:lnTo>
                    <a:pt x="496" y="20859"/>
                  </a:lnTo>
                  <a:lnTo>
                    <a:pt x="496" y="20745"/>
                  </a:lnTo>
                  <a:lnTo>
                    <a:pt x="586" y="20631"/>
                  </a:lnTo>
                  <a:lnTo>
                    <a:pt x="361" y="20745"/>
                  </a:lnTo>
                  <a:lnTo>
                    <a:pt x="767" y="20346"/>
                  </a:lnTo>
                  <a:lnTo>
                    <a:pt x="271" y="20631"/>
                  </a:lnTo>
                  <a:lnTo>
                    <a:pt x="3968" y="16813"/>
                  </a:lnTo>
                  <a:lnTo>
                    <a:pt x="14385" y="9176"/>
                  </a:lnTo>
                  <a:close/>
                  <a:moveTo>
                    <a:pt x="21014" y="0"/>
                  </a:moveTo>
                  <a:lnTo>
                    <a:pt x="4239" y="12196"/>
                  </a:lnTo>
                  <a:lnTo>
                    <a:pt x="20157" y="114"/>
                  </a:lnTo>
                  <a:lnTo>
                    <a:pt x="3472" y="12196"/>
                  </a:lnTo>
                  <a:lnTo>
                    <a:pt x="18534" y="399"/>
                  </a:lnTo>
                  <a:lnTo>
                    <a:pt x="18398" y="399"/>
                  </a:lnTo>
                  <a:lnTo>
                    <a:pt x="5096" y="10145"/>
                  </a:lnTo>
                  <a:lnTo>
                    <a:pt x="17542" y="627"/>
                  </a:lnTo>
                  <a:lnTo>
                    <a:pt x="5592" y="9290"/>
                  </a:lnTo>
                  <a:lnTo>
                    <a:pt x="16685" y="855"/>
                  </a:lnTo>
                  <a:lnTo>
                    <a:pt x="16685" y="741"/>
                  </a:lnTo>
                  <a:lnTo>
                    <a:pt x="4735" y="9518"/>
                  </a:lnTo>
                  <a:lnTo>
                    <a:pt x="13979" y="1710"/>
                  </a:lnTo>
                  <a:lnTo>
                    <a:pt x="14069" y="1710"/>
                  </a:lnTo>
                  <a:lnTo>
                    <a:pt x="13979" y="1710"/>
                  </a:lnTo>
                  <a:lnTo>
                    <a:pt x="6088" y="7580"/>
                  </a:lnTo>
                  <a:lnTo>
                    <a:pt x="9830" y="4046"/>
                  </a:lnTo>
                  <a:lnTo>
                    <a:pt x="9334" y="4274"/>
                  </a:lnTo>
                  <a:lnTo>
                    <a:pt x="9425" y="4388"/>
                  </a:lnTo>
                  <a:lnTo>
                    <a:pt x="9560" y="4274"/>
                  </a:lnTo>
                  <a:lnTo>
                    <a:pt x="5682" y="7808"/>
                  </a:lnTo>
                  <a:lnTo>
                    <a:pt x="13393" y="2223"/>
                  </a:lnTo>
                  <a:lnTo>
                    <a:pt x="4058" y="10031"/>
                  </a:lnTo>
                  <a:lnTo>
                    <a:pt x="14656" y="2337"/>
                  </a:lnTo>
                  <a:lnTo>
                    <a:pt x="3562" y="10715"/>
                  </a:lnTo>
                  <a:lnTo>
                    <a:pt x="3562" y="10885"/>
                  </a:lnTo>
                  <a:lnTo>
                    <a:pt x="15512" y="2109"/>
                  </a:lnTo>
                  <a:lnTo>
                    <a:pt x="3066" y="11569"/>
                  </a:lnTo>
                  <a:lnTo>
                    <a:pt x="17361" y="1254"/>
                  </a:lnTo>
                  <a:lnTo>
                    <a:pt x="2390" y="13051"/>
                  </a:lnTo>
                  <a:lnTo>
                    <a:pt x="2300" y="13051"/>
                  </a:lnTo>
                  <a:lnTo>
                    <a:pt x="2390" y="13051"/>
                  </a:lnTo>
                  <a:lnTo>
                    <a:pt x="17947" y="1710"/>
                  </a:lnTo>
                  <a:lnTo>
                    <a:pt x="2029" y="13792"/>
                  </a:lnTo>
                  <a:lnTo>
                    <a:pt x="2029" y="13906"/>
                  </a:lnTo>
                  <a:lnTo>
                    <a:pt x="19481" y="1083"/>
                  </a:lnTo>
                  <a:lnTo>
                    <a:pt x="1533" y="14989"/>
                  </a:lnTo>
                  <a:lnTo>
                    <a:pt x="1623" y="14989"/>
                  </a:lnTo>
                  <a:lnTo>
                    <a:pt x="13122" y="6611"/>
                  </a:lnTo>
                  <a:lnTo>
                    <a:pt x="1533" y="15103"/>
                  </a:lnTo>
                  <a:lnTo>
                    <a:pt x="1443" y="15103"/>
                  </a:lnTo>
                  <a:lnTo>
                    <a:pt x="1443" y="15274"/>
                  </a:lnTo>
                  <a:lnTo>
                    <a:pt x="1533" y="15274"/>
                  </a:lnTo>
                  <a:lnTo>
                    <a:pt x="13393" y="6497"/>
                  </a:lnTo>
                  <a:lnTo>
                    <a:pt x="1443" y="15388"/>
                  </a:lnTo>
                  <a:lnTo>
                    <a:pt x="19075" y="2565"/>
                  </a:lnTo>
                  <a:lnTo>
                    <a:pt x="1127" y="16129"/>
                  </a:lnTo>
                  <a:lnTo>
                    <a:pt x="1263" y="16129"/>
                  </a:lnTo>
                  <a:lnTo>
                    <a:pt x="19977" y="2451"/>
                  </a:lnTo>
                  <a:lnTo>
                    <a:pt x="857" y="17098"/>
                  </a:lnTo>
                  <a:lnTo>
                    <a:pt x="857" y="17212"/>
                  </a:lnTo>
                  <a:lnTo>
                    <a:pt x="17632" y="4901"/>
                  </a:lnTo>
                  <a:lnTo>
                    <a:pt x="767" y="17554"/>
                  </a:lnTo>
                  <a:lnTo>
                    <a:pt x="18038" y="5015"/>
                  </a:lnTo>
                  <a:lnTo>
                    <a:pt x="676" y="18066"/>
                  </a:lnTo>
                  <a:lnTo>
                    <a:pt x="586" y="18066"/>
                  </a:lnTo>
                  <a:lnTo>
                    <a:pt x="676" y="18066"/>
                  </a:lnTo>
                  <a:lnTo>
                    <a:pt x="20157" y="3818"/>
                  </a:lnTo>
                  <a:lnTo>
                    <a:pt x="361" y="19263"/>
                  </a:lnTo>
                  <a:lnTo>
                    <a:pt x="15693" y="8036"/>
                  </a:lnTo>
                  <a:lnTo>
                    <a:pt x="14385" y="9005"/>
                  </a:lnTo>
                  <a:lnTo>
                    <a:pt x="20067" y="4901"/>
                  </a:lnTo>
                  <a:lnTo>
                    <a:pt x="21420" y="3932"/>
                  </a:lnTo>
                  <a:lnTo>
                    <a:pt x="1714" y="18294"/>
                  </a:lnTo>
                  <a:lnTo>
                    <a:pt x="21510" y="2793"/>
                  </a:lnTo>
                  <a:lnTo>
                    <a:pt x="4149" y="15502"/>
                  </a:lnTo>
                  <a:lnTo>
                    <a:pt x="21510" y="2451"/>
                  </a:lnTo>
                  <a:lnTo>
                    <a:pt x="21600" y="2451"/>
                  </a:lnTo>
                  <a:lnTo>
                    <a:pt x="21510" y="2337"/>
                  </a:lnTo>
                  <a:lnTo>
                    <a:pt x="4735" y="14647"/>
                  </a:lnTo>
                  <a:lnTo>
                    <a:pt x="21600" y="2109"/>
                  </a:lnTo>
                  <a:lnTo>
                    <a:pt x="21600" y="1938"/>
                  </a:lnTo>
                  <a:lnTo>
                    <a:pt x="21510" y="1938"/>
                  </a:lnTo>
                  <a:lnTo>
                    <a:pt x="2480" y="15844"/>
                  </a:lnTo>
                  <a:lnTo>
                    <a:pt x="21600" y="1254"/>
                  </a:lnTo>
                  <a:lnTo>
                    <a:pt x="3743" y="14134"/>
                  </a:lnTo>
                  <a:lnTo>
                    <a:pt x="21600" y="741"/>
                  </a:lnTo>
                  <a:lnTo>
                    <a:pt x="21600" y="627"/>
                  </a:lnTo>
                  <a:lnTo>
                    <a:pt x="9650" y="9404"/>
                  </a:lnTo>
                  <a:lnTo>
                    <a:pt x="21600" y="513"/>
                  </a:lnTo>
                  <a:lnTo>
                    <a:pt x="10011" y="8891"/>
                  </a:lnTo>
                  <a:lnTo>
                    <a:pt x="21600" y="399"/>
                  </a:lnTo>
                  <a:lnTo>
                    <a:pt x="3157" y="13792"/>
                  </a:lnTo>
                  <a:lnTo>
                    <a:pt x="21104" y="0"/>
                  </a:lnTo>
                  <a:lnTo>
                    <a:pt x="21014" y="0"/>
                  </a:lnTo>
                  <a:close/>
                </a:path>
              </a:pathLst>
            </a:custGeom>
            <a:solidFill>
              <a:srgbClr val="D1E8B2"/>
            </a:solidFill>
            <a:ln w="9525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79" name="组合 25"/>
          <p:cNvGrpSpPr/>
          <p:nvPr/>
        </p:nvGrpSpPr>
        <p:grpSpPr>
          <a:xfrm>
            <a:off x="4040187" y="4062412"/>
            <a:ext cx="750889" cy="369889"/>
            <a:chOff x="0" y="0"/>
            <a:chExt cx="750887" cy="369888"/>
          </a:xfrm>
        </p:grpSpPr>
        <p:sp>
          <p:nvSpPr>
            <p:cNvPr id="977" name="Freeform 102"/>
            <p:cNvSpPr/>
            <p:nvPr/>
          </p:nvSpPr>
          <p:spPr>
            <a:xfrm>
              <a:off x="342900" y="47625"/>
              <a:ext cx="407988" cy="152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88" y="18675"/>
                  </a:moveTo>
                  <a:lnTo>
                    <a:pt x="0" y="19575"/>
                  </a:lnTo>
                  <a:lnTo>
                    <a:pt x="0" y="20025"/>
                  </a:lnTo>
                  <a:lnTo>
                    <a:pt x="588" y="18675"/>
                  </a:lnTo>
                  <a:close/>
                  <a:moveTo>
                    <a:pt x="12943" y="0"/>
                  </a:moveTo>
                  <a:lnTo>
                    <a:pt x="2017" y="16650"/>
                  </a:lnTo>
                  <a:lnTo>
                    <a:pt x="756" y="19125"/>
                  </a:lnTo>
                  <a:lnTo>
                    <a:pt x="12271" y="1350"/>
                  </a:lnTo>
                  <a:lnTo>
                    <a:pt x="2017" y="20700"/>
                  </a:lnTo>
                  <a:lnTo>
                    <a:pt x="2017" y="21150"/>
                  </a:lnTo>
                  <a:lnTo>
                    <a:pt x="13700" y="2700"/>
                  </a:lnTo>
                  <a:lnTo>
                    <a:pt x="4539" y="21150"/>
                  </a:lnTo>
                  <a:lnTo>
                    <a:pt x="4539" y="21600"/>
                  </a:lnTo>
                  <a:lnTo>
                    <a:pt x="14540" y="5625"/>
                  </a:lnTo>
                  <a:lnTo>
                    <a:pt x="6135" y="21600"/>
                  </a:lnTo>
                  <a:lnTo>
                    <a:pt x="10590" y="14400"/>
                  </a:lnTo>
                  <a:lnTo>
                    <a:pt x="6304" y="21600"/>
                  </a:lnTo>
                  <a:lnTo>
                    <a:pt x="6472" y="21600"/>
                  </a:lnTo>
                  <a:lnTo>
                    <a:pt x="14960" y="8550"/>
                  </a:lnTo>
                  <a:lnTo>
                    <a:pt x="7396" y="21600"/>
                  </a:lnTo>
                  <a:lnTo>
                    <a:pt x="16221" y="8100"/>
                  </a:lnTo>
                  <a:lnTo>
                    <a:pt x="9161" y="21150"/>
                  </a:lnTo>
                  <a:lnTo>
                    <a:pt x="9161" y="21600"/>
                  </a:lnTo>
                  <a:lnTo>
                    <a:pt x="9329" y="21600"/>
                  </a:lnTo>
                  <a:lnTo>
                    <a:pt x="17314" y="9000"/>
                  </a:lnTo>
                  <a:lnTo>
                    <a:pt x="12271" y="20700"/>
                  </a:lnTo>
                  <a:lnTo>
                    <a:pt x="12271" y="21150"/>
                  </a:lnTo>
                  <a:lnTo>
                    <a:pt x="17818" y="12375"/>
                  </a:lnTo>
                  <a:lnTo>
                    <a:pt x="13279" y="20700"/>
                  </a:lnTo>
                  <a:lnTo>
                    <a:pt x="13532" y="20700"/>
                  </a:lnTo>
                  <a:lnTo>
                    <a:pt x="18911" y="12375"/>
                  </a:lnTo>
                  <a:lnTo>
                    <a:pt x="15465" y="20025"/>
                  </a:lnTo>
                  <a:lnTo>
                    <a:pt x="15633" y="20025"/>
                  </a:lnTo>
                  <a:lnTo>
                    <a:pt x="19415" y="14400"/>
                  </a:lnTo>
                  <a:lnTo>
                    <a:pt x="16893" y="19575"/>
                  </a:lnTo>
                  <a:lnTo>
                    <a:pt x="20171" y="14850"/>
                  </a:lnTo>
                  <a:lnTo>
                    <a:pt x="19415" y="19125"/>
                  </a:lnTo>
                  <a:lnTo>
                    <a:pt x="21012" y="16650"/>
                  </a:lnTo>
                  <a:lnTo>
                    <a:pt x="21600" y="18225"/>
                  </a:lnTo>
                  <a:lnTo>
                    <a:pt x="21012" y="16200"/>
                  </a:lnTo>
                  <a:lnTo>
                    <a:pt x="19415" y="18675"/>
                  </a:lnTo>
                  <a:lnTo>
                    <a:pt x="20339" y="14850"/>
                  </a:lnTo>
                  <a:lnTo>
                    <a:pt x="20339" y="14400"/>
                  </a:lnTo>
                  <a:lnTo>
                    <a:pt x="17482" y="19125"/>
                  </a:lnTo>
                  <a:lnTo>
                    <a:pt x="20003" y="13500"/>
                  </a:lnTo>
                  <a:lnTo>
                    <a:pt x="19751" y="13500"/>
                  </a:lnTo>
                  <a:lnTo>
                    <a:pt x="15801" y="19575"/>
                  </a:lnTo>
                  <a:lnTo>
                    <a:pt x="19247" y="11925"/>
                  </a:lnTo>
                  <a:lnTo>
                    <a:pt x="19247" y="11475"/>
                  </a:lnTo>
                  <a:lnTo>
                    <a:pt x="14204" y="19125"/>
                  </a:lnTo>
                  <a:lnTo>
                    <a:pt x="18742" y="11025"/>
                  </a:lnTo>
                  <a:lnTo>
                    <a:pt x="18911" y="11025"/>
                  </a:lnTo>
                  <a:lnTo>
                    <a:pt x="18742" y="10575"/>
                  </a:lnTo>
                  <a:lnTo>
                    <a:pt x="12607" y="20025"/>
                  </a:lnTo>
                  <a:lnTo>
                    <a:pt x="17650" y="8550"/>
                  </a:lnTo>
                  <a:lnTo>
                    <a:pt x="17650" y="8100"/>
                  </a:lnTo>
                  <a:lnTo>
                    <a:pt x="9918" y="20025"/>
                  </a:lnTo>
                  <a:lnTo>
                    <a:pt x="16893" y="6750"/>
                  </a:lnTo>
                  <a:lnTo>
                    <a:pt x="8825" y="19125"/>
                  </a:lnTo>
                  <a:lnTo>
                    <a:pt x="16557" y="6075"/>
                  </a:lnTo>
                  <a:lnTo>
                    <a:pt x="16557" y="5625"/>
                  </a:lnTo>
                  <a:lnTo>
                    <a:pt x="12103" y="12375"/>
                  </a:lnTo>
                  <a:lnTo>
                    <a:pt x="16389" y="5625"/>
                  </a:lnTo>
                  <a:lnTo>
                    <a:pt x="7060" y="19575"/>
                  </a:lnTo>
                  <a:lnTo>
                    <a:pt x="15633" y="4275"/>
                  </a:lnTo>
                  <a:lnTo>
                    <a:pt x="5043" y="20025"/>
                  </a:lnTo>
                  <a:lnTo>
                    <a:pt x="14204" y="1800"/>
                  </a:lnTo>
                  <a:lnTo>
                    <a:pt x="14372" y="1800"/>
                  </a:lnTo>
                  <a:lnTo>
                    <a:pt x="14204" y="1800"/>
                  </a:lnTo>
                  <a:lnTo>
                    <a:pt x="2689" y="19575"/>
                  </a:lnTo>
                  <a:lnTo>
                    <a:pt x="12943" y="0"/>
                  </a:lnTo>
                  <a:close/>
                </a:path>
              </a:pathLst>
            </a:custGeom>
            <a:solidFill>
              <a:srgbClr val="D1E8B2"/>
            </a:solidFill>
            <a:ln w="9525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78" name="Freeform 104"/>
            <p:cNvSpPr/>
            <p:nvPr/>
          </p:nvSpPr>
          <p:spPr>
            <a:xfrm>
              <a:off x="-1" y="0"/>
              <a:ext cx="739776" cy="369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429" y="10661"/>
                  </a:moveTo>
                  <a:lnTo>
                    <a:pt x="10012" y="11032"/>
                  </a:lnTo>
                  <a:lnTo>
                    <a:pt x="4589" y="17985"/>
                  </a:lnTo>
                  <a:lnTo>
                    <a:pt x="4682" y="17985"/>
                  </a:lnTo>
                  <a:lnTo>
                    <a:pt x="8946" y="13071"/>
                  </a:lnTo>
                  <a:lnTo>
                    <a:pt x="4774" y="18170"/>
                  </a:lnTo>
                  <a:lnTo>
                    <a:pt x="10336" y="11866"/>
                  </a:lnTo>
                  <a:lnTo>
                    <a:pt x="5655" y="19004"/>
                  </a:lnTo>
                  <a:lnTo>
                    <a:pt x="5748" y="19004"/>
                  </a:lnTo>
                  <a:lnTo>
                    <a:pt x="9131" y="15018"/>
                  </a:lnTo>
                  <a:lnTo>
                    <a:pt x="5840" y="19004"/>
                  </a:lnTo>
                  <a:lnTo>
                    <a:pt x="5840" y="19190"/>
                  </a:lnTo>
                  <a:lnTo>
                    <a:pt x="7741" y="16779"/>
                  </a:lnTo>
                  <a:lnTo>
                    <a:pt x="5933" y="19004"/>
                  </a:lnTo>
                  <a:lnTo>
                    <a:pt x="5840" y="19190"/>
                  </a:lnTo>
                  <a:lnTo>
                    <a:pt x="5933" y="19190"/>
                  </a:lnTo>
                  <a:lnTo>
                    <a:pt x="11403" y="12886"/>
                  </a:lnTo>
                  <a:lnTo>
                    <a:pt x="6536" y="19561"/>
                  </a:lnTo>
                  <a:lnTo>
                    <a:pt x="11495" y="13813"/>
                  </a:lnTo>
                  <a:lnTo>
                    <a:pt x="6860" y="19839"/>
                  </a:lnTo>
                  <a:lnTo>
                    <a:pt x="12191" y="13627"/>
                  </a:lnTo>
                  <a:lnTo>
                    <a:pt x="7231" y="20024"/>
                  </a:lnTo>
                  <a:lnTo>
                    <a:pt x="7231" y="20209"/>
                  </a:lnTo>
                  <a:lnTo>
                    <a:pt x="13118" y="13442"/>
                  </a:lnTo>
                  <a:lnTo>
                    <a:pt x="8251" y="20580"/>
                  </a:lnTo>
                  <a:lnTo>
                    <a:pt x="8343" y="20580"/>
                  </a:lnTo>
                  <a:lnTo>
                    <a:pt x="14184" y="13813"/>
                  </a:lnTo>
                  <a:lnTo>
                    <a:pt x="9317" y="20951"/>
                  </a:lnTo>
                  <a:lnTo>
                    <a:pt x="9409" y="20951"/>
                  </a:lnTo>
                  <a:lnTo>
                    <a:pt x="13396" y="16409"/>
                  </a:lnTo>
                  <a:lnTo>
                    <a:pt x="9502" y="20951"/>
                  </a:lnTo>
                  <a:lnTo>
                    <a:pt x="9502" y="21229"/>
                  </a:lnTo>
                  <a:lnTo>
                    <a:pt x="9641" y="21229"/>
                  </a:lnTo>
                  <a:lnTo>
                    <a:pt x="15389" y="14462"/>
                  </a:lnTo>
                  <a:lnTo>
                    <a:pt x="10615" y="21415"/>
                  </a:lnTo>
                  <a:lnTo>
                    <a:pt x="13303" y="18448"/>
                  </a:lnTo>
                  <a:lnTo>
                    <a:pt x="10707" y="21415"/>
                  </a:lnTo>
                  <a:lnTo>
                    <a:pt x="10800" y="21415"/>
                  </a:lnTo>
                  <a:lnTo>
                    <a:pt x="15574" y="15852"/>
                  </a:lnTo>
                  <a:lnTo>
                    <a:pt x="11124" y="21415"/>
                  </a:lnTo>
                  <a:lnTo>
                    <a:pt x="11124" y="21600"/>
                  </a:lnTo>
                  <a:lnTo>
                    <a:pt x="11217" y="21415"/>
                  </a:lnTo>
                  <a:lnTo>
                    <a:pt x="11217" y="21600"/>
                  </a:lnTo>
                  <a:lnTo>
                    <a:pt x="16362" y="15667"/>
                  </a:lnTo>
                  <a:lnTo>
                    <a:pt x="11727" y="21415"/>
                  </a:lnTo>
                  <a:lnTo>
                    <a:pt x="11727" y="21600"/>
                  </a:lnTo>
                  <a:lnTo>
                    <a:pt x="17058" y="15482"/>
                  </a:lnTo>
                  <a:lnTo>
                    <a:pt x="12422" y="21600"/>
                  </a:lnTo>
                  <a:lnTo>
                    <a:pt x="12283" y="21600"/>
                  </a:lnTo>
                  <a:lnTo>
                    <a:pt x="12422" y="21600"/>
                  </a:lnTo>
                  <a:lnTo>
                    <a:pt x="13581" y="20209"/>
                  </a:lnTo>
                  <a:lnTo>
                    <a:pt x="12515" y="21600"/>
                  </a:lnTo>
                  <a:lnTo>
                    <a:pt x="16362" y="17058"/>
                  </a:lnTo>
                  <a:lnTo>
                    <a:pt x="12700" y="21415"/>
                  </a:lnTo>
                  <a:lnTo>
                    <a:pt x="12700" y="21600"/>
                  </a:lnTo>
                  <a:lnTo>
                    <a:pt x="12793" y="21600"/>
                  </a:lnTo>
                  <a:lnTo>
                    <a:pt x="18448" y="15018"/>
                  </a:lnTo>
                  <a:lnTo>
                    <a:pt x="14601" y="21229"/>
                  </a:lnTo>
                  <a:lnTo>
                    <a:pt x="14694" y="21229"/>
                  </a:lnTo>
                  <a:lnTo>
                    <a:pt x="19421" y="15667"/>
                  </a:lnTo>
                  <a:lnTo>
                    <a:pt x="15389" y="20766"/>
                  </a:lnTo>
                  <a:lnTo>
                    <a:pt x="20627" y="14833"/>
                  </a:lnTo>
                  <a:lnTo>
                    <a:pt x="17938" y="19190"/>
                  </a:lnTo>
                  <a:lnTo>
                    <a:pt x="17938" y="19375"/>
                  </a:lnTo>
                  <a:lnTo>
                    <a:pt x="20812" y="16038"/>
                  </a:lnTo>
                  <a:lnTo>
                    <a:pt x="19236" y="17985"/>
                  </a:lnTo>
                  <a:lnTo>
                    <a:pt x="20441" y="16779"/>
                  </a:lnTo>
                  <a:lnTo>
                    <a:pt x="20348" y="16594"/>
                  </a:lnTo>
                  <a:lnTo>
                    <a:pt x="20024" y="17058"/>
                  </a:lnTo>
                  <a:lnTo>
                    <a:pt x="21600" y="15018"/>
                  </a:lnTo>
                  <a:lnTo>
                    <a:pt x="18170" y="19004"/>
                  </a:lnTo>
                  <a:lnTo>
                    <a:pt x="20812" y="14647"/>
                  </a:lnTo>
                  <a:lnTo>
                    <a:pt x="20812" y="14462"/>
                  </a:lnTo>
                  <a:lnTo>
                    <a:pt x="16270" y="19839"/>
                  </a:lnTo>
                  <a:lnTo>
                    <a:pt x="20256" y="14647"/>
                  </a:lnTo>
                  <a:lnTo>
                    <a:pt x="14879" y="20766"/>
                  </a:lnTo>
                  <a:lnTo>
                    <a:pt x="18726" y="14647"/>
                  </a:lnTo>
                  <a:lnTo>
                    <a:pt x="18633" y="14647"/>
                  </a:lnTo>
                  <a:lnTo>
                    <a:pt x="14786" y="19004"/>
                  </a:lnTo>
                  <a:lnTo>
                    <a:pt x="18448" y="14647"/>
                  </a:lnTo>
                  <a:lnTo>
                    <a:pt x="17243" y="16038"/>
                  </a:lnTo>
                  <a:lnTo>
                    <a:pt x="18355" y="14647"/>
                  </a:lnTo>
                  <a:lnTo>
                    <a:pt x="13118" y="20580"/>
                  </a:lnTo>
                  <a:lnTo>
                    <a:pt x="17753" y="14462"/>
                  </a:lnTo>
                  <a:lnTo>
                    <a:pt x="12608" y="20395"/>
                  </a:lnTo>
                  <a:lnTo>
                    <a:pt x="17336" y="14462"/>
                  </a:lnTo>
                  <a:lnTo>
                    <a:pt x="17243" y="14462"/>
                  </a:lnTo>
                  <a:lnTo>
                    <a:pt x="12515" y="19839"/>
                  </a:lnTo>
                  <a:lnTo>
                    <a:pt x="16965" y="14276"/>
                  </a:lnTo>
                  <a:lnTo>
                    <a:pt x="14184" y="17428"/>
                  </a:lnTo>
                  <a:lnTo>
                    <a:pt x="16872" y="14276"/>
                  </a:lnTo>
                  <a:lnTo>
                    <a:pt x="16779" y="14276"/>
                  </a:lnTo>
                  <a:lnTo>
                    <a:pt x="11032" y="20951"/>
                  </a:lnTo>
                  <a:lnTo>
                    <a:pt x="15760" y="14091"/>
                  </a:lnTo>
                  <a:lnTo>
                    <a:pt x="15760" y="13813"/>
                  </a:lnTo>
                  <a:lnTo>
                    <a:pt x="11820" y="18448"/>
                  </a:lnTo>
                  <a:lnTo>
                    <a:pt x="15574" y="13813"/>
                  </a:lnTo>
                  <a:lnTo>
                    <a:pt x="9734" y="20580"/>
                  </a:lnTo>
                  <a:lnTo>
                    <a:pt x="14462" y="13442"/>
                  </a:lnTo>
                  <a:lnTo>
                    <a:pt x="8621" y="20209"/>
                  </a:lnTo>
                  <a:lnTo>
                    <a:pt x="13396" y="13071"/>
                  </a:lnTo>
                  <a:lnTo>
                    <a:pt x="13396" y="12886"/>
                  </a:lnTo>
                  <a:lnTo>
                    <a:pt x="8019" y="19190"/>
                  </a:lnTo>
                  <a:lnTo>
                    <a:pt x="12886" y="12886"/>
                  </a:lnTo>
                  <a:lnTo>
                    <a:pt x="12979" y="12700"/>
                  </a:lnTo>
                  <a:lnTo>
                    <a:pt x="12886" y="12700"/>
                  </a:lnTo>
                  <a:lnTo>
                    <a:pt x="7926" y="18448"/>
                  </a:lnTo>
                  <a:lnTo>
                    <a:pt x="12608" y="12700"/>
                  </a:lnTo>
                  <a:lnTo>
                    <a:pt x="12608" y="12422"/>
                  </a:lnTo>
                  <a:lnTo>
                    <a:pt x="7045" y="19004"/>
                  </a:lnTo>
                  <a:lnTo>
                    <a:pt x="11912" y="12237"/>
                  </a:lnTo>
                  <a:lnTo>
                    <a:pt x="11912" y="12052"/>
                  </a:lnTo>
                  <a:lnTo>
                    <a:pt x="10012" y="14462"/>
                  </a:lnTo>
                  <a:lnTo>
                    <a:pt x="11912" y="12237"/>
                  </a:lnTo>
                  <a:lnTo>
                    <a:pt x="11912" y="12052"/>
                  </a:lnTo>
                  <a:lnTo>
                    <a:pt x="11820" y="12052"/>
                  </a:lnTo>
                  <a:lnTo>
                    <a:pt x="8436" y="16038"/>
                  </a:lnTo>
                  <a:lnTo>
                    <a:pt x="11727" y="12052"/>
                  </a:lnTo>
                  <a:lnTo>
                    <a:pt x="5933" y="18633"/>
                  </a:lnTo>
                  <a:lnTo>
                    <a:pt x="10615" y="11495"/>
                  </a:lnTo>
                  <a:lnTo>
                    <a:pt x="6350" y="16409"/>
                  </a:lnTo>
                  <a:lnTo>
                    <a:pt x="10429" y="11310"/>
                  </a:lnTo>
                  <a:lnTo>
                    <a:pt x="5377" y="17058"/>
                  </a:lnTo>
                  <a:lnTo>
                    <a:pt x="10429" y="10661"/>
                  </a:lnTo>
                  <a:close/>
                  <a:moveTo>
                    <a:pt x="12191" y="0"/>
                  </a:moveTo>
                  <a:lnTo>
                    <a:pt x="2086" y="11681"/>
                  </a:lnTo>
                  <a:lnTo>
                    <a:pt x="11588" y="185"/>
                  </a:lnTo>
                  <a:lnTo>
                    <a:pt x="11588" y="0"/>
                  </a:lnTo>
                  <a:lnTo>
                    <a:pt x="1900" y="11032"/>
                  </a:lnTo>
                  <a:lnTo>
                    <a:pt x="11032" y="185"/>
                  </a:lnTo>
                  <a:lnTo>
                    <a:pt x="11032" y="0"/>
                  </a:lnTo>
                  <a:lnTo>
                    <a:pt x="10893" y="0"/>
                  </a:lnTo>
                  <a:lnTo>
                    <a:pt x="603" y="12052"/>
                  </a:lnTo>
                  <a:lnTo>
                    <a:pt x="9039" y="742"/>
                  </a:lnTo>
                  <a:lnTo>
                    <a:pt x="8946" y="742"/>
                  </a:lnTo>
                  <a:lnTo>
                    <a:pt x="1715" y="9085"/>
                  </a:lnTo>
                  <a:lnTo>
                    <a:pt x="5655" y="3337"/>
                  </a:lnTo>
                  <a:lnTo>
                    <a:pt x="5655" y="3152"/>
                  </a:lnTo>
                  <a:lnTo>
                    <a:pt x="4450" y="4542"/>
                  </a:lnTo>
                  <a:lnTo>
                    <a:pt x="4589" y="4542"/>
                  </a:lnTo>
                  <a:lnTo>
                    <a:pt x="5284" y="3708"/>
                  </a:lnTo>
                  <a:lnTo>
                    <a:pt x="1298" y="9456"/>
                  </a:lnTo>
                  <a:lnTo>
                    <a:pt x="1298" y="9641"/>
                  </a:lnTo>
                  <a:lnTo>
                    <a:pt x="8436" y="1391"/>
                  </a:lnTo>
                  <a:lnTo>
                    <a:pt x="0" y="12700"/>
                  </a:lnTo>
                  <a:lnTo>
                    <a:pt x="9317" y="1947"/>
                  </a:lnTo>
                  <a:lnTo>
                    <a:pt x="324" y="13071"/>
                  </a:lnTo>
                  <a:lnTo>
                    <a:pt x="10012" y="1947"/>
                  </a:lnTo>
                  <a:lnTo>
                    <a:pt x="603" y="13442"/>
                  </a:lnTo>
                  <a:lnTo>
                    <a:pt x="11495" y="927"/>
                  </a:lnTo>
                  <a:lnTo>
                    <a:pt x="1205" y="14276"/>
                  </a:lnTo>
                  <a:lnTo>
                    <a:pt x="11912" y="1947"/>
                  </a:lnTo>
                  <a:lnTo>
                    <a:pt x="1576" y="14647"/>
                  </a:lnTo>
                  <a:lnTo>
                    <a:pt x="1576" y="14833"/>
                  </a:lnTo>
                  <a:lnTo>
                    <a:pt x="12979" y="1576"/>
                  </a:lnTo>
                  <a:lnTo>
                    <a:pt x="2086" y="15482"/>
                  </a:lnTo>
                  <a:lnTo>
                    <a:pt x="9409" y="7138"/>
                  </a:lnTo>
                  <a:lnTo>
                    <a:pt x="2179" y="15482"/>
                  </a:lnTo>
                  <a:lnTo>
                    <a:pt x="2179" y="15667"/>
                  </a:lnTo>
                  <a:lnTo>
                    <a:pt x="9734" y="6953"/>
                  </a:lnTo>
                  <a:lnTo>
                    <a:pt x="2271" y="15667"/>
                  </a:lnTo>
                  <a:lnTo>
                    <a:pt x="2364" y="15667"/>
                  </a:lnTo>
                  <a:lnTo>
                    <a:pt x="13488" y="2781"/>
                  </a:lnTo>
                  <a:lnTo>
                    <a:pt x="2688" y="16038"/>
                  </a:lnTo>
                  <a:lnTo>
                    <a:pt x="14462" y="2503"/>
                  </a:lnTo>
                  <a:lnTo>
                    <a:pt x="3291" y="16594"/>
                  </a:lnTo>
                  <a:lnTo>
                    <a:pt x="3291" y="16779"/>
                  </a:lnTo>
                  <a:lnTo>
                    <a:pt x="13767" y="4728"/>
                  </a:lnTo>
                  <a:lnTo>
                    <a:pt x="3476" y="17058"/>
                  </a:lnTo>
                  <a:lnTo>
                    <a:pt x="3569" y="17058"/>
                  </a:lnTo>
                  <a:lnTo>
                    <a:pt x="14276" y="4542"/>
                  </a:lnTo>
                  <a:lnTo>
                    <a:pt x="3755" y="17243"/>
                  </a:lnTo>
                  <a:lnTo>
                    <a:pt x="3755" y="17428"/>
                  </a:lnTo>
                  <a:lnTo>
                    <a:pt x="15991" y="3337"/>
                  </a:lnTo>
                  <a:lnTo>
                    <a:pt x="10336" y="10476"/>
                  </a:lnTo>
                  <a:lnTo>
                    <a:pt x="11124" y="9641"/>
                  </a:lnTo>
                  <a:lnTo>
                    <a:pt x="16779" y="2318"/>
                  </a:lnTo>
                  <a:lnTo>
                    <a:pt x="5933" y="14833"/>
                  </a:lnTo>
                  <a:lnTo>
                    <a:pt x="16455" y="2132"/>
                  </a:lnTo>
                  <a:lnTo>
                    <a:pt x="16455" y="1947"/>
                  </a:lnTo>
                  <a:lnTo>
                    <a:pt x="5933" y="14276"/>
                  </a:lnTo>
                  <a:lnTo>
                    <a:pt x="16177" y="1947"/>
                  </a:lnTo>
                  <a:lnTo>
                    <a:pt x="16177" y="1761"/>
                  </a:lnTo>
                  <a:lnTo>
                    <a:pt x="4264" y="15482"/>
                  </a:lnTo>
                  <a:lnTo>
                    <a:pt x="15482" y="1391"/>
                  </a:lnTo>
                  <a:lnTo>
                    <a:pt x="4264" y="14276"/>
                  </a:lnTo>
                  <a:lnTo>
                    <a:pt x="15064" y="927"/>
                  </a:lnTo>
                  <a:lnTo>
                    <a:pt x="14972" y="927"/>
                  </a:lnTo>
                  <a:lnTo>
                    <a:pt x="7463" y="9641"/>
                  </a:lnTo>
                  <a:lnTo>
                    <a:pt x="14879" y="927"/>
                  </a:lnTo>
                  <a:lnTo>
                    <a:pt x="7555" y="9270"/>
                  </a:lnTo>
                  <a:lnTo>
                    <a:pt x="14786" y="927"/>
                  </a:lnTo>
                  <a:lnTo>
                    <a:pt x="14786" y="742"/>
                  </a:lnTo>
                  <a:lnTo>
                    <a:pt x="14694" y="742"/>
                  </a:lnTo>
                  <a:lnTo>
                    <a:pt x="3059" y="14276"/>
                  </a:lnTo>
                  <a:lnTo>
                    <a:pt x="13998" y="556"/>
                  </a:lnTo>
                  <a:lnTo>
                    <a:pt x="13998" y="371"/>
                  </a:lnTo>
                  <a:lnTo>
                    <a:pt x="13906" y="371"/>
                  </a:lnTo>
                  <a:lnTo>
                    <a:pt x="2967" y="13071"/>
                  </a:lnTo>
                  <a:lnTo>
                    <a:pt x="13396" y="371"/>
                  </a:lnTo>
                  <a:lnTo>
                    <a:pt x="13396" y="185"/>
                  </a:lnTo>
                  <a:lnTo>
                    <a:pt x="1993" y="13257"/>
                  </a:lnTo>
                  <a:lnTo>
                    <a:pt x="12283" y="185"/>
                  </a:lnTo>
                  <a:lnTo>
                    <a:pt x="12283" y="0"/>
                  </a:lnTo>
                  <a:lnTo>
                    <a:pt x="12191" y="0"/>
                  </a:lnTo>
                  <a:close/>
                </a:path>
              </a:pathLst>
            </a:custGeom>
            <a:solidFill>
              <a:srgbClr val="D1E8B2"/>
            </a:solidFill>
            <a:ln w="9525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82" name="组合 28"/>
          <p:cNvGrpSpPr/>
          <p:nvPr/>
        </p:nvGrpSpPr>
        <p:grpSpPr>
          <a:xfrm>
            <a:off x="4254500" y="3203575"/>
            <a:ext cx="1690689" cy="1085850"/>
            <a:chOff x="0" y="0"/>
            <a:chExt cx="1690688" cy="1085850"/>
          </a:xfrm>
        </p:grpSpPr>
        <p:sp>
          <p:nvSpPr>
            <p:cNvPr id="980" name="Freeform 110"/>
            <p:cNvSpPr/>
            <p:nvPr/>
          </p:nvSpPr>
          <p:spPr>
            <a:xfrm>
              <a:off x="0" y="0"/>
              <a:ext cx="1633539" cy="1085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124" y="0"/>
                  </a:moveTo>
                  <a:lnTo>
                    <a:pt x="1658" y="5589"/>
                  </a:lnTo>
                  <a:lnTo>
                    <a:pt x="7452" y="63"/>
                  </a:lnTo>
                  <a:lnTo>
                    <a:pt x="7410" y="63"/>
                  </a:lnTo>
                  <a:lnTo>
                    <a:pt x="2162" y="4642"/>
                  </a:lnTo>
                  <a:lnTo>
                    <a:pt x="7179" y="63"/>
                  </a:lnTo>
                  <a:lnTo>
                    <a:pt x="2162" y="4389"/>
                  </a:lnTo>
                  <a:lnTo>
                    <a:pt x="6948" y="63"/>
                  </a:lnTo>
                  <a:lnTo>
                    <a:pt x="1427" y="4863"/>
                  </a:lnTo>
                  <a:lnTo>
                    <a:pt x="6339" y="189"/>
                  </a:lnTo>
                  <a:lnTo>
                    <a:pt x="6339" y="126"/>
                  </a:lnTo>
                  <a:lnTo>
                    <a:pt x="1532" y="4295"/>
                  </a:lnTo>
                  <a:lnTo>
                    <a:pt x="5962" y="189"/>
                  </a:lnTo>
                  <a:lnTo>
                    <a:pt x="5920" y="189"/>
                  </a:lnTo>
                  <a:lnTo>
                    <a:pt x="2834" y="2905"/>
                  </a:lnTo>
                  <a:lnTo>
                    <a:pt x="5836" y="253"/>
                  </a:lnTo>
                  <a:lnTo>
                    <a:pt x="5836" y="189"/>
                  </a:lnTo>
                  <a:lnTo>
                    <a:pt x="2876" y="2747"/>
                  </a:lnTo>
                  <a:lnTo>
                    <a:pt x="5710" y="253"/>
                  </a:lnTo>
                  <a:lnTo>
                    <a:pt x="1071" y="4232"/>
                  </a:lnTo>
                  <a:lnTo>
                    <a:pt x="5017" y="379"/>
                  </a:lnTo>
                  <a:lnTo>
                    <a:pt x="1113" y="3758"/>
                  </a:lnTo>
                  <a:lnTo>
                    <a:pt x="4576" y="537"/>
                  </a:lnTo>
                  <a:lnTo>
                    <a:pt x="4534" y="474"/>
                  </a:lnTo>
                  <a:lnTo>
                    <a:pt x="756" y="3758"/>
                  </a:lnTo>
                  <a:lnTo>
                    <a:pt x="3673" y="789"/>
                  </a:lnTo>
                  <a:lnTo>
                    <a:pt x="3673" y="726"/>
                  </a:lnTo>
                  <a:lnTo>
                    <a:pt x="3631" y="726"/>
                  </a:lnTo>
                  <a:lnTo>
                    <a:pt x="798" y="3221"/>
                  </a:lnTo>
                  <a:lnTo>
                    <a:pt x="3191" y="916"/>
                  </a:lnTo>
                  <a:lnTo>
                    <a:pt x="3149" y="916"/>
                  </a:lnTo>
                  <a:lnTo>
                    <a:pt x="714" y="3032"/>
                  </a:lnTo>
                  <a:lnTo>
                    <a:pt x="2687" y="1137"/>
                  </a:lnTo>
                  <a:lnTo>
                    <a:pt x="2687" y="1074"/>
                  </a:lnTo>
                  <a:lnTo>
                    <a:pt x="357" y="3158"/>
                  </a:lnTo>
                  <a:lnTo>
                    <a:pt x="1385" y="1674"/>
                  </a:lnTo>
                  <a:lnTo>
                    <a:pt x="126" y="2747"/>
                  </a:lnTo>
                  <a:lnTo>
                    <a:pt x="42" y="2432"/>
                  </a:lnTo>
                  <a:lnTo>
                    <a:pt x="0" y="2432"/>
                  </a:lnTo>
                  <a:lnTo>
                    <a:pt x="0" y="2495"/>
                  </a:lnTo>
                  <a:lnTo>
                    <a:pt x="42" y="2432"/>
                  </a:lnTo>
                  <a:lnTo>
                    <a:pt x="126" y="2747"/>
                  </a:lnTo>
                  <a:lnTo>
                    <a:pt x="126" y="2811"/>
                  </a:lnTo>
                  <a:lnTo>
                    <a:pt x="1343" y="1737"/>
                  </a:lnTo>
                  <a:lnTo>
                    <a:pt x="273" y="3221"/>
                  </a:lnTo>
                  <a:lnTo>
                    <a:pt x="2330" y="1484"/>
                  </a:lnTo>
                  <a:lnTo>
                    <a:pt x="315" y="3347"/>
                  </a:lnTo>
                  <a:lnTo>
                    <a:pt x="315" y="3442"/>
                  </a:lnTo>
                  <a:lnTo>
                    <a:pt x="357" y="3442"/>
                  </a:lnTo>
                  <a:lnTo>
                    <a:pt x="2792" y="1263"/>
                  </a:lnTo>
                  <a:lnTo>
                    <a:pt x="399" y="3568"/>
                  </a:lnTo>
                  <a:lnTo>
                    <a:pt x="399" y="3632"/>
                  </a:lnTo>
                  <a:lnTo>
                    <a:pt x="3464" y="1011"/>
                  </a:lnTo>
                  <a:lnTo>
                    <a:pt x="546" y="3979"/>
                  </a:lnTo>
                  <a:lnTo>
                    <a:pt x="4093" y="916"/>
                  </a:lnTo>
                  <a:lnTo>
                    <a:pt x="630" y="4168"/>
                  </a:lnTo>
                  <a:lnTo>
                    <a:pt x="630" y="4232"/>
                  </a:lnTo>
                  <a:lnTo>
                    <a:pt x="4660" y="726"/>
                  </a:lnTo>
                  <a:lnTo>
                    <a:pt x="714" y="4516"/>
                  </a:lnTo>
                  <a:lnTo>
                    <a:pt x="714" y="4579"/>
                  </a:lnTo>
                  <a:lnTo>
                    <a:pt x="756" y="4579"/>
                  </a:lnTo>
                  <a:lnTo>
                    <a:pt x="3631" y="2084"/>
                  </a:lnTo>
                  <a:lnTo>
                    <a:pt x="756" y="4579"/>
                  </a:lnTo>
                  <a:lnTo>
                    <a:pt x="756" y="4642"/>
                  </a:lnTo>
                  <a:lnTo>
                    <a:pt x="3778" y="2021"/>
                  </a:lnTo>
                  <a:lnTo>
                    <a:pt x="798" y="4642"/>
                  </a:lnTo>
                  <a:lnTo>
                    <a:pt x="756" y="4642"/>
                  </a:lnTo>
                  <a:lnTo>
                    <a:pt x="756" y="4705"/>
                  </a:lnTo>
                  <a:lnTo>
                    <a:pt x="798" y="4705"/>
                  </a:lnTo>
                  <a:lnTo>
                    <a:pt x="5290" y="789"/>
                  </a:lnTo>
                  <a:lnTo>
                    <a:pt x="861" y="4863"/>
                  </a:lnTo>
                  <a:lnTo>
                    <a:pt x="861" y="4926"/>
                  </a:lnTo>
                  <a:lnTo>
                    <a:pt x="903" y="4926"/>
                  </a:lnTo>
                  <a:lnTo>
                    <a:pt x="5920" y="537"/>
                  </a:lnTo>
                  <a:lnTo>
                    <a:pt x="987" y="5179"/>
                  </a:lnTo>
                  <a:lnTo>
                    <a:pt x="987" y="5242"/>
                  </a:lnTo>
                  <a:lnTo>
                    <a:pt x="1029" y="5242"/>
                  </a:lnTo>
                  <a:lnTo>
                    <a:pt x="5836" y="1074"/>
                  </a:lnTo>
                  <a:lnTo>
                    <a:pt x="1029" y="5337"/>
                  </a:lnTo>
                  <a:lnTo>
                    <a:pt x="1029" y="5400"/>
                  </a:lnTo>
                  <a:lnTo>
                    <a:pt x="1071" y="5400"/>
                  </a:lnTo>
                  <a:lnTo>
                    <a:pt x="6150" y="916"/>
                  </a:lnTo>
                  <a:lnTo>
                    <a:pt x="1113" y="5526"/>
                  </a:lnTo>
                  <a:lnTo>
                    <a:pt x="7053" y="379"/>
                  </a:lnTo>
                  <a:lnTo>
                    <a:pt x="1301" y="5937"/>
                  </a:lnTo>
                  <a:lnTo>
                    <a:pt x="6276" y="1611"/>
                  </a:lnTo>
                  <a:lnTo>
                    <a:pt x="1301" y="6063"/>
                  </a:lnTo>
                  <a:lnTo>
                    <a:pt x="1343" y="6063"/>
                  </a:lnTo>
                  <a:lnTo>
                    <a:pt x="7893" y="379"/>
                  </a:lnTo>
                  <a:lnTo>
                    <a:pt x="1532" y="6537"/>
                  </a:lnTo>
                  <a:lnTo>
                    <a:pt x="5710" y="2905"/>
                  </a:lnTo>
                  <a:lnTo>
                    <a:pt x="1532" y="6537"/>
                  </a:lnTo>
                  <a:lnTo>
                    <a:pt x="1532" y="6600"/>
                  </a:lnTo>
                  <a:lnTo>
                    <a:pt x="3904" y="4516"/>
                  </a:lnTo>
                  <a:lnTo>
                    <a:pt x="1532" y="6600"/>
                  </a:lnTo>
                  <a:lnTo>
                    <a:pt x="1574" y="6600"/>
                  </a:lnTo>
                  <a:lnTo>
                    <a:pt x="8438" y="663"/>
                  </a:lnTo>
                  <a:lnTo>
                    <a:pt x="1658" y="6884"/>
                  </a:lnTo>
                  <a:lnTo>
                    <a:pt x="1658" y="6947"/>
                  </a:lnTo>
                  <a:lnTo>
                    <a:pt x="7998" y="1389"/>
                  </a:lnTo>
                  <a:lnTo>
                    <a:pt x="1700" y="7011"/>
                  </a:lnTo>
                  <a:lnTo>
                    <a:pt x="1742" y="7074"/>
                  </a:lnTo>
                  <a:lnTo>
                    <a:pt x="8669" y="1011"/>
                  </a:lnTo>
                  <a:lnTo>
                    <a:pt x="1784" y="7200"/>
                  </a:lnTo>
                  <a:lnTo>
                    <a:pt x="1847" y="7295"/>
                  </a:lnTo>
                  <a:lnTo>
                    <a:pt x="9467" y="600"/>
                  </a:lnTo>
                  <a:lnTo>
                    <a:pt x="1973" y="7611"/>
                  </a:lnTo>
                  <a:lnTo>
                    <a:pt x="1973" y="7674"/>
                  </a:lnTo>
                  <a:lnTo>
                    <a:pt x="2015" y="7674"/>
                  </a:lnTo>
                  <a:lnTo>
                    <a:pt x="10013" y="726"/>
                  </a:lnTo>
                  <a:lnTo>
                    <a:pt x="2204" y="8084"/>
                  </a:lnTo>
                  <a:lnTo>
                    <a:pt x="7809" y="3221"/>
                  </a:lnTo>
                  <a:lnTo>
                    <a:pt x="2204" y="8147"/>
                  </a:lnTo>
                  <a:lnTo>
                    <a:pt x="2246" y="8147"/>
                  </a:lnTo>
                  <a:lnTo>
                    <a:pt x="10496" y="916"/>
                  </a:lnTo>
                  <a:lnTo>
                    <a:pt x="2372" y="8495"/>
                  </a:lnTo>
                  <a:lnTo>
                    <a:pt x="6339" y="5116"/>
                  </a:lnTo>
                  <a:lnTo>
                    <a:pt x="2372" y="8558"/>
                  </a:lnTo>
                  <a:lnTo>
                    <a:pt x="2414" y="8558"/>
                  </a:lnTo>
                  <a:lnTo>
                    <a:pt x="9467" y="2432"/>
                  </a:lnTo>
                  <a:lnTo>
                    <a:pt x="2477" y="8621"/>
                  </a:lnTo>
                  <a:lnTo>
                    <a:pt x="2414" y="8621"/>
                  </a:lnTo>
                  <a:lnTo>
                    <a:pt x="2414" y="8684"/>
                  </a:lnTo>
                  <a:lnTo>
                    <a:pt x="2477" y="8684"/>
                  </a:lnTo>
                  <a:lnTo>
                    <a:pt x="10244" y="1958"/>
                  </a:lnTo>
                  <a:lnTo>
                    <a:pt x="2519" y="8842"/>
                  </a:lnTo>
                  <a:lnTo>
                    <a:pt x="2561" y="8842"/>
                  </a:lnTo>
                  <a:lnTo>
                    <a:pt x="10727" y="1737"/>
                  </a:lnTo>
                  <a:lnTo>
                    <a:pt x="2603" y="9032"/>
                  </a:lnTo>
                  <a:lnTo>
                    <a:pt x="2645" y="9032"/>
                  </a:lnTo>
                  <a:lnTo>
                    <a:pt x="4450" y="7484"/>
                  </a:lnTo>
                  <a:lnTo>
                    <a:pt x="2645" y="9032"/>
                  </a:lnTo>
                  <a:lnTo>
                    <a:pt x="2645" y="9095"/>
                  </a:lnTo>
                  <a:lnTo>
                    <a:pt x="8795" y="3758"/>
                  </a:lnTo>
                  <a:lnTo>
                    <a:pt x="2687" y="9095"/>
                  </a:lnTo>
                  <a:lnTo>
                    <a:pt x="2645" y="9095"/>
                  </a:lnTo>
                  <a:lnTo>
                    <a:pt x="2687" y="9095"/>
                  </a:lnTo>
                  <a:lnTo>
                    <a:pt x="2687" y="9158"/>
                  </a:lnTo>
                  <a:lnTo>
                    <a:pt x="11713" y="1263"/>
                  </a:lnTo>
                  <a:lnTo>
                    <a:pt x="2876" y="9568"/>
                  </a:lnTo>
                  <a:lnTo>
                    <a:pt x="2918" y="9568"/>
                  </a:lnTo>
                  <a:lnTo>
                    <a:pt x="10999" y="2558"/>
                  </a:lnTo>
                  <a:lnTo>
                    <a:pt x="2960" y="9726"/>
                  </a:lnTo>
                  <a:lnTo>
                    <a:pt x="12112" y="1737"/>
                  </a:lnTo>
                  <a:lnTo>
                    <a:pt x="3107" y="9979"/>
                  </a:lnTo>
                  <a:lnTo>
                    <a:pt x="3107" y="10042"/>
                  </a:lnTo>
                  <a:lnTo>
                    <a:pt x="3149" y="10042"/>
                  </a:lnTo>
                  <a:lnTo>
                    <a:pt x="12532" y="1863"/>
                  </a:lnTo>
                  <a:lnTo>
                    <a:pt x="3275" y="10389"/>
                  </a:lnTo>
                  <a:lnTo>
                    <a:pt x="12889" y="2084"/>
                  </a:lnTo>
                  <a:lnTo>
                    <a:pt x="3506" y="10737"/>
                  </a:lnTo>
                  <a:lnTo>
                    <a:pt x="13287" y="2211"/>
                  </a:lnTo>
                  <a:lnTo>
                    <a:pt x="3673" y="11053"/>
                  </a:lnTo>
                  <a:lnTo>
                    <a:pt x="3673" y="11116"/>
                  </a:lnTo>
                  <a:lnTo>
                    <a:pt x="3715" y="11116"/>
                  </a:lnTo>
                  <a:lnTo>
                    <a:pt x="13329" y="2747"/>
                  </a:lnTo>
                  <a:lnTo>
                    <a:pt x="3820" y="11337"/>
                  </a:lnTo>
                  <a:lnTo>
                    <a:pt x="3820" y="11400"/>
                  </a:lnTo>
                  <a:lnTo>
                    <a:pt x="3862" y="11400"/>
                  </a:lnTo>
                  <a:lnTo>
                    <a:pt x="13329" y="3095"/>
                  </a:lnTo>
                  <a:lnTo>
                    <a:pt x="3946" y="11526"/>
                  </a:lnTo>
                  <a:lnTo>
                    <a:pt x="3946" y="11589"/>
                  </a:lnTo>
                  <a:lnTo>
                    <a:pt x="13833" y="3032"/>
                  </a:lnTo>
                  <a:lnTo>
                    <a:pt x="4093" y="11811"/>
                  </a:lnTo>
                  <a:lnTo>
                    <a:pt x="4093" y="11874"/>
                  </a:lnTo>
                  <a:lnTo>
                    <a:pt x="4135" y="11874"/>
                  </a:lnTo>
                  <a:lnTo>
                    <a:pt x="13644" y="3568"/>
                  </a:lnTo>
                  <a:lnTo>
                    <a:pt x="4219" y="12000"/>
                  </a:lnTo>
                  <a:lnTo>
                    <a:pt x="4219" y="12063"/>
                  </a:lnTo>
                  <a:lnTo>
                    <a:pt x="11125" y="6063"/>
                  </a:lnTo>
                  <a:lnTo>
                    <a:pt x="4261" y="12063"/>
                  </a:lnTo>
                  <a:lnTo>
                    <a:pt x="4261" y="12158"/>
                  </a:lnTo>
                  <a:lnTo>
                    <a:pt x="14043" y="3632"/>
                  </a:lnTo>
                  <a:lnTo>
                    <a:pt x="4408" y="12284"/>
                  </a:lnTo>
                  <a:lnTo>
                    <a:pt x="4408" y="12347"/>
                  </a:lnTo>
                  <a:lnTo>
                    <a:pt x="14736" y="3347"/>
                  </a:lnTo>
                  <a:lnTo>
                    <a:pt x="4618" y="12695"/>
                  </a:lnTo>
                  <a:lnTo>
                    <a:pt x="13959" y="4579"/>
                  </a:lnTo>
                  <a:lnTo>
                    <a:pt x="4723" y="12821"/>
                  </a:lnTo>
                  <a:lnTo>
                    <a:pt x="15135" y="3821"/>
                  </a:lnTo>
                  <a:lnTo>
                    <a:pt x="4933" y="13168"/>
                  </a:lnTo>
                  <a:lnTo>
                    <a:pt x="12070" y="6947"/>
                  </a:lnTo>
                  <a:lnTo>
                    <a:pt x="4933" y="13232"/>
                  </a:lnTo>
                  <a:lnTo>
                    <a:pt x="4975" y="13232"/>
                  </a:lnTo>
                  <a:lnTo>
                    <a:pt x="14631" y="4863"/>
                  </a:lnTo>
                  <a:lnTo>
                    <a:pt x="5080" y="13358"/>
                  </a:lnTo>
                  <a:lnTo>
                    <a:pt x="5080" y="13421"/>
                  </a:lnTo>
                  <a:lnTo>
                    <a:pt x="15617" y="4232"/>
                  </a:lnTo>
                  <a:lnTo>
                    <a:pt x="5332" y="13768"/>
                  </a:lnTo>
                  <a:lnTo>
                    <a:pt x="5290" y="13768"/>
                  </a:lnTo>
                  <a:lnTo>
                    <a:pt x="5332" y="13768"/>
                  </a:lnTo>
                  <a:lnTo>
                    <a:pt x="10097" y="9632"/>
                  </a:lnTo>
                  <a:lnTo>
                    <a:pt x="5563" y="14116"/>
                  </a:lnTo>
                  <a:lnTo>
                    <a:pt x="10244" y="10042"/>
                  </a:lnTo>
                  <a:lnTo>
                    <a:pt x="5752" y="14305"/>
                  </a:lnTo>
                  <a:lnTo>
                    <a:pt x="5752" y="14368"/>
                  </a:lnTo>
                  <a:lnTo>
                    <a:pt x="10328" y="10389"/>
                  </a:lnTo>
                  <a:lnTo>
                    <a:pt x="5878" y="14495"/>
                  </a:lnTo>
                  <a:lnTo>
                    <a:pt x="5878" y="14589"/>
                  </a:lnTo>
                  <a:lnTo>
                    <a:pt x="10601" y="10453"/>
                  </a:lnTo>
                  <a:lnTo>
                    <a:pt x="6108" y="14842"/>
                  </a:lnTo>
                  <a:lnTo>
                    <a:pt x="10810" y="10800"/>
                  </a:lnTo>
                  <a:lnTo>
                    <a:pt x="6276" y="15126"/>
                  </a:lnTo>
                  <a:lnTo>
                    <a:pt x="6339" y="15126"/>
                  </a:lnTo>
                  <a:lnTo>
                    <a:pt x="10915" y="11116"/>
                  </a:lnTo>
                  <a:lnTo>
                    <a:pt x="6465" y="15316"/>
                  </a:lnTo>
                  <a:lnTo>
                    <a:pt x="8879" y="13232"/>
                  </a:lnTo>
                  <a:lnTo>
                    <a:pt x="6507" y="15379"/>
                  </a:lnTo>
                  <a:lnTo>
                    <a:pt x="11230" y="11274"/>
                  </a:lnTo>
                  <a:lnTo>
                    <a:pt x="6738" y="15663"/>
                  </a:lnTo>
                  <a:lnTo>
                    <a:pt x="7053" y="15379"/>
                  </a:lnTo>
                  <a:lnTo>
                    <a:pt x="6738" y="15663"/>
                  </a:lnTo>
                  <a:lnTo>
                    <a:pt x="6738" y="15726"/>
                  </a:lnTo>
                  <a:lnTo>
                    <a:pt x="6780" y="15726"/>
                  </a:lnTo>
                  <a:lnTo>
                    <a:pt x="6780" y="15663"/>
                  </a:lnTo>
                  <a:lnTo>
                    <a:pt x="11503" y="11589"/>
                  </a:lnTo>
                  <a:lnTo>
                    <a:pt x="7053" y="15979"/>
                  </a:lnTo>
                  <a:lnTo>
                    <a:pt x="7011" y="15979"/>
                  </a:lnTo>
                  <a:lnTo>
                    <a:pt x="7053" y="15979"/>
                  </a:lnTo>
                  <a:lnTo>
                    <a:pt x="11545" y="12063"/>
                  </a:lnTo>
                  <a:lnTo>
                    <a:pt x="7179" y="16200"/>
                  </a:lnTo>
                  <a:lnTo>
                    <a:pt x="7221" y="16200"/>
                  </a:lnTo>
                  <a:lnTo>
                    <a:pt x="11671" y="12347"/>
                  </a:lnTo>
                  <a:lnTo>
                    <a:pt x="7368" y="16326"/>
                  </a:lnTo>
                  <a:lnTo>
                    <a:pt x="7368" y="16389"/>
                  </a:lnTo>
                  <a:lnTo>
                    <a:pt x="12028" y="12347"/>
                  </a:lnTo>
                  <a:lnTo>
                    <a:pt x="7641" y="16674"/>
                  </a:lnTo>
                  <a:lnTo>
                    <a:pt x="7641" y="16737"/>
                  </a:lnTo>
                  <a:lnTo>
                    <a:pt x="7683" y="16737"/>
                  </a:lnTo>
                  <a:lnTo>
                    <a:pt x="12301" y="12695"/>
                  </a:lnTo>
                  <a:lnTo>
                    <a:pt x="7956" y="17021"/>
                  </a:lnTo>
                  <a:lnTo>
                    <a:pt x="12385" y="13232"/>
                  </a:lnTo>
                  <a:lnTo>
                    <a:pt x="8124" y="17211"/>
                  </a:lnTo>
                  <a:lnTo>
                    <a:pt x="8166" y="17211"/>
                  </a:lnTo>
                  <a:lnTo>
                    <a:pt x="12742" y="13232"/>
                  </a:lnTo>
                  <a:lnTo>
                    <a:pt x="8480" y="17558"/>
                  </a:lnTo>
                  <a:lnTo>
                    <a:pt x="12742" y="13832"/>
                  </a:lnTo>
                  <a:lnTo>
                    <a:pt x="8627" y="17684"/>
                  </a:lnTo>
                  <a:lnTo>
                    <a:pt x="8669" y="17684"/>
                  </a:lnTo>
                  <a:lnTo>
                    <a:pt x="9572" y="16863"/>
                  </a:lnTo>
                  <a:lnTo>
                    <a:pt x="8669" y="17684"/>
                  </a:lnTo>
                  <a:lnTo>
                    <a:pt x="8669" y="17747"/>
                  </a:lnTo>
                  <a:lnTo>
                    <a:pt x="11041" y="15663"/>
                  </a:lnTo>
                  <a:lnTo>
                    <a:pt x="8711" y="17747"/>
                  </a:lnTo>
                  <a:lnTo>
                    <a:pt x="12931" y="14116"/>
                  </a:lnTo>
                  <a:lnTo>
                    <a:pt x="8837" y="17874"/>
                  </a:lnTo>
                  <a:lnTo>
                    <a:pt x="8879" y="17874"/>
                  </a:lnTo>
                  <a:lnTo>
                    <a:pt x="13203" y="14179"/>
                  </a:lnTo>
                  <a:lnTo>
                    <a:pt x="9068" y="18095"/>
                  </a:lnTo>
                  <a:lnTo>
                    <a:pt x="13560" y="14242"/>
                  </a:lnTo>
                  <a:lnTo>
                    <a:pt x="9425" y="18347"/>
                  </a:lnTo>
                  <a:lnTo>
                    <a:pt x="9425" y="18411"/>
                  </a:lnTo>
                  <a:lnTo>
                    <a:pt x="9467" y="18411"/>
                  </a:lnTo>
                  <a:lnTo>
                    <a:pt x="13644" y="14779"/>
                  </a:lnTo>
                  <a:lnTo>
                    <a:pt x="9656" y="18568"/>
                  </a:lnTo>
                  <a:lnTo>
                    <a:pt x="9698" y="18568"/>
                  </a:lnTo>
                  <a:lnTo>
                    <a:pt x="13959" y="14905"/>
                  </a:lnTo>
                  <a:lnTo>
                    <a:pt x="9971" y="18821"/>
                  </a:lnTo>
                  <a:lnTo>
                    <a:pt x="13203" y="15979"/>
                  </a:lnTo>
                  <a:lnTo>
                    <a:pt x="10013" y="18821"/>
                  </a:lnTo>
                  <a:lnTo>
                    <a:pt x="10013" y="18884"/>
                  </a:lnTo>
                  <a:lnTo>
                    <a:pt x="10055" y="18884"/>
                  </a:lnTo>
                  <a:lnTo>
                    <a:pt x="13917" y="15505"/>
                  </a:lnTo>
                  <a:lnTo>
                    <a:pt x="10181" y="18979"/>
                  </a:lnTo>
                  <a:lnTo>
                    <a:pt x="14190" y="15505"/>
                  </a:lnTo>
                  <a:lnTo>
                    <a:pt x="10370" y="19105"/>
                  </a:lnTo>
                  <a:lnTo>
                    <a:pt x="14589" y="15505"/>
                  </a:lnTo>
                  <a:lnTo>
                    <a:pt x="10769" y="19358"/>
                  </a:lnTo>
                  <a:lnTo>
                    <a:pt x="14820" y="15853"/>
                  </a:lnTo>
                  <a:lnTo>
                    <a:pt x="11083" y="19579"/>
                  </a:lnTo>
                  <a:lnTo>
                    <a:pt x="14505" y="16674"/>
                  </a:lnTo>
                  <a:lnTo>
                    <a:pt x="11188" y="19642"/>
                  </a:lnTo>
                  <a:lnTo>
                    <a:pt x="11230" y="19642"/>
                  </a:lnTo>
                  <a:lnTo>
                    <a:pt x="15135" y="16263"/>
                  </a:lnTo>
                  <a:lnTo>
                    <a:pt x="11545" y="19832"/>
                  </a:lnTo>
                  <a:lnTo>
                    <a:pt x="15345" y="16547"/>
                  </a:lnTo>
                  <a:lnTo>
                    <a:pt x="11797" y="20053"/>
                  </a:lnTo>
                  <a:lnTo>
                    <a:pt x="11860" y="20053"/>
                  </a:lnTo>
                  <a:lnTo>
                    <a:pt x="15722" y="16674"/>
                  </a:lnTo>
                  <a:lnTo>
                    <a:pt x="12259" y="20242"/>
                  </a:lnTo>
                  <a:lnTo>
                    <a:pt x="12301" y="20242"/>
                  </a:lnTo>
                  <a:lnTo>
                    <a:pt x="15806" y="17211"/>
                  </a:lnTo>
                  <a:lnTo>
                    <a:pt x="12532" y="20368"/>
                  </a:lnTo>
                  <a:lnTo>
                    <a:pt x="12490" y="20368"/>
                  </a:lnTo>
                  <a:lnTo>
                    <a:pt x="12532" y="20368"/>
                  </a:lnTo>
                  <a:lnTo>
                    <a:pt x="15848" y="17495"/>
                  </a:lnTo>
                  <a:lnTo>
                    <a:pt x="12700" y="20463"/>
                  </a:lnTo>
                  <a:lnTo>
                    <a:pt x="15345" y="18158"/>
                  </a:lnTo>
                  <a:lnTo>
                    <a:pt x="12805" y="20526"/>
                  </a:lnTo>
                  <a:lnTo>
                    <a:pt x="12742" y="20526"/>
                  </a:lnTo>
                  <a:lnTo>
                    <a:pt x="12805" y="20526"/>
                  </a:lnTo>
                  <a:lnTo>
                    <a:pt x="15135" y="18505"/>
                  </a:lnTo>
                  <a:lnTo>
                    <a:pt x="12847" y="20526"/>
                  </a:lnTo>
                  <a:lnTo>
                    <a:pt x="16436" y="17495"/>
                  </a:lnTo>
                  <a:lnTo>
                    <a:pt x="13287" y="20716"/>
                  </a:lnTo>
                  <a:lnTo>
                    <a:pt x="16709" y="17811"/>
                  </a:lnTo>
                  <a:lnTo>
                    <a:pt x="13686" y="20842"/>
                  </a:lnTo>
                  <a:lnTo>
                    <a:pt x="16793" y="18221"/>
                  </a:lnTo>
                  <a:lnTo>
                    <a:pt x="13917" y="20937"/>
                  </a:lnTo>
                  <a:lnTo>
                    <a:pt x="13917" y="21000"/>
                  </a:lnTo>
                  <a:lnTo>
                    <a:pt x="17192" y="18158"/>
                  </a:lnTo>
                  <a:lnTo>
                    <a:pt x="14463" y="21126"/>
                  </a:lnTo>
                  <a:lnTo>
                    <a:pt x="14505" y="21126"/>
                  </a:lnTo>
                  <a:lnTo>
                    <a:pt x="17507" y="18505"/>
                  </a:lnTo>
                  <a:lnTo>
                    <a:pt x="14904" y="21253"/>
                  </a:lnTo>
                  <a:lnTo>
                    <a:pt x="17780" y="18758"/>
                  </a:lnTo>
                  <a:lnTo>
                    <a:pt x="15345" y="21316"/>
                  </a:lnTo>
                  <a:lnTo>
                    <a:pt x="18094" y="18979"/>
                  </a:lnTo>
                  <a:lnTo>
                    <a:pt x="15848" y="21411"/>
                  </a:lnTo>
                  <a:lnTo>
                    <a:pt x="15848" y="21474"/>
                  </a:lnTo>
                  <a:lnTo>
                    <a:pt x="15890" y="21474"/>
                  </a:lnTo>
                  <a:lnTo>
                    <a:pt x="18451" y="19232"/>
                  </a:lnTo>
                  <a:lnTo>
                    <a:pt x="16436" y="21474"/>
                  </a:lnTo>
                  <a:lnTo>
                    <a:pt x="16394" y="21537"/>
                  </a:lnTo>
                  <a:lnTo>
                    <a:pt x="16436" y="21537"/>
                  </a:lnTo>
                  <a:lnTo>
                    <a:pt x="18094" y="20053"/>
                  </a:lnTo>
                  <a:lnTo>
                    <a:pt x="16520" y="21537"/>
                  </a:lnTo>
                  <a:lnTo>
                    <a:pt x="18724" y="19642"/>
                  </a:lnTo>
                  <a:lnTo>
                    <a:pt x="16835" y="21537"/>
                  </a:lnTo>
                  <a:lnTo>
                    <a:pt x="16835" y="21600"/>
                  </a:lnTo>
                  <a:lnTo>
                    <a:pt x="18766" y="19926"/>
                  </a:lnTo>
                  <a:lnTo>
                    <a:pt x="17066" y="21537"/>
                  </a:lnTo>
                  <a:lnTo>
                    <a:pt x="17066" y="21600"/>
                  </a:lnTo>
                  <a:lnTo>
                    <a:pt x="18997" y="19926"/>
                  </a:lnTo>
                  <a:lnTo>
                    <a:pt x="17339" y="21537"/>
                  </a:lnTo>
                  <a:lnTo>
                    <a:pt x="17339" y="21600"/>
                  </a:lnTo>
                  <a:lnTo>
                    <a:pt x="19165" y="19989"/>
                  </a:lnTo>
                  <a:lnTo>
                    <a:pt x="17591" y="21600"/>
                  </a:lnTo>
                  <a:lnTo>
                    <a:pt x="19207" y="20179"/>
                  </a:lnTo>
                  <a:lnTo>
                    <a:pt x="17780" y="21600"/>
                  </a:lnTo>
                  <a:lnTo>
                    <a:pt x="19207" y="20368"/>
                  </a:lnTo>
                  <a:lnTo>
                    <a:pt x="17906" y="21600"/>
                  </a:lnTo>
                  <a:lnTo>
                    <a:pt x="17969" y="21600"/>
                  </a:lnTo>
                  <a:lnTo>
                    <a:pt x="19438" y="20305"/>
                  </a:lnTo>
                  <a:lnTo>
                    <a:pt x="18178" y="21537"/>
                  </a:lnTo>
                  <a:lnTo>
                    <a:pt x="18178" y="21600"/>
                  </a:lnTo>
                  <a:lnTo>
                    <a:pt x="19837" y="20179"/>
                  </a:lnTo>
                  <a:lnTo>
                    <a:pt x="18808" y="21537"/>
                  </a:lnTo>
                  <a:lnTo>
                    <a:pt x="20215" y="20305"/>
                  </a:lnTo>
                  <a:lnTo>
                    <a:pt x="19480" y="21474"/>
                  </a:lnTo>
                  <a:lnTo>
                    <a:pt x="20571" y="20526"/>
                  </a:lnTo>
                  <a:lnTo>
                    <a:pt x="20068" y="21316"/>
                  </a:lnTo>
                  <a:lnTo>
                    <a:pt x="20823" y="20653"/>
                  </a:lnTo>
                  <a:lnTo>
                    <a:pt x="20508" y="21189"/>
                  </a:lnTo>
                  <a:lnTo>
                    <a:pt x="20466" y="21253"/>
                  </a:lnTo>
                  <a:lnTo>
                    <a:pt x="20508" y="21253"/>
                  </a:lnTo>
                  <a:lnTo>
                    <a:pt x="21138" y="20716"/>
                  </a:lnTo>
                  <a:lnTo>
                    <a:pt x="21558" y="20842"/>
                  </a:lnTo>
                  <a:lnTo>
                    <a:pt x="21600" y="20842"/>
                  </a:lnTo>
                  <a:lnTo>
                    <a:pt x="21138" y="20653"/>
                  </a:lnTo>
                  <a:lnTo>
                    <a:pt x="20571" y="21189"/>
                  </a:lnTo>
                  <a:lnTo>
                    <a:pt x="20928" y="20589"/>
                  </a:lnTo>
                  <a:lnTo>
                    <a:pt x="20110" y="21253"/>
                  </a:lnTo>
                  <a:lnTo>
                    <a:pt x="20613" y="20463"/>
                  </a:lnTo>
                  <a:lnTo>
                    <a:pt x="19522" y="21411"/>
                  </a:lnTo>
                  <a:lnTo>
                    <a:pt x="20299" y="20242"/>
                  </a:lnTo>
                  <a:lnTo>
                    <a:pt x="20257" y="20242"/>
                  </a:lnTo>
                  <a:lnTo>
                    <a:pt x="18892" y="21474"/>
                  </a:lnTo>
                  <a:lnTo>
                    <a:pt x="19942" y="20053"/>
                  </a:lnTo>
                  <a:lnTo>
                    <a:pt x="19900" y="20053"/>
                  </a:lnTo>
                  <a:lnTo>
                    <a:pt x="18535" y="21253"/>
                  </a:lnTo>
                  <a:lnTo>
                    <a:pt x="19795" y="19989"/>
                  </a:lnTo>
                  <a:lnTo>
                    <a:pt x="18409" y="21126"/>
                  </a:lnTo>
                  <a:lnTo>
                    <a:pt x="19711" y="19926"/>
                  </a:lnTo>
                  <a:lnTo>
                    <a:pt x="18178" y="21253"/>
                  </a:lnTo>
                  <a:lnTo>
                    <a:pt x="19627" y="19832"/>
                  </a:lnTo>
                  <a:lnTo>
                    <a:pt x="19585" y="19832"/>
                  </a:lnTo>
                  <a:lnTo>
                    <a:pt x="17864" y="21316"/>
                  </a:lnTo>
                  <a:lnTo>
                    <a:pt x="19438" y="19768"/>
                  </a:lnTo>
                  <a:lnTo>
                    <a:pt x="19438" y="19705"/>
                  </a:lnTo>
                  <a:lnTo>
                    <a:pt x="17654" y="21316"/>
                  </a:lnTo>
                  <a:lnTo>
                    <a:pt x="19312" y="19642"/>
                  </a:lnTo>
                  <a:lnTo>
                    <a:pt x="19270" y="19642"/>
                  </a:lnTo>
                  <a:lnTo>
                    <a:pt x="17465" y="21189"/>
                  </a:lnTo>
                  <a:lnTo>
                    <a:pt x="19165" y="19579"/>
                  </a:lnTo>
                  <a:lnTo>
                    <a:pt x="19165" y="19516"/>
                  </a:lnTo>
                  <a:lnTo>
                    <a:pt x="17108" y="21316"/>
                  </a:lnTo>
                  <a:lnTo>
                    <a:pt x="18997" y="19453"/>
                  </a:lnTo>
                  <a:lnTo>
                    <a:pt x="18997" y="19358"/>
                  </a:lnTo>
                  <a:lnTo>
                    <a:pt x="18955" y="19358"/>
                  </a:lnTo>
                  <a:lnTo>
                    <a:pt x="17339" y="20779"/>
                  </a:lnTo>
                  <a:lnTo>
                    <a:pt x="18892" y="19358"/>
                  </a:lnTo>
                  <a:lnTo>
                    <a:pt x="18892" y="19295"/>
                  </a:lnTo>
                  <a:lnTo>
                    <a:pt x="16562" y="21411"/>
                  </a:lnTo>
                  <a:lnTo>
                    <a:pt x="18577" y="19105"/>
                  </a:lnTo>
                  <a:lnTo>
                    <a:pt x="16037" y="21253"/>
                  </a:lnTo>
                  <a:lnTo>
                    <a:pt x="18283" y="18821"/>
                  </a:lnTo>
                  <a:lnTo>
                    <a:pt x="15534" y="21126"/>
                  </a:lnTo>
                  <a:lnTo>
                    <a:pt x="18010" y="18568"/>
                  </a:lnTo>
                  <a:lnTo>
                    <a:pt x="17969" y="18568"/>
                  </a:lnTo>
                  <a:lnTo>
                    <a:pt x="15093" y="21063"/>
                  </a:lnTo>
                  <a:lnTo>
                    <a:pt x="17696" y="18347"/>
                  </a:lnTo>
                  <a:lnTo>
                    <a:pt x="17696" y="18284"/>
                  </a:lnTo>
                  <a:lnTo>
                    <a:pt x="14631" y="21000"/>
                  </a:lnTo>
                  <a:lnTo>
                    <a:pt x="17381" y="18032"/>
                  </a:lnTo>
                  <a:lnTo>
                    <a:pt x="17381" y="17937"/>
                  </a:lnTo>
                  <a:lnTo>
                    <a:pt x="17339" y="17937"/>
                  </a:lnTo>
                  <a:lnTo>
                    <a:pt x="14316" y="20589"/>
                  </a:lnTo>
                  <a:lnTo>
                    <a:pt x="17192" y="17811"/>
                  </a:lnTo>
                  <a:lnTo>
                    <a:pt x="13917" y="20653"/>
                  </a:lnTo>
                  <a:lnTo>
                    <a:pt x="16919" y="17621"/>
                  </a:lnTo>
                  <a:lnTo>
                    <a:pt x="16919" y="17558"/>
                  </a:lnTo>
                  <a:lnTo>
                    <a:pt x="13518" y="20526"/>
                  </a:lnTo>
                  <a:lnTo>
                    <a:pt x="16604" y="17274"/>
                  </a:lnTo>
                  <a:lnTo>
                    <a:pt x="14316" y="19232"/>
                  </a:lnTo>
                  <a:lnTo>
                    <a:pt x="16562" y="17211"/>
                  </a:lnTo>
                  <a:lnTo>
                    <a:pt x="13959" y="19453"/>
                  </a:lnTo>
                  <a:lnTo>
                    <a:pt x="16520" y="17147"/>
                  </a:lnTo>
                  <a:lnTo>
                    <a:pt x="13203" y="19989"/>
                  </a:lnTo>
                  <a:lnTo>
                    <a:pt x="16394" y="17021"/>
                  </a:lnTo>
                  <a:lnTo>
                    <a:pt x="12931" y="19989"/>
                  </a:lnTo>
                  <a:lnTo>
                    <a:pt x="16205" y="16863"/>
                  </a:lnTo>
                  <a:lnTo>
                    <a:pt x="16247" y="16800"/>
                  </a:lnTo>
                  <a:lnTo>
                    <a:pt x="16205" y="16800"/>
                  </a:lnTo>
                  <a:lnTo>
                    <a:pt x="12490" y="20053"/>
                  </a:lnTo>
                  <a:lnTo>
                    <a:pt x="15932" y="16547"/>
                  </a:lnTo>
                  <a:lnTo>
                    <a:pt x="15932" y="16453"/>
                  </a:lnTo>
                  <a:lnTo>
                    <a:pt x="15890" y="16453"/>
                  </a:lnTo>
                  <a:lnTo>
                    <a:pt x="12112" y="19768"/>
                  </a:lnTo>
                  <a:lnTo>
                    <a:pt x="15659" y="16263"/>
                  </a:lnTo>
                  <a:lnTo>
                    <a:pt x="15659" y="16200"/>
                  </a:lnTo>
                  <a:lnTo>
                    <a:pt x="11797" y="19579"/>
                  </a:lnTo>
                  <a:lnTo>
                    <a:pt x="15450" y="15979"/>
                  </a:lnTo>
                  <a:lnTo>
                    <a:pt x="12070" y="18884"/>
                  </a:lnTo>
                  <a:lnTo>
                    <a:pt x="15345" y="15853"/>
                  </a:lnTo>
                  <a:lnTo>
                    <a:pt x="11398" y="19295"/>
                  </a:lnTo>
                  <a:lnTo>
                    <a:pt x="15135" y="15600"/>
                  </a:lnTo>
                  <a:lnTo>
                    <a:pt x="10999" y="19168"/>
                  </a:lnTo>
                  <a:lnTo>
                    <a:pt x="14820" y="15253"/>
                  </a:lnTo>
                  <a:lnTo>
                    <a:pt x="14862" y="15253"/>
                  </a:lnTo>
                  <a:lnTo>
                    <a:pt x="14820" y="15253"/>
                  </a:lnTo>
                  <a:lnTo>
                    <a:pt x="10873" y="18695"/>
                  </a:lnTo>
                  <a:lnTo>
                    <a:pt x="14673" y="15126"/>
                  </a:lnTo>
                  <a:lnTo>
                    <a:pt x="14673" y="15063"/>
                  </a:lnTo>
                  <a:lnTo>
                    <a:pt x="10810" y="18347"/>
                  </a:lnTo>
                  <a:lnTo>
                    <a:pt x="14547" y="14905"/>
                  </a:lnTo>
                  <a:lnTo>
                    <a:pt x="14589" y="14905"/>
                  </a:lnTo>
                  <a:lnTo>
                    <a:pt x="14547" y="14905"/>
                  </a:lnTo>
                  <a:lnTo>
                    <a:pt x="11314" y="17684"/>
                  </a:lnTo>
                  <a:lnTo>
                    <a:pt x="14505" y="14842"/>
                  </a:lnTo>
                  <a:lnTo>
                    <a:pt x="10286" y="18505"/>
                  </a:lnTo>
                  <a:lnTo>
                    <a:pt x="14274" y="14589"/>
                  </a:lnTo>
                  <a:lnTo>
                    <a:pt x="10139" y="18158"/>
                  </a:lnTo>
                  <a:lnTo>
                    <a:pt x="14106" y="14368"/>
                  </a:lnTo>
                  <a:lnTo>
                    <a:pt x="14148" y="14368"/>
                  </a:lnTo>
                  <a:lnTo>
                    <a:pt x="14106" y="14368"/>
                  </a:lnTo>
                  <a:lnTo>
                    <a:pt x="14106" y="14305"/>
                  </a:lnTo>
                  <a:lnTo>
                    <a:pt x="9698" y="18158"/>
                  </a:lnTo>
                  <a:lnTo>
                    <a:pt x="13833" y="14021"/>
                  </a:lnTo>
                  <a:lnTo>
                    <a:pt x="13833" y="13958"/>
                  </a:lnTo>
                  <a:lnTo>
                    <a:pt x="13791" y="13958"/>
                  </a:lnTo>
                  <a:lnTo>
                    <a:pt x="9509" y="17684"/>
                  </a:lnTo>
                  <a:lnTo>
                    <a:pt x="13644" y="13768"/>
                  </a:lnTo>
                  <a:lnTo>
                    <a:pt x="13602" y="13768"/>
                  </a:lnTo>
                  <a:lnTo>
                    <a:pt x="9425" y="17400"/>
                  </a:lnTo>
                  <a:lnTo>
                    <a:pt x="13518" y="13642"/>
                  </a:lnTo>
                  <a:lnTo>
                    <a:pt x="13518" y="13547"/>
                  </a:lnTo>
                  <a:lnTo>
                    <a:pt x="13476" y="13547"/>
                  </a:lnTo>
                  <a:lnTo>
                    <a:pt x="11125" y="15663"/>
                  </a:lnTo>
                  <a:lnTo>
                    <a:pt x="13476" y="13547"/>
                  </a:lnTo>
                  <a:lnTo>
                    <a:pt x="12574" y="14305"/>
                  </a:lnTo>
                  <a:lnTo>
                    <a:pt x="13434" y="13547"/>
                  </a:lnTo>
                  <a:lnTo>
                    <a:pt x="13434" y="13484"/>
                  </a:lnTo>
                  <a:lnTo>
                    <a:pt x="9194" y="17211"/>
                  </a:lnTo>
                  <a:lnTo>
                    <a:pt x="13287" y="13358"/>
                  </a:lnTo>
                  <a:lnTo>
                    <a:pt x="13287" y="13295"/>
                  </a:lnTo>
                  <a:lnTo>
                    <a:pt x="8753" y="17274"/>
                  </a:lnTo>
                  <a:lnTo>
                    <a:pt x="13015" y="12947"/>
                  </a:lnTo>
                  <a:lnTo>
                    <a:pt x="8627" y="16800"/>
                  </a:lnTo>
                  <a:lnTo>
                    <a:pt x="12889" y="12758"/>
                  </a:lnTo>
                  <a:lnTo>
                    <a:pt x="12847" y="12758"/>
                  </a:lnTo>
                  <a:lnTo>
                    <a:pt x="8271" y="16737"/>
                  </a:lnTo>
                  <a:lnTo>
                    <a:pt x="12616" y="12411"/>
                  </a:lnTo>
                  <a:lnTo>
                    <a:pt x="7956" y="16389"/>
                  </a:lnTo>
                  <a:lnTo>
                    <a:pt x="12343" y="12063"/>
                  </a:lnTo>
                  <a:lnTo>
                    <a:pt x="7893" y="15853"/>
                  </a:lnTo>
                  <a:lnTo>
                    <a:pt x="12217" y="11874"/>
                  </a:lnTo>
                  <a:lnTo>
                    <a:pt x="7725" y="15726"/>
                  </a:lnTo>
                  <a:lnTo>
                    <a:pt x="12028" y="11684"/>
                  </a:lnTo>
                  <a:lnTo>
                    <a:pt x="12070" y="11684"/>
                  </a:lnTo>
                  <a:lnTo>
                    <a:pt x="12028" y="11589"/>
                  </a:lnTo>
                  <a:lnTo>
                    <a:pt x="7326" y="15726"/>
                  </a:lnTo>
                  <a:lnTo>
                    <a:pt x="11797" y="11337"/>
                  </a:lnTo>
                  <a:lnTo>
                    <a:pt x="11797" y="11274"/>
                  </a:lnTo>
                  <a:lnTo>
                    <a:pt x="11503" y="11526"/>
                  </a:lnTo>
                  <a:lnTo>
                    <a:pt x="11755" y="11274"/>
                  </a:lnTo>
                  <a:lnTo>
                    <a:pt x="11797" y="11274"/>
                  </a:lnTo>
                  <a:lnTo>
                    <a:pt x="11755" y="11274"/>
                  </a:lnTo>
                  <a:lnTo>
                    <a:pt x="7095" y="15316"/>
                  </a:lnTo>
                  <a:lnTo>
                    <a:pt x="11587" y="10989"/>
                  </a:lnTo>
                  <a:lnTo>
                    <a:pt x="11587" y="10926"/>
                  </a:lnTo>
                  <a:lnTo>
                    <a:pt x="9110" y="13074"/>
                  </a:lnTo>
                  <a:lnTo>
                    <a:pt x="11545" y="10926"/>
                  </a:lnTo>
                  <a:lnTo>
                    <a:pt x="6948" y="14842"/>
                  </a:lnTo>
                  <a:lnTo>
                    <a:pt x="11398" y="10737"/>
                  </a:lnTo>
                  <a:lnTo>
                    <a:pt x="11356" y="10737"/>
                  </a:lnTo>
                  <a:lnTo>
                    <a:pt x="6696" y="14779"/>
                  </a:lnTo>
                  <a:lnTo>
                    <a:pt x="11188" y="10453"/>
                  </a:lnTo>
                  <a:lnTo>
                    <a:pt x="11188" y="10389"/>
                  </a:lnTo>
                  <a:lnTo>
                    <a:pt x="6465" y="14495"/>
                  </a:lnTo>
                  <a:lnTo>
                    <a:pt x="10999" y="10105"/>
                  </a:lnTo>
                  <a:lnTo>
                    <a:pt x="6423" y="14021"/>
                  </a:lnTo>
                  <a:lnTo>
                    <a:pt x="10873" y="9916"/>
                  </a:lnTo>
                  <a:lnTo>
                    <a:pt x="10810" y="9916"/>
                  </a:lnTo>
                  <a:lnTo>
                    <a:pt x="6150" y="13958"/>
                  </a:lnTo>
                  <a:lnTo>
                    <a:pt x="10685" y="9632"/>
                  </a:lnTo>
                  <a:lnTo>
                    <a:pt x="5878" y="13768"/>
                  </a:lnTo>
                  <a:lnTo>
                    <a:pt x="10454" y="9316"/>
                  </a:lnTo>
                  <a:lnTo>
                    <a:pt x="6024" y="13168"/>
                  </a:lnTo>
                  <a:lnTo>
                    <a:pt x="10370" y="9158"/>
                  </a:lnTo>
                  <a:lnTo>
                    <a:pt x="10328" y="9158"/>
                  </a:lnTo>
                  <a:lnTo>
                    <a:pt x="10370" y="9095"/>
                  </a:lnTo>
                  <a:lnTo>
                    <a:pt x="10685" y="8842"/>
                  </a:lnTo>
                  <a:lnTo>
                    <a:pt x="16289" y="3632"/>
                  </a:lnTo>
                  <a:lnTo>
                    <a:pt x="16352" y="3632"/>
                  </a:lnTo>
                  <a:lnTo>
                    <a:pt x="16289" y="3632"/>
                  </a:lnTo>
                  <a:lnTo>
                    <a:pt x="6591" y="12063"/>
                  </a:lnTo>
                  <a:lnTo>
                    <a:pt x="16163" y="3505"/>
                  </a:lnTo>
                  <a:lnTo>
                    <a:pt x="8984" y="9726"/>
                  </a:lnTo>
                  <a:lnTo>
                    <a:pt x="16121" y="3442"/>
                  </a:lnTo>
                  <a:lnTo>
                    <a:pt x="5647" y="12474"/>
                  </a:lnTo>
                  <a:lnTo>
                    <a:pt x="15848" y="3158"/>
                  </a:lnTo>
                  <a:lnTo>
                    <a:pt x="6465" y="11274"/>
                  </a:lnTo>
                  <a:lnTo>
                    <a:pt x="15722" y="3032"/>
                  </a:lnTo>
                  <a:lnTo>
                    <a:pt x="15764" y="3032"/>
                  </a:lnTo>
                  <a:lnTo>
                    <a:pt x="15722" y="3032"/>
                  </a:lnTo>
                  <a:lnTo>
                    <a:pt x="5290" y="12063"/>
                  </a:lnTo>
                  <a:lnTo>
                    <a:pt x="15408" y="2747"/>
                  </a:lnTo>
                  <a:lnTo>
                    <a:pt x="5563" y="11337"/>
                  </a:lnTo>
                  <a:lnTo>
                    <a:pt x="15219" y="2621"/>
                  </a:lnTo>
                  <a:lnTo>
                    <a:pt x="15219" y="2558"/>
                  </a:lnTo>
                  <a:lnTo>
                    <a:pt x="8313" y="8558"/>
                  </a:lnTo>
                  <a:lnTo>
                    <a:pt x="15177" y="2558"/>
                  </a:lnTo>
                  <a:lnTo>
                    <a:pt x="15135" y="2558"/>
                  </a:lnTo>
                  <a:lnTo>
                    <a:pt x="5563" y="10863"/>
                  </a:lnTo>
                  <a:lnTo>
                    <a:pt x="14988" y="2432"/>
                  </a:lnTo>
                  <a:lnTo>
                    <a:pt x="5017" y="11053"/>
                  </a:lnTo>
                  <a:lnTo>
                    <a:pt x="14778" y="2211"/>
                  </a:lnTo>
                  <a:lnTo>
                    <a:pt x="14736" y="2211"/>
                  </a:lnTo>
                  <a:lnTo>
                    <a:pt x="5164" y="10516"/>
                  </a:lnTo>
                  <a:lnTo>
                    <a:pt x="14547" y="2084"/>
                  </a:lnTo>
                  <a:lnTo>
                    <a:pt x="4807" y="10453"/>
                  </a:lnTo>
                  <a:lnTo>
                    <a:pt x="14316" y="1958"/>
                  </a:lnTo>
                  <a:lnTo>
                    <a:pt x="14316" y="1863"/>
                  </a:lnTo>
                  <a:lnTo>
                    <a:pt x="14274" y="1863"/>
                  </a:lnTo>
                  <a:lnTo>
                    <a:pt x="4345" y="10516"/>
                  </a:lnTo>
                  <a:lnTo>
                    <a:pt x="13917" y="1674"/>
                  </a:lnTo>
                  <a:lnTo>
                    <a:pt x="13917" y="1611"/>
                  </a:lnTo>
                  <a:lnTo>
                    <a:pt x="4177" y="10105"/>
                  </a:lnTo>
                  <a:lnTo>
                    <a:pt x="13602" y="1484"/>
                  </a:lnTo>
                  <a:lnTo>
                    <a:pt x="13602" y="1389"/>
                  </a:lnTo>
                  <a:lnTo>
                    <a:pt x="13560" y="1389"/>
                  </a:lnTo>
                  <a:lnTo>
                    <a:pt x="3988" y="9726"/>
                  </a:lnTo>
                  <a:lnTo>
                    <a:pt x="13245" y="1263"/>
                  </a:lnTo>
                  <a:lnTo>
                    <a:pt x="3862" y="9379"/>
                  </a:lnTo>
                  <a:lnTo>
                    <a:pt x="12889" y="1074"/>
                  </a:lnTo>
                  <a:lnTo>
                    <a:pt x="4660" y="8147"/>
                  </a:lnTo>
                  <a:lnTo>
                    <a:pt x="12742" y="1011"/>
                  </a:lnTo>
                  <a:lnTo>
                    <a:pt x="3464" y="9095"/>
                  </a:lnTo>
                  <a:lnTo>
                    <a:pt x="12259" y="789"/>
                  </a:lnTo>
                  <a:lnTo>
                    <a:pt x="6108" y="6126"/>
                  </a:lnTo>
                  <a:lnTo>
                    <a:pt x="12217" y="789"/>
                  </a:lnTo>
                  <a:lnTo>
                    <a:pt x="12217" y="726"/>
                  </a:lnTo>
                  <a:lnTo>
                    <a:pt x="12175" y="726"/>
                  </a:lnTo>
                  <a:lnTo>
                    <a:pt x="10370" y="2337"/>
                  </a:lnTo>
                  <a:lnTo>
                    <a:pt x="12175" y="789"/>
                  </a:lnTo>
                  <a:lnTo>
                    <a:pt x="12175" y="726"/>
                  </a:lnTo>
                  <a:lnTo>
                    <a:pt x="3820" y="7958"/>
                  </a:lnTo>
                  <a:lnTo>
                    <a:pt x="11944" y="663"/>
                  </a:lnTo>
                  <a:lnTo>
                    <a:pt x="4093" y="7484"/>
                  </a:lnTo>
                  <a:lnTo>
                    <a:pt x="11755" y="600"/>
                  </a:lnTo>
                  <a:lnTo>
                    <a:pt x="11713" y="600"/>
                  </a:lnTo>
                  <a:lnTo>
                    <a:pt x="4576" y="6821"/>
                  </a:lnTo>
                  <a:lnTo>
                    <a:pt x="11629" y="600"/>
                  </a:lnTo>
                  <a:lnTo>
                    <a:pt x="11629" y="537"/>
                  </a:lnTo>
                  <a:lnTo>
                    <a:pt x="7641" y="3979"/>
                  </a:lnTo>
                  <a:lnTo>
                    <a:pt x="11587" y="537"/>
                  </a:lnTo>
                  <a:lnTo>
                    <a:pt x="2960" y="7958"/>
                  </a:lnTo>
                  <a:lnTo>
                    <a:pt x="11125" y="474"/>
                  </a:lnTo>
                  <a:lnTo>
                    <a:pt x="11125" y="379"/>
                  </a:lnTo>
                  <a:lnTo>
                    <a:pt x="11083" y="379"/>
                  </a:lnTo>
                  <a:lnTo>
                    <a:pt x="5479" y="5337"/>
                  </a:lnTo>
                  <a:lnTo>
                    <a:pt x="11041" y="379"/>
                  </a:lnTo>
                  <a:lnTo>
                    <a:pt x="2687" y="7611"/>
                  </a:lnTo>
                  <a:lnTo>
                    <a:pt x="10496" y="253"/>
                  </a:lnTo>
                  <a:lnTo>
                    <a:pt x="2519" y="7200"/>
                  </a:lnTo>
                  <a:lnTo>
                    <a:pt x="9971" y="189"/>
                  </a:lnTo>
                  <a:lnTo>
                    <a:pt x="9971" y="126"/>
                  </a:lnTo>
                  <a:lnTo>
                    <a:pt x="2834" y="6347"/>
                  </a:lnTo>
                  <a:lnTo>
                    <a:pt x="9698" y="126"/>
                  </a:lnTo>
                  <a:lnTo>
                    <a:pt x="3233" y="5716"/>
                  </a:lnTo>
                  <a:lnTo>
                    <a:pt x="9509" y="126"/>
                  </a:lnTo>
                  <a:lnTo>
                    <a:pt x="9509" y="63"/>
                  </a:lnTo>
                  <a:lnTo>
                    <a:pt x="2372" y="6253"/>
                  </a:lnTo>
                  <a:lnTo>
                    <a:pt x="9110" y="63"/>
                  </a:lnTo>
                  <a:lnTo>
                    <a:pt x="6696" y="2147"/>
                  </a:lnTo>
                  <a:lnTo>
                    <a:pt x="9068" y="63"/>
                  </a:lnTo>
                  <a:lnTo>
                    <a:pt x="9026" y="63"/>
                  </a:lnTo>
                  <a:lnTo>
                    <a:pt x="4807" y="3695"/>
                  </a:lnTo>
                  <a:lnTo>
                    <a:pt x="8984" y="63"/>
                  </a:lnTo>
                  <a:lnTo>
                    <a:pt x="8942" y="63"/>
                  </a:lnTo>
                  <a:lnTo>
                    <a:pt x="1889" y="6189"/>
                  </a:lnTo>
                  <a:lnTo>
                    <a:pt x="8271" y="63"/>
                  </a:lnTo>
                  <a:lnTo>
                    <a:pt x="8271" y="0"/>
                  </a:lnTo>
                  <a:lnTo>
                    <a:pt x="3191" y="4453"/>
                  </a:lnTo>
                  <a:lnTo>
                    <a:pt x="8124" y="63"/>
                  </a:lnTo>
                  <a:lnTo>
                    <a:pt x="8124" y="0"/>
                  </a:lnTo>
                  <a:close/>
                </a:path>
              </a:pathLst>
            </a:custGeom>
            <a:solidFill>
              <a:srgbClr val="BADD8C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81" name="Freeform 108"/>
            <p:cNvSpPr/>
            <p:nvPr/>
          </p:nvSpPr>
          <p:spPr>
            <a:xfrm>
              <a:off x="784225" y="192088"/>
              <a:ext cx="906464" cy="706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203"/>
                  </a:moveTo>
                  <a:close/>
                  <a:moveTo>
                    <a:pt x="11008" y="0"/>
                  </a:moveTo>
                  <a:lnTo>
                    <a:pt x="567" y="7718"/>
                  </a:lnTo>
                  <a:lnTo>
                    <a:pt x="0" y="8203"/>
                  </a:lnTo>
                  <a:lnTo>
                    <a:pt x="10365" y="534"/>
                  </a:lnTo>
                  <a:lnTo>
                    <a:pt x="492" y="8640"/>
                  </a:lnTo>
                  <a:lnTo>
                    <a:pt x="492" y="8737"/>
                  </a:lnTo>
                  <a:lnTo>
                    <a:pt x="10932" y="971"/>
                  </a:lnTo>
                  <a:lnTo>
                    <a:pt x="984" y="9271"/>
                  </a:lnTo>
                  <a:lnTo>
                    <a:pt x="11008" y="1893"/>
                  </a:lnTo>
                  <a:lnTo>
                    <a:pt x="1286" y="9562"/>
                  </a:lnTo>
                  <a:lnTo>
                    <a:pt x="6053" y="6067"/>
                  </a:lnTo>
                  <a:lnTo>
                    <a:pt x="1362" y="9562"/>
                  </a:lnTo>
                  <a:lnTo>
                    <a:pt x="10592" y="2815"/>
                  </a:lnTo>
                  <a:lnTo>
                    <a:pt x="1551" y="9805"/>
                  </a:lnTo>
                  <a:lnTo>
                    <a:pt x="1627" y="9805"/>
                  </a:lnTo>
                  <a:lnTo>
                    <a:pt x="11651" y="2330"/>
                  </a:lnTo>
                  <a:lnTo>
                    <a:pt x="1929" y="10096"/>
                  </a:lnTo>
                  <a:lnTo>
                    <a:pt x="12294" y="2524"/>
                  </a:lnTo>
                  <a:lnTo>
                    <a:pt x="2497" y="10630"/>
                  </a:lnTo>
                  <a:lnTo>
                    <a:pt x="11651" y="3883"/>
                  </a:lnTo>
                  <a:lnTo>
                    <a:pt x="2761" y="10727"/>
                  </a:lnTo>
                  <a:lnTo>
                    <a:pt x="2761" y="10824"/>
                  </a:lnTo>
                  <a:lnTo>
                    <a:pt x="12635" y="3446"/>
                  </a:lnTo>
                  <a:lnTo>
                    <a:pt x="3140" y="11018"/>
                  </a:lnTo>
                  <a:lnTo>
                    <a:pt x="3140" y="11116"/>
                  </a:lnTo>
                  <a:lnTo>
                    <a:pt x="12370" y="4271"/>
                  </a:lnTo>
                  <a:lnTo>
                    <a:pt x="3405" y="11213"/>
                  </a:lnTo>
                  <a:lnTo>
                    <a:pt x="3405" y="11358"/>
                  </a:lnTo>
                  <a:lnTo>
                    <a:pt x="13202" y="4077"/>
                  </a:lnTo>
                  <a:lnTo>
                    <a:pt x="3821" y="11552"/>
                  </a:lnTo>
                  <a:lnTo>
                    <a:pt x="3821" y="11649"/>
                  </a:lnTo>
                  <a:lnTo>
                    <a:pt x="13505" y="4466"/>
                  </a:lnTo>
                  <a:lnTo>
                    <a:pt x="4275" y="11941"/>
                  </a:lnTo>
                  <a:lnTo>
                    <a:pt x="13845" y="4902"/>
                  </a:lnTo>
                  <a:lnTo>
                    <a:pt x="4691" y="12280"/>
                  </a:lnTo>
                  <a:lnTo>
                    <a:pt x="4766" y="12280"/>
                  </a:lnTo>
                  <a:lnTo>
                    <a:pt x="13278" y="6067"/>
                  </a:lnTo>
                  <a:lnTo>
                    <a:pt x="4956" y="12378"/>
                  </a:lnTo>
                  <a:lnTo>
                    <a:pt x="4956" y="12475"/>
                  </a:lnTo>
                  <a:lnTo>
                    <a:pt x="13505" y="6164"/>
                  </a:lnTo>
                  <a:lnTo>
                    <a:pt x="5182" y="12572"/>
                  </a:lnTo>
                  <a:lnTo>
                    <a:pt x="14413" y="5825"/>
                  </a:lnTo>
                  <a:lnTo>
                    <a:pt x="5599" y="12911"/>
                  </a:lnTo>
                  <a:lnTo>
                    <a:pt x="13921" y="6747"/>
                  </a:lnTo>
                  <a:lnTo>
                    <a:pt x="5826" y="13009"/>
                  </a:lnTo>
                  <a:lnTo>
                    <a:pt x="5826" y="13106"/>
                  </a:lnTo>
                  <a:lnTo>
                    <a:pt x="15056" y="6262"/>
                  </a:lnTo>
                  <a:lnTo>
                    <a:pt x="6469" y="13397"/>
                  </a:lnTo>
                  <a:lnTo>
                    <a:pt x="6469" y="13542"/>
                  </a:lnTo>
                  <a:lnTo>
                    <a:pt x="9457" y="11213"/>
                  </a:lnTo>
                  <a:lnTo>
                    <a:pt x="6469" y="13542"/>
                  </a:lnTo>
                  <a:lnTo>
                    <a:pt x="6544" y="13542"/>
                  </a:lnTo>
                  <a:lnTo>
                    <a:pt x="14564" y="7621"/>
                  </a:lnTo>
                  <a:lnTo>
                    <a:pt x="6809" y="13640"/>
                  </a:lnTo>
                  <a:lnTo>
                    <a:pt x="6733" y="13737"/>
                  </a:lnTo>
                  <a:lnTo>
                    <a:pt x="6809" y="13737"/>
                  </a:lnTo>
                  <a:lnTo>
                    <a:pt x="15472" y="7281"/>
                  </a:lnTo>
                  <a:lnTo>
                    <a:pt x="7187" y="13931"/>
                  </a:lnTo>
                  <a:lnTo>
                    <a:pt x="7187" y="14028"/>
                  </a:lnTo>
                  <a:lnTo>
                    <a:pt x="7301" y="14028"/>
                  </a:lnTo>
                  <a:lnTo>
                    <a:pt x="14980" y="8349"/>
                  </a:lnTo>
                  <a:lnTo>
                    <a:pt x="7452" y="14125"/>
                  </a:lnTo>
                  <a:lnTo>
                    <a:pt x="7528" y="14125"/>
                  </a:lnTo>
                  <a:lnTo>
                    <a:pt x="15850" y="8009"/>
                  </a:lnTo>
                  <a:lnTo>
                    <a:pt x="7944" y="14465"/>
                  </a:lnTo>
                  <a:lnTo>
                    <a:pt x="15699" y="8737"/>
                  </a:lnTo>
                  <a:lnTo>
                    <a:pt x="8247" y="14562"/>
                  </a:lnTo>
                  <a:lnTo>
                    <a:pt x="8247" y="14659"/>
                  </a:lnTo>
                  <a:lnTo>
                    <a:pt x="16418" y="8543"/>
                  </a:lnTo>
                  <a:lnTo>
                    <a:pt x="8814" y="14950"/>
                  </a:lnTo>
                  <a:lnTo>
                    <a:pt x="8890" y="14950"/>
                  </a:lnTo>
                  <a:lnTo>
                    <a:pt x="10100" y="14125"/>
                  </a:lnTo>
                  <a:lnTo>
                    <a:pt x="8890" y="14950"/>
                  </a:lnTo>
                  <a:lnTo>
                    <a:pt x="8890" y="15096"/>
                  </a:lnTo>
                  <a:lnTo>
                    <a:pt x="16342" y="9562"/>
                  </a:lnTo>
                  <a:lnTo>
                    <a:pt x="9230" y="15193"/>
                  </a:lnTo>
                  <a:lnTo>
                    <a:pt x="9230" y="15290"/>
                  </a:lnTo>
                  <a:lnTo>
                    <a:pt x="16985" y="9465"/>
                  </a:lnTo>
                  <a:lnTo>
                    <a:pt x="9949" y="15581"/>
                  </a:lnTo>
                  <a:lnTo>
                    <a:pt x="9949" y="15678"/>
                  </a:lnTo>
                  <a:lnTo>
                    <a:pt x="17250" y="10290"/>
                  </a:lnTo>
                  <a:lnTo>
                    <a:pt x="10441" y="15921"/>
                  </a:lnTo>
                  <a:lnTo>
                    <a:pt x="10441" y="16018"/>
                  </a:lnTo>
                  <a:lnTo>
                    <a:pt x="10516" y="16018"/>
                  </a:lnTo>
                  <a:lnTo>
                    <a:pt x="17552" y="10727"/>
                  </a:lnTo>
                  <a:lnTo>
                    <a:pt x="11084" y="16309"/>
                  </a:lnTo>
                  <a:lnTo>
                    <a:pt x="14413" y="13931"/>
                  </a:lnTo>
                  <a:lnTo>
                    <a:pt x="11159" y="16309"/>
                  </a:lnTo>
                  <a:lnTo>
                    <a:pt x="11159" y="16406"/>
                  </a:lnTo>
                  <a:lnTo>
                    <a:pt x="17477" y="11747"/>
                  </a:lnTo>
                  <a:lnTo>
                    <a:pt x="11500" y="16552"/>
                  </a:lnTo>
                  <a:lnTo>
                    <a:pt x="16607" y="12911"/>
                  </a:lnTo>
                  <a:lnTo>
                    <a:pt x="11651" y="16649"/>
                  </a:lnTo>
                  <a:lnTo>
                    <a:pt x="17968" y="11941"/>
                  </a:lnTo>
                  <a:lnTo>
                    <a:pt x="12143" y="16940"/>
                  </a:lnTo>
                  <a:lnTo>
                    <a:pt x="12219" y="16940"/>
                  </a:lnTo>
                  <a:lnTo>
                    <a:pt x="18120" y="12572"/>
                  </a:lnTo>
                  <a:lnTo>
                    <a:pt x="12635" y="17134"/>
                  </a:lnTo>
                  <a:lnTo>
                    <a:pt x="12559" y="17134"/>
                  </a:lnTo>
                  <a:lnTo>
                    <a:pt x="12635" y="17134"/>
                  </a:lnTo>
                  <a:lnTo>
                    <a:pt x="17477" y="13542"/>
                  </a:lnTo>
                  <a:lnTo>
                    <a:pt x="12786" y="17280"/>
                  </a:lnTo>
                  <a:lnTo>
                    <a:pt x="18120" y="13300"/>
                  </a:lnTo>
                  <a:lnTo>
                    <a:pt x="13126" y="17377"/>
                  </a:lnTo>
                  <a:lnTo>
                    <a:pt x="13126" y="17474"/>
                  </a:lnTo>
                  <a:lnTo>
                    <a:pt x="18385" y="13542"/>
                  </a:lnTo>
                  <a:lnTo>
                    <a:pt x="13429" y="17571"/>
                  </a:lnTo>
                  <a:lnTo>
                    <a:pt x="13429" y="17668"/>
                  </a:lnTo>
                  <a:lnTo>
                    <a:pt x="13505" y="17668"/>
                  </a:lnTo>
                  <a:lnTo>
                    <a:pt x="17968" y="14368"/>
                  </a:lnTo>
                  <a:lnTo>
                    <a:pt x="13694" y="17668"/>
                  </a:lnTo>
                  <a:lnTo>
                    <a:pt x="13694" y="17765"/>
                  </a:lnTo>
                  <a:lnTo>
                    <a:pt x="18763" y="14028"/>
                  </a:lnTo>
                  <a:lnTo>
                    <a:pt x="14072" y="17960"/>
                  </a:lnTo>
                  <a:lnTo>
                    <a:pt x="19179" y="14222"/>
                  </a:lnTo>
                  <a:lnTo>
                    <a:pt x="14791" y="18299"/>
                  </a:lnTo>
                  <a:lnTo>
                    <a:pt x="14791" y="18396"/>
                  </a:lnTo>
                  <a:lnTo>
                    <a:pt x="17250" y="16649"/>
                  </a:lnTo>
                  <a:lnTo>
                    <a:pt x="14904" y="18396"/>
                  </a:lnTo>
                  <a:lnTo>
                    <a:pt x="19519" y="14950"/>
                  </a:lnTo>
                  <a:lnTo>
                    <a:pt x="15623" y="18688"/>
                  </a:lnTo>
                  <a:lnTo>
                    <a:pt x="15623" y="18833"/>
                  </a:lnTo>
                  <a:lnTo>
                    <a:pt x="19746" y="15824"/>
                  </a:lnTo>
                  <a:lnTo>
                    <a:pt x="16266" y="19124"/>
                  </a:lnTo>
                  <a:lnTo>
                    <a:pt x="19898" y="16406"/>
                  </a:lnTo>
                  <a:lnTo>
                    <a:pt x="16758" y="19319"/>
                  </a:lnTo>
                  <a:lnTo>
                    <a:pt x="16834" y="19416"/>
                  </a:lnTo>
                  <a:lnTo>
                    <a:pt x="19973" y="17037"/>
                  </a:lnTo>
                  <a:lnTo>
                    <a:pt x="17250" y="19561"/>
                  </a:lnTo>
                  <a:lnTo>
                    <a:pt x="17250" y="19658"/>
                  </a:lnTo>
                  <a:lnTo>
                    <a:pt x="20314" y="17377"/>
                  </a:lnTo>
                  <a:lnTo>
                    <a:pt x="17968" y="19950"/>
                  </a:lnTo>
                  <a:lnTo>
                    <a:pt x="17893" y="19950"/>
                  </a:lnTo>
                  <a:lnTo>
                    <a:pt x="17968" y="19950"/>
                  </a:lnTo>
                  <a:lnTo>
                    <a:pt x="20541" y="18105"/>
                  </a:lnTo>
                  <a:lnTo>
                    <a:pt x="18612" y="20289"/>
                  </a:lnTo>
                  <a:lnTo>
                    <a:pt x="18687" y="20289"/>
                  </a:lnTo>
                  <a:lnTo>
                    <a:pt x="20541" y="18930"/>
                  </a:lnTo>
                  <a:lnTo>
                    <a:pt x="18952" y="20484"/>
                  </a:lnTo>
                  <a:lnTo>
                    <a:pt x="19028" y="20484"/>
                  </a:lnTo>
                  <a:lnTo>
                    <a:pt x="20806" y="19124"/>
                  </a:lnTo>
                  <a:lnTo>
                    <a:pt x="19595" y="20678"/>
                  </a:lnTo>
                  <a:lnTo>
                    <a:pt x="19595" y="20775"/>
                  </a:lnTo>
                  <a:lnTo>
                    <a:pt x="21033" y="19658"/>
                  </a:lnTo>
                  <a:lnTo>
                    <a:pt x="20238" y="21018"/>
                  </a:lnTo>
                  <a:lnTo>
                    <a:pt x="20238" y="21115"/>
                  </a:lnTo>
                  <a:lnTo>
                    <a:pt x="21184" y="20387"/>
                  </a:lnTo>
                  <a:lnTo>
                    <a:pt x="20806" y="21309"/>
                  </a:lnTo>
                  <a:lnTo>
                    <a:pt x="20881" y="21309"/>
                  </a:lnTo>
                  <a:lnTo>
                    <a:pt x="21373" y="21018"/>
                  </a:lnTo>
                  <a:lnTo>
                    <a:pt x="21184" y="21503"/>
                  </a:lnTo>
                  <a:lnTo>
                    <a:pt x="21297" y="21503"/>
                  </a:lnTo>
                  <a:lnTo>
                    <a:pt x="21449" y="21309"/>
                  </a:lnTo>
                  <a:lnTo>
                    <a:pt x="21524" y="21600"/>
                  </a:lnTo>
                  <a:lnTo>
                    <a:pt x="21600" y="21600"/>
                  </a:lnTo>
                  <a:lnTo>
                    <a:pt x="21524" y="21309"/>
                  </a:lnTo>
                  <a:lnTo>
                    <a:pt x="21449" y="21309"/>
                  </a:lnTo>
                  <a:lnTo>
                    <a:pt x="21297" y="21406"/>
                  </a:lnTo>
                  <a:lnTo>
                    <a:pt x="21449" y="20872"/>
                  </a:lnTo>
                  <a:lnTo>
                    <a:pt x="21373" y="20872"/>
                  </a:lnTo>
                  <a:lnTo>
                    <a:pt x="20881" y="21309"/>
                  </a:lnTo>
                  <a:lnTo>
                    <a:pt x="21297" y="20289"/>
                  </a:lnTo>
                  <a:lnTo>
                    <a:pt x="21184" y="20289"/>
                  </a:lnTo>
                  <a:lnTo>
                    <a:pt x="20314" y="21018"/>
                  </a:lnTo>
                  <a:lnTo>
                    <a:pt x="21108" y="19658"/>
                  </a:lnTo>
                  <a:lnTo>
                    <a:pt x="21108" y="19561"/>
                  </a:lnTo>
                  <a:lnTo>
                    <a:pt x="21033" y="19561"/>
                  </a:lnTo>
                  <a:lnTo>
                    <a:pt x="19671" y="20581"/>
                  </a:lnTo>
                  <a:lnTo>
                    <a:pt x="20957" y="19027"/>
                  </a:lnTo>
                  <a:lnTo>
                    <a:pt x="19255" y="20289"/>
                  </a:lnTo>
                  <a:lnTo>
                    <a:pt x="20881" y="18688"/>
                  </a:lnTo>
                  <a:lnTo>
                    <a:pt x="20881" y="18591"/>
                  </a:lnTo>
                  <a:lnTo>
                    <a:pt x="18763" y="20144"/>
                  </a:lnTo>
                  <a:lnTo>
                    <a:pt x="20654" y="17960"/>
                  </a:lnTo>
                  <a:lnTo>
                    <a:pt x="20654" y="17862"/>
                  </a:lnTo>
                  <a:lnTo>
                    <a:pt x="18120" y="19756"/>
                  </a:lnTo>
                  <a:lnTo>
                    <a:pt x="20465" y="17280"/>
                  </a:lnTo>
                  <a:lnTo>
                    <a:pt x="17552" y="19319"/>
                  </a:lnTo>
                  <a:lnTo>
                    <a:pt x="20314" y="16746"/>
                  </a:lnTo>
                  <a:lnTo>
                    <a:pt x="17061" y="19124"/>
                  </a:lnTo>
                  <a:lnTo>
                    <a:pt x="20163" y="16212"/>
                  </a:lnTo>
                  <a:lnTo>
                    <a:pt x="16493" y="18930"/>
                  </a:lnTo>
                  <a:lnTo>
                    <a:pt x="19973" y="15581"/>
                  </a:lnTo>
                  <a:lnTo>
                    <a:pt x="19973" y="15484"/>
                  </a:lnTo>
                  <a:lnTo>
                    <a:pt x="15850" y="18591"/>
                  </a:lnTo>
                  <a:lnTo>
                    <a:pt x="19746" y="14853"/>
                  </a:lnTo>
                  <a:lnTo>
                    <a:pt x="19746" y="14756"/>
                  </a:lnTo>
                  <a:lnTo>
                    <a:pt x="17401" y="16552"/>
                  </a:lnTo>
                  <a:lnTo>
                    <a:pt x="19746" y="14756"/>
                  </a:lnTo>
                  <a:lnTo>
                    <a:pt x="19671" y="14659"/>
                  </a:lnTo>
                  <a:lnTo>
                    <a:pt x="15131" y="18105"/>
                  </a:lnTo>
                  <a:lnTo>
                    <a:pt x="19406" y="14028"/>
                  </a:lnTo>
                  <a:lnTo>
                    <a:pt x="19406" y="13931"/>
                  </a:lnTo>
                  <a:lnTo>
                    <a:pt x="14640" y="17571"/>
                  </a:lnTo>
                  <a:lnTo>
                    <a:pt x="19330" y="13640"/>
                  </a:lnTo>
                  <a:lnTo>
                    <a:pt x="19330" y="13542"/>
                  </a:lnTo>
                  <a:lnTo>
                    <a:pt x="19255" y="13542"/>
                  </a:lnTo>
                  <a:lnTo>
                    <a:pt x="14904" y="16843"/>
                  </a:lnTo>
                  <a:lnTo>
                    <a:pt x="19255" y="13397"/>
                  </a:lnTo>
                  <a:lnTo>
                    <a:pt x="19255" y="13300"/>
                  </a:lnTo>
                  <a:lnTo>
                    <a:pt x="19179" y="13300"/>
                  </a:lnTo>
                  <a:lnTo>
                    <a:pt x="14148" y="17037"/>
                  </a:lnTo>
                  <a:lnTo>
                    <a:pt x="19103" y="13009"/>
                  </a:lnTo>
                  <a:lnTo>
                    <a:pt x="13921" y="16843"/>
                  </a:lnTo>
                  <a:lnTo>
                    <a:pt x="19028" y="12669"/>
                  </a:lnTo>
                  <a:lnTo>
                    <a:pt x="18952" y="12669"/>
                  </a:lnTo>
                  <a:lnTo>
                    <a:pt x="14261" y="16212"/>
                  </a:lnTo>
                  <a:lnTo>
                    <a:pt x="18952" y="12475"/>
                  </a:lnTo>
                  <a:lnTo>
                    <a:pt x="13202" y="16649"/>
                  </a:lnTo>
                  <a:lnTo>
                    <a:pt x="18763" y="12086"/>
                  </a:lnTo>
                  <a:lnTo>
                    <a:pt x="18687" y="12086"/>
                  </a:lnTo>
                  <a:lnTo>
                    <a:pt x="12710" y="16552"/>
                  </a:lnTo>
                  <a:lnTo>
                    <a:pt x="18536" y="11552"/>
                  </a:lnTo>
                  <a:lnTo>
                    <a:pt x="13580" y="15193"/>
                  </a:lnTo>
                  <a:lnTo>
                    <a:pt x="18460" y="11455"/>
                  </a:lnTo>
                  <a:lnTo>
                    <a:pt x="12370" y="15921"/>
                  </a:lnTo>
                  <a:lnTo>
                    <a:pt x="18385" y="11116"/>
                  </a:lnTo>
                  <a:lnTo>
                    <a:pt x="18385" y="11018"/>
                  </a:lnTo>
                  <a:lnTo>
                    <a:pt x="18271" y="11018"/>
                  </a:lnTo>
                  <a:lnTo>
                    <a:pt x="15131" y="13397"/>
                  </a:lnTo>
                  <a:lnTo>
                    <a:pt x="18271" y="11018"/>
                  </a:lnTo>
                  <a:lnTo>
                    <a:pt x="11575" y="16018"/>
                  </a:lnTo>
                  <a:lnTo>
                    <a:pt x="18044" y="10387"/>
                  </a:lnTo>
                  <a:lnTo>
                    <a:pt x="18044" y="10290"/>
                  </a:lnTo>
                  <a:lnTo>
                    <a:pt x="11008" y="15484"/>
                  </a:lnTo>
                  <a:lnTo>
                    <a:pt x="17817" y="9902"/>
                  </a:lnTo>
                  <a:lnTo>
                    <a:pt x="17817" y="9805"/>
                  </a:lnTo>
                  <a:lnTo>
                    <a:pt x="10365" y="15290"/>
                  </a:lnTo>
                  <a:lnTo>
                    <a:pt x="17477" y="9174"/>
                  </a:lnTo>
                  <a:lnTo>
                    <a:pt x="10214" y="14562"/>
                  </a:lnTo>
                  <a:lnTo>
                    <a:pt x="17325" y="8834"/>
                  </a:lnTo>
                  <a:lnTo>
                    <a:pt x="17325" y="8737"/>
                  </a:lnTo>
                  <a:lnTo>
                    <a:pt x="16115" y="9659"/>
                  </a:lnTo>
                  <a:lnTo>
                    <a:pt x="17325" y="8737"/>
                  </a:lnTo>
                  <a:lnTo>
                    <a:pt x="17250" y="8737"/>
                  </a:lnTo>
                  <a:lnTo>
                    <a:pt x="9381" y="14562"/>
                  </a:lnTo>
                  <a:lnTo>
                    <a:pt x="16985" y="8203"/>
                  </a:lnTo>
                  <a:lnTo>
                    <a:pt x="16985" y="8106"/>
                  </a:lnTo>
                  <a:lnTo>
                    <a:pt x="9381" y="13737"/>
                  </a:lnTo>
                  <a:lnTo>
                    <a:pt x="16834" y="7912"/>
                  </a:lnTo>
                  <a:lnTo>
                    <a:pt x="16834" y="7815"/>
                  </a:lnTo>
                  <a:lnTo>
                    <a:pt x="8738" y="13834"/>
                  </a:lnTo>
                  <a:lnTo>
                    <a:pt x="16607" y="7378"/>
                  </a:lnTo>
                  <a:lnTo>
                    <a:pt x="8965" y="13009"/>
                  </a:lnTo>
                  <a:lnTo>
                    <a:pt x="16493" y="7184"/>
                  </a:lnTo>
                  <a:lnTo>
                    <a:pt x="16418" y="7184"/>
                  </a:lnTo>
                  <a:lnTo>
                    <a:pt x="8020" y="13397"/>
                  </a:lnTo>
                  <a:lnTo>
                    <a:pt x="16191" y="6650"/>
                  </a:lnTo>
                  <a:lnTo>
                    <a:pt x="8247" y="12572"/>
                  </a:lnTo>
                  <a:lnTo>
                    <a:pt x="16039" y="6456"/>
                  </a:lnTo>
                  <a:lnTo>
                    <a:pt x="16115" y="6456"/>
                  </a:lnTo>
                  <a:lnTo>
                    <a:pt x="16039" y="6456"/>
                  </a:lnTo>
                  <a:lnTo>
                    <a:pt x="13126" y="8640"/>
                  </a:lnTo>
                  <a:lnTo>
                    <a:pt x="16039" y="6456"/>
                  </a:lnTo>
                  <a:lnTo>
                    <a:pt x="16039" y="6359"/>
                  </a:lnTo>
                  <a:lnTo>
                    <a:pt x="7036" y="13009"/>
                  </a:lnTo>
                  <a:lnTo>
                    <a:pt x="15699" y="5825"/>
                  </a:lnTo>
                  <a:lnTo>
                    <a:pt x="15699" y="5728"/>
                  </a:lnTo>
                  <a:lnTo>
                    <a:pt x="7452" y="11844"/>
                  </a:lnTo>
                  <a:lnTo>
                    <a:pt x="15547" y="5631"/>
                  </a:lnTo>
                  <a:lnTo>
                    <a:pt x="15547" y="5533"/>
                  </a:lnTo>
                  <a:lnTo>
                    <a:pt x="6469" y="12280"/>
                  </a:lnTo>
                  <a:lnTo>
                    <a:pt x="15283" y="5097"/>
                  </a:lnTo>
                  <a:lnTo>
                    <a:pt x="15207" y="5097"/>
                  </a:lnTo>
                  <a:lnTo>
                    <a:pt x="6809" y="11455"/>
                  </a:lnTo>
                  <a:lnTo>
                    <a:pt x="15131" y="4902"/>
                  </a:lnTo>
                  <a:lnTo>
                    <a:pt x="6620" y="11116"/>
                  </a:lnTo>
                  <a:lnTo>
                    <a:pt x="14980" y="4708"/>
                  </a:lnTo>
                  <a:lnTo>
                    <a:pt x="5523" y="11649"/>
                  </a:lnTo>
                  <a:lnTo>
                    <a:pt x="14640" y="4271"/>
                  </a:lnTo>
                  <a:lnTo>
                    <a:pt x="5107" y="11358"/>
                  </a:lnTo>
                  <a:lnTo>
                    <a:pt x="14413" y="3883"/>
                  </a:lnTo>
                  <a:lnTo>
                    <a:pt x="14413" y="3738"/>
                  </a:lnTo>
                  <a:lnTo>
                    <a:pt x="14337" y="3738"/>
                  </a:lnTo>
                  <a:lnTo>
                    <a:pt x="4691" y="10921"/>
                  </a:lnTo>
                  <a:lnTo>
                    <a:pt x="14072" y="3446"/>
                  </a:lnTo>
                  <a:lnTo>
                    <a:pt x="14072" y="3349"/>
                  </a:lnTo>
                  <a:lnTo>
                    <a:pt x="4842" y="10193"/>
                  </a:lnTo>
                  <a:lnTo>
                    <a:pt x="13845" y="3155"/>
                  </a:lnTo>
                  <a:lnTo>
                    <a:pt x="4048" y="10387"/>
                  </a:lnTo>
                  <a:lnTo>
                    <a:pt x="13580" y="2815"/>
                  </a:lnTo>
                  <a:lnTo>
                    <a:pt x="13580" y="2718"/>
                  </a:lnTo>
                  <a:lnTo>
                    <a:pt x="13505" y="2718"/>
                  </a:lnTo>
                  <a:lnTo>
                    <a:pt x="4464" y="9465"/>
                  </a:lnTo>
                  <a:lnTo>
                    <a:pt x="13429" y="2524"/>
                  </a:lnTo>
                  <a:lnTo>
                    <a:pt x="13353" y="2524"/>
                  </a:lnTo>
                  <a:lnTo>
                    <a:pt x="3140" y="10096"/>
                  </a:lnTo>
                  <a:lnTo>
                    <a:pt x="12937" y="1990"/>
                  </a:lnTo>
                  <a:lnTo>
                    <a:pt x="2913" y="9368"/>
                  </a:lnTo>
                  <a:lnTo>
                    <a:pt x="12635" y="1699"/>
                  </a:lnTo>
                  <a:lnTo>
                    <a:pt x="12635" y="1602"/>
                  </a:lnTo>
                  <a:lnTo>
                    <a:pt x="3405" y="8446"/>
                  </a:lnTo>
                  <a:lnTo>
                    <a:pt x="12446" y="1456"/>
                  </a:lnTo>
                  <a:lnTo>
                    <a:pt x="12446" y="1359"/>
                  </a:lnTo>
                  <a:lnTo>
                    <a:pt x="12370" y="1359"/>
                  </a:lnTo>
                  <a:lnTo>
                    <a:pt x="7679" y="4902"/>
                  </a:lnTo>
                  <a:lnTo>
                    <a:pt x="12370" y="1359"/>
                  </a:lnTo>
                  <a:lnTo>
                    <a:pt x="2421" y="8737"/>
                  </a:lnTo>
                  <a:lnTo>
                    <a:pt x="12067" y="1068"/>
                  </a:lnTo>
                  <a:lnTo>
                    <a:pt x="1627" y="8737"/>
                  </a:lnTo>
                  <a:lnTo>
                    <a:pt x="11575" y="534"/>
                  </a:lnTo>
                  <a:lnTo>
                    <a:pt x="11575" y="437"/>
                  </a:lnTo>
                  <a:lnTo>
                    <a:pt x="1135" y="8203"/>
                  </a:lnTo>
                  <a:lnTo>
                    <a:pt x="11008" y="0"/>
                  </a:lnTo>
                  <a:close/>
                </a:path>
              </a:pathLst>
            </a:custGeom>
            <a:noFill/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85" name="组合 31"/>
          <p:cNvGrpSpPr/>
          <p:nvPr/>
        </p:nvGrpSpPr>
        <p:grpSpPr>
          <a:xfrm>
            <a:off x="4540249" y="4354512"/>
            <a:ext cx="1157289" cy="620714"/>
            <a:chOff x="0" y="0"/>
            <a:chExt cx="1157287" cy="620712"/>
          </a:xfrm>
        </p:grpSpPr>
        <p:sp>
          <p:nvSpPr>
            <p:cNvPr id="983" name="Freeform 114"/>
            <p:cNvSpPr/>
            <p:nvPr/>
          </p:nvSpPr>
          <p:spPr>
            <a:xfrm>
              <a:off x="512762" y="63499"/>
              <a:ext cx="617538" cy="274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1" y="21600"/>
                  </a:moveTo>
                  <a:close/>
                  <a:moveTo>
                    <a:pt x="5553" y="14483"/>
                  </a:moveTo>
                  <a:lnTo>
                    <a:pt x="0" y="21600"/>
                  </a:lnTo>
                  <a:lnTo>
                    <a:pt x="111" y="21600"/>
                  </a:lnTo>
                  <a:lnTo>
                    <a:pt x="3776" y="16855"/>
                  </a:lnTo>
                  <a:lnTo>
                    <a:pt x="5553" y="14483"/>
                  </a:lnTo>
                  <a:close/>
                  <a:moveTo>
                    <a:pt x="16714" y="0"/>
                  </a:moveTo>
                  <a:lnTo>
                    <a:pt x="7441" y="11986"/>
                  </a:lnTo>
                  <a:lnTo>
                    <a:pt x="5553" y="14483"/>
                  </a:lnTo>
                  <a:lnTo>
                    <a:pt x="15881" y="1124"/>
                  </a:lnTo>
                  <a:lnTo>
                    <a:pt x="2221" y="20851"/>
                  </a:lnTo>
                  <a:lnTo>
                    <a:pt x="2221" y="21101"/>
                  </a:lnTo>
                  <a:lnTo>
                    <a:pt x="2332" y="21101"/>
                  </a:lnTo>
                  <a:lnTo>
                    <a:pt x="16936" y="1873"/>
                  </a:lnTo>
                  <a:lnTo>
                    <a:pt x="5331" y="19477"/>
                  </a:lnTo>
                  <a:lnTo>
                    <a:pt x="17658" y="3496"/>
                  </a:lnTo>
                  <a:lnTo>
                    <a:pt x="7607" y="17979"/>
                  </a:lnTo>
                  <a:lnTo>
                    <a:pt x="7441" y="17979"/>
                  </a:lnTo>
                  <a:lnTo>
                    <a:pt x="7607" y="18229"/>
                  </a:lnTo>
                  <a:lnTo>
                    <a:pt x="12827" y="11237"/>
                  </a:lnTo>
                  <a:lnTo>
                    <a:pt x="7940" y="17605"/>
                  </a:lnTo>
                  <a:lnTo>
                    <a:pt x="17769" y="5119"/>
                  </a:lnTo>
                  <a:lnTo>
                    <a:pt x="9495" y="16606"/>
                  </a:lnTo>
                  <a:lnTo>
                    <a:pt x="19101" y="3995"/>
                  </a:lnTo>
                  <a:lnTo>
                    <a:pt x="12660" y="13859"/>
                  </a:lnTo>
                  <a:lnTo>
                    <a:pt x="12827" y="13859"/>
                  </a:lnTo>
                  <a:lnTo>
                    <a:pt x="20267" y="3995"/>
                  </a:lnTo>
                  <a:lnTo>
                    <a:pt x="18990" y="7991"/>
                  </a:lnTo>
                  <a:lnTo>
                    <a:pt x="19101" y="7991"/>
                  </a:lnTo>
                  <a:lnTo>
                    <a:pt x="21378" y="5119"/>
                  </a:lnTo>
                  <a:lnTo>
                    <a:pt x="21489" y="5618"/>
                  </a:lnTo>
                  <a:lnTo>
                    <a:pt x="21600" y="5369"/>
                  </a:lnTo>
                  <a:lnTo>
                    <a:pt x="21489" y="5369"/>
                  </a:lnTo>
                  <a:lnTo>
                    <a:pt x="21378" y="5119"/>
                  </a:lnTo>
                  <a:lnTo>
                    <a:pt x="19101" y="7741"/>
                  </a:lnTo>
                  <a:lnTo>
                    <a:pt x="20434" y="3995"/>
                  </a:lnTo>
                  <a:lnTo>
                    <a:pt x="20434" y="3746"/>
                  </a:lnTo>
                  <a:lnTo>
                    <a:pt x="13382" y="12860"/>
                  </a:lnTo>
                  <a:lnTo>
                    <a:pt x="19823" y="3246"/>
                  </a:lnTo>
                  <a:lnTo>
                    <a:pt x="11161" y="14483"/>
                  </a:lnTo>
                  <a:lnTo>
                    <a:pt x="19434" y="2997"/>
                  </a:lnTo>
                  <a:lnTo>
                    <a:pt x="19434" y="2747"/>
                  </a:lnTo>
                  <a:lnTo>
                    <a:pt x="14493" y="9114"/>
                  </a:lnTo>
                  <a:lnTo>
                    <a:pt x="19323" y="2747"/>
                  </a:lnTo>
                  <a:lnTo>
                    <a:pt x="8662" y="16606"/>
                  </a:lnTo>
                  <a:lnTo>
                    <a:pt x="18768" y="2123"/>
                  </a:lnTo>
                  <a:lnTo>
                    <a:pt x="18879" y="1873"/>
                  </a:lnTo>
                  <a:lnTo>
                    <a:pt x="18768" y="1873"/>
                  </a:lnTo>
                  <a:lnTo>
                    <a:pt x="6052" y="18479"/>
                  </a:lnTo>
                  <a:lnTo>
                    <a:pt x="17769" y="1124"/>
                  </a:lnTo>
                  <a:lnTo>
                    <a:pt x="17769" y="874"/>
                  </a:lnTo>
                  <a:lnTo>
                    <a:pt x="17658" y="874"/>
                  </a:lnTo>
                  <a:lnTo>
                    <a:pt x="3165" y="19852"/>
                  </a:lnTo>
                  <a:lnTo>
                    <a:pt x="16714" y="0"/>
                  </a:lnTo>
                  <a:close/>
                </a:path>
              </a:pathLst>
            </a:custGeom>
            <a:solidFill>
              <a:srgbClr val="E4E963"/>
            </a:solidFill>
            <a:ln w="9525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84" name="Freeform 116"/>
            <p:cNvSpPr/>
            <p:nvPr/>
          </p:nvSpPr>
          <p:spPr>
            <a:xfrm>
              <a:off x="-1" y="0"/>
              <a:ext cx="1157289" cy="620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533" y="8618"/>
                  </a:moveTo>
                  <a:lnTo>
                    <a:pt x="11585" y="9668"/>
                  </a:lnTo>
                  <a:lnTo>
                    <a:pt x="2459" y="20053"/>
                  </a:lnTo>
                  <a:lnTo>
                    <a:pt x="2459" y="20164"/>
                  </a:lnTo>
                  <a:lnTo>
                    <a:pt x="9689" y="12374"/>
                  </a:lnTo>
                  <a:lnTo>
                    <a:pt x="3081" y="20440"/>
                  </a:lnTo>
                  <a:lnTo>
                    <a:pt x="3170" y="20440"/>
                  </a:lnTo>
                  <a:lnTo>
                    <a:pt x="8178" y="14971"/>
                  </a:lnTo>
                  <a:lnTo>
                    <a:pt x="3230" y="20440"/>
                  </a:lnTo>
                  <a:lnTo>
                    <a:pt x="3230" y="20550"/>
                  </a:lnTo>
                  <a:lnTo>
                    <a:pt x="10756" y="12374"/>
                  </a:lnTo>
                  <a:lnTo>
                    <a:pt x="3852" y="20661"/>
                  </a:lnTo>
                  <a:lnTo>
                    <a:pt x="7467" y="16849"/>
                  </a:lnTo>
                  <a:lnTo>
                    <a:pt x="3911" y="20661"/>
                  </a:lnTo>
                  <a:lnTo>
                    <a:pt x="3911" y="20771"/>
                  </a:lnTo>
                  <a:lnTo>
                    <a:pt x="10311" y="13811"/>
                  </a:lnTo>
                  <a:lnTo>
                    <a:pt x="4119" y="20771"/>
                  </a:lnTo>
                  <a:lnTo>
                    <a:pt x="4178" y="20771"/>
                  </a:lnTo>
                  <a:lnTo>
                    <a:pt x="11200" y="13203"/>
                  </a:lnTo>
                  <a:lnTo>
                    <a:pt x="4415" y="20882"/>
                  </a:lnTo>
                  <a:lnTo>
                    <a:pt x="11852" y="12872"/>
                  </a:lnTo>
                  <a:lnTo>
                    <a:pt x="4741" y="20992"/>
                  </a:lnTo>
                  <a:lnTo>
                    <a:pt x="6400" y="19225"/>
                  </a:lnTo>
                  <a:lnTo>
                    <a:pt x="4800" y="20992"/>
                  </a:lnTo>
                  <a:lnTo>
                    <a:pt x="10459" y="14971"/>
                  </a:lnTo>
                  <a:lnTo>
                    <a:pt x="4919" y="20992"/>
                  </a:lnTo>
                  <a:lnTo>
                    <a:pt x="4919" y="21103"/>
                  </a:lnTo>
                  <a:lnTo>
                    <a:pt x="13244" y="12153"/>
                  </a:lnTo>
                  <a:lnTo>
                    <a:pt x="5748" y="21269"/>
                  </a:lnTo>
                  <a:lnTo>
                    <a:pt x="13304" y="13203"/>
                  </a:lnTo>
                  <a:lnTo>
                    <a:pt x="6015" y="21269"/>
                  </a:lnTo>
                  <a:lnTo>
                    <a:pt x="6015" y="21379"/>
                  </a:lnTo>
                  <a:lnTo>
                    <a:pt x="14637" y="12153"/>
                  </a:lnTo>
                  <a:lnTo>
                    <a:pt x="6696" y="21379"/>
                  </a:lnTo>
                  <a:lnTo>
                    <a:pt x="6637" y="21490"/>
                  </a:lnTo>
                  <a:lnTo>
                    <a:pt x="6696" y="21490"/>
                  </a:lnTo>
                  <a:lnTo>
                    <a:pt x="15585" y="11932"/>
                  </a:lnTo>
                  <a:lnTo>
                    <a:pt x="7407" y="21490"/>
                  </a:lnTo>
                  <a:lnTo>
                    <a:pt x="16711" y="11546"/>
                  </a:lnTo>
                  <a:lnTo>
                    <a:pt x="8237" y="21490"/>
                  </a:lnTo>
                  <a:lnTo>
                    <a:pt x="8237" y="21600"/>
                  </a:lnTo>
                  <a:lnTo>
                    <a:pt x="18044" y="10993"/>
                  </a:lnTo>
                  <a:lnTo>
                    <a:pt x="9185" y="21490"/>
                  </a:lnTo>
                  <a:lnTo>
                    <a:pt x="19822" y="9999"/>
                  </a:lnTo>
                  <a:lnTo>
                    <a:pt x="9867" y="21379"/>
                  </a:lnTo>
                  <a:lnTo>
                    <a:pt x="20326" y="10165"/>
                  </a:lnTo>
                  <a:lnTo>
                    <a:pt x="10519" y="21269"/>
                  </a:lnTo>
                  <a:lnTo>
                    <a:pt x="10578" y="21269"/>
                  </a:lnTo>
                  <a:lnTo>
                    <a:pt x="20385" y="10717"/>
                  </a:lnTo>
                  <a:lnTo>
                    <a:pt x="11407" y="20992"/>
                  </a:lnTo>
                  <a:lnTo>
                    <a:pt x="11467" y="20992"/>
                  </a:lnTo>
                  <a:lnTo>
                    <a:pt x="19644" y="12264"/>
                  </a:lnTo>
                  <a:lnTo>
                    <a:pt x="12148" y="20661"/>
                  </a:lnTo>
                  <a:lnTo>
                    <a:pt x="12207" y="20771"/>
                  </a:lnTo>
                  <a:lnTo>
                    <a:pt x="17304" y="15247"/>
                  </a:lnTo>
                  <a:lnTo>
                    <a:pt x="12415" y="20550"/>
                  </a:lnTo>
                  <a:lnTo>
                    <a:pt x="12415" y="20661"/>
                  </a:lnTo>
                  <a:lnTo>
                    <a:pt x="12474" y="20661"/>
                  </a:lnTo>
                  <a:lnTo>
                    <a:pt x="19319" y="13203"/>
                  </a:lnTo>
                  <a:lnTo>
                    <a:pt x="13481" y="19943"/>
                  </a:lnTo>
                  <a:lnTo>
                    <a:pt x="13481" y="20053"/>
                  </a:lnTo>
                  <a:lnTo>
                    <a:pt x="13541" y="20053"/>
                  </a:lnTo>
                  <a:lnTo>
                    <a:pt x="18933" y="14253"/>
                  </a:lnTo>
                  <a:lnTo>
                    <a:pt x="15970" y="18064"/>
                  </a:lnTo>
                  <a:lnTo>
                    <a:pt x="15970" y="18175"/>
                  </a:lnTo>
                  <a:lnTo>
                    <a:pt x="16978" y="17125"/>
                  </a:lnTo>
                  <a:lnTo>
                    <a:pt x="16978" y="17015"/>
                  </a:lnTo>
                  <a:lnTo>
                    <a:pt x="16267" y="17843"/>
                  </a:lnTo>
                  <a:lnTo>
                    <a:pt x="19200" y="13921"/>
                  </a:lnTo>
                  <a:lnTo>
                    <a:pt x="14193" y="19225"/>
                  </a:lnTo>
                  <a:lnTo>
                    <a:pt x="20030" y="12485"/>
                  </a:lnTo>
                  <a:lnTo>
                    <a:pt x="20030" y="12374"/>
                  </a:lnTo>
                  <a:lnTo>
                    <a:pt x="15319" y="17457"/>
                  </a:lnTo>
                  <a:lnTo>
                    <a:pt x="20207" y="12153"/>
                  </a:lnTo>
                  <a:lnTo>
                    <a:pt x="20207" y="12043"/>
                  </a:lnTo>
                  <a:lnTo>
                    <a:pt x="13244" y="19611"/>
                  </a:lnTo>
                  <a:lnTo>
                    <a:pt x="20711" y="11104"/>
                  </a:lnTo>
                  <a:lnTo>
                    <a:pt x="20652" y="11104"/>
                  </a:lnTo>
                  <a:lnTo>
                    <a:pt x="12296" y="20053"/>
                  </a:lnTo>
                  <a:lnTo>
                    <a:pt x="21215" y="9778"/>
                  </a:lnTo>
                  <a:lnTo>
                    <a:pt x="21215" y="9668"/>
                  </a:lnTo>
                  <a:lnTo>
                    <a:pt x="11763" y="19832"/>
                  </a:lnTo>
                  <a:lnTo>
                    <a:pt x="21600" y="8839"/>
                  </a:lnTo>
                  <a:lnTo>
                    <a:pt x="10963" y="20274"/>
                  </a:lnTo>
                  <a:lnTo>
                    <a:pt x="20889" y="8949"/>
                  </a:lnTo>
                  <a:lnTo>
                    <a:pt x="20889" y="8839"/>
                  </a:lnTo>
                  <a:lnTo>
                    <a:pt x="9807" y="20771"/>
                  </a:lnTo>
                  <a:lnTo>
                    <a:pt x="18696" y="10275"/>
                  </a:lnTo>
                  <a:lnTo>
                    <a:pt x="8859" y="20771"/>
                  </a:lnTo>
                  <a:lnTo>
                    <a:pt x="17363" y="10828"/>
                  </a:lnTo>
                  <a:lnTo>
                    <a:pt x="8030" y="20771"/>
                  </a:lnTo>
                  <a:lnTo>
                    <a:pt x="16207" y="11214"/>
                  </a:lnTo>
                  <a:lnTo>
                    <a:pt x="16207" y="11104"/>
                  </a:lnTo>
                  <a:lnTo>
                    <a:pt x="7348" y="20661"/>
                  </a:lnTo>
                  <a:lnTo>
                    <a:pt x="15259" y="11435"/>
                  </a:lnTo>
                  <a:lnTo>
                    <a:pt x="15259" y="11325"/>
                  </a:lnTo>
                  <a:lnTo>
                    <a:pt x="7585" y="19611"/>
                  </a:lnTo>
                  <a:lnTo>
                    <a:pt x="14874" y="11435"/>
                  </a:lnTo>
                  <a:lnTo>
                    <a:pt x="6193" y="20771"/>
                  </a:lnTo>
                  <a:lnTo>
                    <a:pt x="13689" y="11656"/>
                  </a:lnTo>
                  <a:lnTo>
                    <a:pt x="8030" y="17678"/>
                  </a:lnTo>
                  <a:lnTo>
                    <a:pt x="13481" y="11656"/>
                  </a:lnTo>
                  <a:lnTo>
                    <a:pt x="11763" y="13424"/>
                  </a:lnTo>
                  <a:lnTo>
                    <a:pt x="13422" y="11656"/>
                  </a:lnTo>
                  <a:lnTo>
                    <a:pt x="5807" y="19832"/>
                  </a:lnTo>
                  <a:lnTo>
                    <a:pt x="12919" y="11767"/>
                  </a:lnTo>
                  <a:lnTo>
                    <a:pt x="12919" y="11656"/>
                  </a:lnTo>
                  <a:lnTo>
                    <a:pt x="5748" y="19335"/>
                  </a:lnTo>
                  <a:lnTo>
                    <a:pt x="12533" y="11767"/>
                  </a:lnTo>
                  <a:lnTo>
                    <a:pt x="12474" y="11767"/>
                  </a:lnTo>
                  <a:lnTo>
                    <a:pt x="6015" y="18783"/>
                  </a:lnTo>
                  <a:lnTo>
                    <a:pt x="12207" y="11767"/>
                  </a:lnTo>
                  <a:lnTo>
                    <a:pt x="8622" y="15579"/>
                  </a:lnTo>
                  <a:lnTo>
                    <a:pt x="12148" y="11767"/>
                  </a:lnTo>
                  <a:lnTo>
                    <a:pt x="12089" y="11767"/>
                  </a:lnTo>
                  <a:lnTo>
                    <a:pt x="4356" y="20053"/>
                  </a:lnTo>
                  <a:lnTo>
                    <a:pt x="11259" y="11932"/>
                  </a:lnTo>
                  <a:lnTo>
                    <a:pt x="11259" y="11767"/>
                  </a:lnTo>
                  <a:lnTo>
                    <a:pt x="11200" y="11767"/>
                  </a:lnTo>
                  <a:lnTo>
                    <a:pt x="6133" y="17346"/>
                  </a:lnTo>
                  <a:lnTo>
                    <a:pt x="11081" y="11932"/>
                  </a:lnTo>
                  <a:lnTo>
                    <a:pt x="11081" y="11767"/>
                  </a:lnTo>
                  <a:lnTo>
                    <a:pt x="3526" y="19943"/>
                  </a:lnTo>
                  <a:lnTo>
                    <a:pt x="10133" y="11932"/>
                  </a:lnTo>
                  <a:lnTo>
                    <a:pt x="10133" y="11767"/>
                  </a:lnTo>
                  <a:lnTo>
                    <a:pt x="3467" y="19004"/>
                  </a:lnTo>
                  <a:lnTo>
                    <a:pt x="12533" y="8618"/>
                  </a:lnTo>
                  <a:close/>
                  <a:moveTo>
                    <a:pt x="13185" y="0"/>
                  </a:moveTo>
                  <a:lnTo>
                    <a:pt x="2785" y="11104"/>
                  </a:lnTo>
                  <a:lnTo>
                    <a:pt x="12296" y="110"/>
                  </a:lnTo>
                  <a:lnTo>
                    <a:pt x="12296" y="0"/>
                  </a:lnTo>
                  <a:lnTo>
                    <a:pt x="3970" y="8949"/>
                  </a:lnTo>
                  <a:lnTo>
                    <a:pt x="11852" y="110"/>
                  </a:lnTo>
                  <a:lnTo>
                    <a:pt x="11763" y="110"/>
                  </a:lnTo>
                  <a:lnTo>
                    <a:pt x="4296" y="8121"/>
                  </a:lnTo>
                  <a:lnTo>
                    <a:pt x="11319" y="221"/>
                  </a:lnTo>
                  <a:lnTo>
                    <a:pt x="3852" y="8231"/>
                  </a:lnTo>
                  <a:lnTo>
                    <a:pt x="9867" y="829"/>
                  </a:lnTo>
                  <a:lnTo>
                    <a:pt x="9807" y="829"/>
                  </a:lnTo>
                  <a:lnTo>
                    <a:pt x="4859" y="6132"/>
                  </a:lnTo>
                  <a:lnTo>
                    <a:pt x="7141" y="2928"/>
                  </a:lnTo>
                  <a:lnTo>
                    <a:pt x="6844" y="3259"/>
                  </a:lnTo>
                  <a:lnTo>
                    <a:pt x="6963" y="3149"/>
                  </a:lnTo>
                  <a:lnTo>
                    <a:pt x="4622" y="6353"/>
                  </a:lnTo>
                  <a:lnTo>
                    <a:pt x="4681" y="6353"/>
                  </a:lnTo>
                  <a:lnTo>
                    <a:pt x="9422" y="1271"/>
                  </a:lnTo>
                  <a:lnTo>
                    <a:pt x="3407" y="8618"/>
                  </a:lnTo>
                  <a:lnTo>
                    <a:pt x="3407" y="8728"/>
                  </a:lnTo>
                  <a:lnTo>
                    <a:pt x="3467" y="8728"/>
                  </a:lnTo>
                  <a:lnTo>
                    <a:pt x="10074" y="1657"/>
                  </a:lnTo>
                  <a:lnTo>
                    <a:pt x="3022" y="9447"/>
                  </a:lnTo>
                  <a:lnTo>
                    <a:pt x="3022" y="9557"/>
                  </a:lnTo>
                  <a:lnTo>
                    <a:pt x="10519" y="1492"/>
                  </a:lnTo>
                  <a:lnTo>
                    <a:pt x="2726" y="10275"/>
                  </a:lnTo>
                  <a:lnTo>
                    <a:pt x="2637" y="10386"/>
                  </a:lnTo>
                  <a:lnTo>
                    <a:pt x="2726" y="10386"/>
                  </a:lnTo>
                  <a:lnTo>
                    <a:pt x="11585" y="829"/>
                  </a:lnTo>
                  <a:lnTo>
                    <a:pt x="2015" y="11932"/>
                  </a:lnTo>
                  <a:lnTo>
                    <a:pt x="2074" y="11932"/>
                  </a:lnTo>
                  <a:lnTo>
                    <a:pt x="11763" y="1492"/>
                  </a:lnTo>
                  <a:lnTo>
                    <a:pt x="1689" y="12761"/>
                  </a:lnTo>
                  <a:lnTo>
                    <a:pt x="1689" y="12872"/>
                  </a:lnTo>
                  <a:lnTo>
                    <a:pt x="1748" y="12872"/>
                  </a:lnTo>
                  <a:lnTo>
                    <a:pt x="12593" y="1160"/>
                  </a:lnTo>
                  <a:lnTo>
                    <a:pt x="1333" y="14032"/>
                  </a:lnTo>
                  <a:lnTo>
                    <a:pt x="8741" y="6132"/>
                  </a:lnTo>
                  <a:lnTo>
                    <a:pt x="1185" y="14253"/>
                  </a:lnTo>
                  <a:lnTo>
                    <a:pt x="1244" y="14253"/>
                  </a:lnTo>
                  <a:lnTo>
                    <a:pt x="8978" y="5911"/>
                  </a:lnTo>
                  <a:lnTo>
                    <a:pt x="1126" y="14529"/>
                  </a:lnTo>
                  <a:lnTo>
                    <a:pt x="1185" y="14529"/>
                  </a:lnTo>
                  <a:lnTo>
                    <a:pt x="12800" y="1989"/>
                  </a:lnTo>
                  <a:lnTo>
                    <a:pt x="948" y="15247"/>
                  </a:lnTo>
                  <a:lnTo>
                    <a:pt x="889" y="15247"/>
                  </a:lnTo>
                  <a:lnTo>
                    <a:pt x="948" y="15247"/>
                  </a:lnTo>
                  <a:lnTo>
                    <a:pt x="13689" y="1492"/>
                  </a:lnTo>
                  <a:lnTo>
                    <a:pt x="563" y="16407"/>
                  </a:lnTo>
                  <a:lnTo>
                    <a:pt x="12593" y="3536"/>
                  </a:lnTo>
                  <a:lnTo>
                    <a:pt x="444" y="16849"/>
                  </a:lnTo>
                  <a:lnTo>
                    <a:pt x="13037" y="3259"/>
                  </a:lnTo>
                  <a:lnTo>
                    <a:pt x="296" y="17346"/>
                  </a:lnTo>
                  <a:lnTo>
                    <a:pt x="14874" y="1768"/>
                  </a:lnTo>
                  <a:lnTo>
                    <a:pt x="0" y="18672"/>
                  </a:lnTo>
                  <a:lnTo>
                    <a:pt x="0" y="18783"/>
                  </a:lnTo>
                  <a:lnTo>
                    <a:pt x="12089" y="5745"/>
                  </a:lnTo>
                  <a:lnTo>
                    <a:pt x="119" y="18783"/>
                  </a:lnTo>
                  <a:lnTo>
                    <a:pt x="119" y="18893"/>
                  </a:lnTo>
                  <a:lnTo>
                    <a:pt x="15763" y="1989"/>
                  </a:lnTo>
                  <a:lnTo>
                    <a:pt x="741" y="19114"/>
                  </a:lnTo>
                  <a:lnTo>
                    <a:pt x="741" y="19225"/>
                  </a:lnTo>
                  <a:lnTo>
                    <a:pt x="800" y="19225"/>
                  </a:lnTo>
                  <a:lnTo>
                    <a:pt x="10074" y="9170"/>
                  </a:lnTo>
                  <a:lnTo>
                    <a:pt x="889" y="19225"/>
                  </a:lnTo>
                  <a:lnTo>
                    <a:pt x="6074" y="13700"/>
                  </a:lnTo>
                  <a:lnTo>
                    <a:pt x="889" y="19225"/>
                  </a:lnTo>
                  <a:lnTo>
                    <a:pt x="948" y="19335"/>
                  </a:lnTo>
                  <a:lnTo>
                    <a:pt x="15970" y="3038"/>
                  </a:lnTo>
                  <a:lnTo>
                    <a:pt x="1333" y="19501"/>
                  </a:lnTo>
                  <a:lnTo>
                    <a:pt x="1333" y="19611"/>
                  </a:lnTo>
                  <a:lnTo>
                    <a:pt x="14696" y="5193"/>
                  </a:lnTo>
                  <a:lnTo>
                    <a:pt x="1511" y="19611"/>
                  </a:lnTo>
                  <a:lnTo>
                    <a:pt x="1511" y="19722"/>
                  </a:lnTo>
                  <a:lnTo>
                    <a:pt x="15970" y="4088"/>
                  </a:lnTo>
                  <a:lnTo>
                    <a:pt x="1837" y="19722"/>
                  </a:lnTo>
                  <a:lnTo>
                    <a:pt x="1837" y="19832"/>
                  </a:lnTo>
                  <a:lnTo>
                    <a:pt x="17363" y="3149"/>
                  </a:lnTo>
                  <a:lnTo>
                    <a:pt x="12533" y="8618"/>
                  </a:lnTo>
                  <a:lnTo>
                    <a:pt x="13541" y="7513"/>
                  </a:lnTo>
                  <a:lnTo>
                    <a:pt x="18311" y="2099"/>
                  </a:lnTo>
                  <a:lnTo>
                    <a:pt x="18311" y="1989"/>
                  </a:lnTo>
                  <a:lnTo>
                    <a:pt x="3911" y="17457"/>
                  </a:lnTo>
                  <a:lnTo>
                    <a:pt x="18044" y="1878"/>
                  </a:lnTo>
                  <a:lnTo>
                    <a:pt x="4681" y="16297"/>
                  </a:lnTo>
                  <a:lnTo>
                    <a:pt x="17867" y="1768"/>
                  </a:lnTo>
                  <a:lnTo>
                    <a:pt x="2785" y="17954"/>
                  </a:lnTo>
                  <a:lnTo>
                    <a:pt x="17481" y="1492"/>
                  </a:lnTo>
                  <a:lnTo>
                    <a:pt x="17481" y="1381"/>
                  </a:lnTo>
                  <a:lnTo>
                    <a:pt x="12207" y="7071"/>
                  </a:lnTo>
                  <a:lnTo>
                    <a:pt x="17422" y="1492"/>
                  </a:lnTo>
                  <a:lnTo>
                    <a:pt x="17422" y="1381"/>
                  </a:lnTo>
                  <a:lnTo>
                    <a:pt x="8089" y="11435"/>
                  </a:lnTo>
                  <a:lnTo>
                    <a:pt x="17363" y="1381"/>
                  </a:lnTo>
                  <a:lnTo>
                    <a:pt x="17304" y="1381"/>
                  </a:lnTo>
                  <a:lnTo>
                    <a:pt x="1689" y="18175"/>
                  </a:lnTo>
                  <a:lnTo>
                    <a:pt x="16652" y="1050"/>
                  </a:lnTo>
                  <a:lnTo>
                    <a:pt x="16652" y="939"/>
                  </a:lnTo>
                  <a:lnTo>
                    <a:pt x="4563" y="14032"/>
                  </a:lnTo>
                  <a:lnTo>
                    <a:pt x="16533" y="939"/>
                  </a:lnTo>
                  <a:lnTo>
                    <a:pt x="1007" y="17567"/>
                  </a:lnTo>
                  <a:lnTo>
                    <a:pt x="15911" y="663"/>
                  </a:lnTo>
                  <a:lnTo>
                    <a:pt x="15911" y="552"/>
                  </a:lnTo>
                  <a:lnTo>
                    <a:pt x="15822" y="552"/>
                  </a:lnTo>
                  <a:lnTo>
                    <a:pt x="2844" y="14639"/>
                  </a:lnTo>
                  <a:lnTo>
                    <a:pt x="15644" y="552"/>
                  </a:lnTo>
                  <a:lnTo>
                    <a:pt x="15644" y="442"/>
                  </a:lnTo>
                  <a:lnTo>
                    <a:pt x="3289" y="13811"/>
                  </a:lnTo>
                  <a:lnTo>
                    <a:pt x="15378" y="442"/>
                  </a:lnTo>
                  <a:lnTo>
                    <a:pt x="15467" y="442"/>
                  </a:lnTo>
                  <a:lnTo>
                    <a:pt x="15378" y="442"/>
                  </a:lnTo>
                  <a:lnTo>
                    <a:pt x="15378" y="331"/>
                  </a:lnTo>
                  <a:lnTo>
                    <a:pt x="1689" y="15081"/>
                  </a:lnTo>
                  <a:lnTo>
                    <a:pt x="14815" y="221"/>
                  </a:lnTo>
                  <a:lnTo>
                    <a:pt x="2578" y="13314"/>
                  </a:lnTo>
                  <a:lnTo>
                    <a:pt x="14489" y="221"/>
                  </a:lnTo>
                  <a:lnTo>
                    <a:pt x="14489" y="110"/>
                  </a:lnTo>
                  <a:lnTo>
                    <a:pt x="14430" y="110"/>
                  </a:lnTo>
                  <a:lnTo>
                    <a:pt x="6519" y="8728"/>
                  </a:lnTo>
                  <a:lnTo>
                    <a:pt x="14370" y="110"/>
                  </a:lnTo>
                  <a:lnTo>
                    <a:pt x="14311" y="110"/>
                  </a:lnTo>
                  <a:lnTo>
                    <a:pt x="6756" y="8231"/>
                  </a:lnTo>
                  <a:lnTo>
                    <a:pt x="14252" y="110"/>
                  </a:lnTo>
                  <a:lnTo>
                    <a:pt x="2281" y="12982"/>
                  </a:lnTo>
                  <a:lnTo>
                    <a:pt x="13630" y="0"/>
                  </a:lnTo>
                  <a:lnTo>
                    <a:pt x="3081" y="11325"/>
                  </a:lnTo>
                  <a:lnTo>
                    <a:pt x="13185" y="0"/>
                  </a:lnTo>
                  <a:close/>
                </a:path>
              </a:pathLst>
            </a:custGeom>
            <a:solidFill>
              <a:srgbClr val="E4E963"/>
            </a:solidFill>
            <a:ln w="9525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88" name="组合 34"/>
          <p:cNvGrpSpPr/>
          <p:nvPr/>
        </p:nvGrpSpPr>
        <p:grpSpPr>
          <a:xfrm>
            <a:off x="7612063" y="4060826"/>
            <a:ext cx="539751" cy="381001"/>
            <a:chOff x="0" y="0"/>
            <a:chExt cx="539749" cy="381000"/>
          </a:xfrm>
        </p:grpSpPr>
        <p:sp>
          <p:nvSpPr>
            <p:cNvPr id="986" name="Freeform 120"/>
            <p:cNvSpPr/>
            <p:nvPr/>
          </p:nvSpPr>
          <p:spPr>
            <a:xfrm flipH="1">
              <a:off x="0" y="71437"/>
              <a:ext cx="268289" cy="2555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353" y="0"/>
                  </a:moveTo>
                  <a:lnTo>
                    <a:pt x="6263" y="2281"/>
                  </a:lnTo>
                  <a:lnTo>
                    <a:pt x="9586" y="671"/>
                  </a:lnTo>
                  <a:lnTo>
                    <a:pt x="0" y="8586"/>
                  </a:lnTo>
                  <a:lnTo>
                    <a:pt x="11247" y="1744"/>
                  </a:lnTo>
                  <a:lnTo>
                    <a:pt x="1662" y="10062"/>
                  </a:lnTo>
                  <a:lnTo>
                    <a:pt x="1917" y="10330"/>
                  </a:lnTo>
                  <a:lnTo>
                    <a:pt x="12270" y="3757"/>
                  </a:lnTo>
                  <a:lnTo>
                    <a:pt x="2684" y="11001"/>
                  </a:lnTo>
                  <a:lnTo>
                    <a:pt x="2940" y="11001"/>
                  </a:lnTo>
                  <a:lnTo>
                    <a:pt x="7924" y="8050"/>
                  </a:lnTo>
                  <a:lnTo>
                    <a:pt x="2940" y="11270"/>
                  </a:lnTo>
                  <a:lnTo>
                    <a:pt x="12525" y="5501"/>
                  </a:lnTo>
                  <a:lnTo>
                    <a:pt x="3834" y="11538"/>
                  </a:lnTo>
                  <a:lnTo>
                    <a:pt x="3834" y="11806"/>
                  </a:lnTo>
                  <a:lnTo>
                    <a:pt x="13931" y="5501"/>
                  </a:lnTo>
                  <a:lnTo>
                    <a:pt x="4857" y="12343"/>
                  </a:lnTo>
                  <a:lnTo>
                    <a:pt x="4857" y="12611"/>
                  </a:lnTo>
                  <a:lnTo>
                    <a:pt x="5240" y="12611"/>
                  </a:lnTo>
                  <a:lnTo>
                    <a:pt x="15082" y="6306"/>
                  </a:lnTo>
                  <a:lnTo>
                    <a:pt x="7030" y="13819"/>
                  </a:lnTo>
                  <a:lnTo>
                    <a:pt x="15337" y="8989"/>
                  </a:lnTo>
                  <a:lnTo>
                    <a:pt x="7924" y="14087"/>
                  </a:lnTo>
                  <a:lnTo>
                    <a:pt x="7924" y="14355"/>
                  </a:lnTo>
                  <a:lnTo>
                    <a:pt x="16360" y="9257"/>
                  </a:lnTo>
                  <a:lnTo>
                    <a:pt x="9330" y="15026"/>
                  </a:lnTo>
                  <a:lnTo>
                    <a:pt x="9330" y="15294"/>
                  </a:lnTo>
                  <a:lnTo>
                    <a:pt x="16615" y="10599"/>
                  </a:lnTo>
                  <a:lnTo>
                    <a:pt x="10097" y="15563"/>
                  </a:lnTo>
                  <a:lnTo>
                    <a:pt x="17766" y="11270"/>
                  </a:lnTo>
                  <a:lnTo>
                    <a:pt x="11759" y="16368"/>
                  </a:lnTo>
                  <a:lnTo>
                    <a:pt x="18277" y="12343"/>
                  </a:lnTo>
                  <a:lnTo>
                    <a:pt x="13420" y="17307"/>
                  </a:lnTo>
                  <a:lnTo>
                    <a:pt x="19172" y="14087"/>
                  </a:lnTo>
                  <a:lnTo>
                    <a:pt x="15082" y="18112"/>
                  </a:lnTo>
                  <a:lnTo>
                    <a:pt x="19172" y="15831"/>
                  </a:lnTo>
                  <a:lnTo>
                    <a:pt x="15849" y="18648"/>
                  </a:lnTo>
                  <a:lnTo>
                    <a:pt x="19683" y="16368"/>
                  </a:lnTo>
                  <a:lnTo>
                    <a:pt x="16615" y="18917"/>
                  </a:lnTo>
                  <a:lnTo>
                    <a:pt x="20194" y="17039"/>
                  </a:lnTo>
                  <a:lnTo>
                    <a:pt x="18021" y="19856"/>
                  </a:lnTo>
                  <a:lnTo>
                    <a:pt x="18277" y="19856"/>
                  </a:lnTo>
                  <a:lnTo>
                    <a:pt x="20450" y="18380"/>
                  </a:lnTo>
                  <a:lnTo>
                    <a:pt x="18788" y="20124"/>
                  </a:lnTo>
                  <a:lnTo>
                    <a:pt x="19172" y="20393"/>
                  </a:lnTo>
                  <a:lnTo>
                    <a:pt x="21089" y="19319"/>
                  </a:lnTo>
                  <a:lnTo>
                    <a:pt x="21089" y="21332"/>
                  </a:lnTo>
                  <a:lnTo>
                    <a:pt x="21344" y="21332"/>
                  </a:lnTo>
                  <a:lnTo>
                    <a:pt x="21344" y="21600"/>
                  </a:lnTo>
                  <a:lnTo>
                    <a:pt x="21600" y="21600"/>
                  </a:lnTo>
                  <a:lnTo>
                    <a:pt x="21600" y="20929"/>
                  </a:lnTo>
                  <a:lnTo>
                    <a:pt x="21344" y="20929"/>
                  </a:lnTo>
                  <a:lnTo>
                    <a:pt x="21344" y="21332"/>
                  </a:lnTo>
                  <a:lnTo>
                    <a:pt x="21089" y="18917"/>
                  </a:lnTo>
                  <a:lnTo>
                    <a:pt x="19427" y="19856"/>
                  </a:lnTo>
                  <a:lnTo>
                    <a:pt x="20705" y="18380"/>
                  </a:lnTo>
                  <a:lnTo>
                    <a:pt x="20705" y="18112"/>
                  </a:lnTo>
                  <a:lnTo>
                    <a:pt x="18277" y="19588"/>
                  </a:lnTo>
                  <a:lnTo>
                    <a:pt x="20450" y="16636"/>
                  </a:lnTo>
                  <a:lnTo>
                    <a:pt x="17254" y="18648"/>
                  </a:lnTo>
                  <a:lnTo>
                    <a:pt x="20194" y="15831"/>
                  </a:lnTo>
                  <a:lnTo>
                    <a:pt x="16360" y="18112"/>
                  </a:lnTo>
                  <a:lnTo>
                    <a:pt x="19938" y="15294"/>
                  </a:lnTo>
                  <a:lnTo>
                    <a:pt x="15337" y="17843"/>
                  </a:lnTo>
                  <a:lnTo>
                    <a:pt x="19427" y="13819"/>
                  </a:lnTo>
                  <a:lnTo>
                    <a:pt x="19427" y="13550"/>
                  </a:lnTo>
                  <a:lnTo>
                    <a:pt x="13931" y="17039"/>
                  </a:lnTo>
                  <a:lnTo>
                    <a:pt x="18788" y="12075"/>
                  </a:lnTo>
                  <a:lnTo>
                    <a:pt x="12270" y="16099"/>
                  </a:lnTo>
                  <a:lnTo>
                    <a:pt x="18277" y="10599"/>
                  </a:lnTo>
                  <a:lnTo>
                    <a:pt x="11247" y="15026"/>
                  </a:lnTo>
                  <a:lnTo>
                    <a:pt x="17766" y="10062"/>
                  </a:lnTo>
                  <a:lnTo>
                    <a:pt x="17766" y="9794"/>
                  </a:lnTo>
                  <a:lnTo>
                    <a:pt x="10097" y="14624"/>
                  </a:lnTo>
                  <a:lnTo>
                    <a:pt x="17254" y="8586"/>
                  </a:lnTo>
                  <a:lnTo>
                    <a:pt x="9330" y="13282"/>
                  </a:lnTo>
                  <a:lnTo>
                    <a:pt x="16999" y="8050"/>
                  </a:lnTo>
                  <a:lnTo>
                    <a:pt x="16999" y="7781"/>
                  </a:lnTo>
                  <a:lnTo>
                    <a:pt x="16615" y="7781"/>
                  </a:lnTo>
                  <a:lnTo>
                    <a:pt x="7669" y="13282"/>
                  </a:lnTo>
                  <a:lnTo>
                    <a:pt x="15849" y="6037"/>
                  </a:lnTo>
                  <a:lnTo>
                    <a:pt x="15593" y="6037"/>
                  </a:lnTo>
                  <a:lnTo>
                    <a:pt x="6007" y="11806"/>
                  </a:lnTo>
                  <a:lnTo>
                    <a:pt x="15082" y="4964"/>
                  </a:lnTo>
                  <a:lnTo>
                    <a:pt x="14698" y="4964"/>
                  </a:lnTo>
                  <a:lnTo>
                    <a:pt x="5496" y="10330"/>
                  </a:lnTo>
                  <a:lnTo>
                    <a:pt x="14443" y="4293"/>
                  </a:lnTo>
                  <a:lnTo>
                    <a:pt x="9586" y="7245"/>
                  </a:lnTo>
                  <a:lnTo>
                    <a:pt x="14443" y="4025"/>
                  </a:lnTo>
                  <a:lnTo>
                    <a:pt x="14187" y="4025"/>
                  </a:lnTo>
                  <a:lnTo>
                    <a:pt x="3834" y="10330"/>
                  </a:lnTo>
                  <a:lnTo>
                    <a:pt x="13420" y="3220"/>
                  </a:lnTo>
                  <a:lnTo>
                    <a:pt x="13420" y="2952"/>
                  </a:lnTo>
                  <a:lnTo>
                    <a:pt x="2428" y="9794"/>
                  </a:lnTo>
                  <a:lnTo>
                    <a:pt x="12014" y="1476"/>
                  </a:lnTo>
                  <a:lnTo>
                    <a:pt x="511" y="8318"/>
                  </a:lnTo>
                  <a:lnTo>
                    <a:pt x="10353" y="0"/>
                  </a:lnTo>
                  <a:close/>
                </a:path>
              </a:pathLst>
            </a:custGeom>
            <a:solidFill>
              <a:srgbClr val="E4E963"/>
            </a:solidFill>
            <a:ln w="9525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87" name="Freeform 122"/>
            <p:cNvSpPr/>
            <p:nvPr/>
          </p:nvSpPr>
          <p:spPr>
            <a:xfrm flipH="1">
              <a:off x="23812" y="0"/>
              <a:ext cx="515939" cy="381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620"/>
                  </a:moveTo>
                  <a:close/>
                  <a:moveTo>
                    <a:pt x="6380" y="0"/>
                  </a:moveTo>
                  <a:lnTo>
                    <a:pt x="1662" y="3690"/>
                  </a:lnTo>
                  <a:lnTo>
                    <a:pt x="5516" y="0"/>
                  </a:lnTo>
                  <a:lnTo>
                    <a:pt x="997" y="3510"/>
                  </a:lnTo>
                  <a:lnTo>
                    <a:pt x="2858" y="630"/>
                  </a:lnTo>
                  <a:lnTo>
                    <a:pt x="2858" y="450"/>
                  </a:lnTo>
                  <a:lnTo>
                    <a:pt x="399" y="2340"/>
                  </a:lnTo>
                  <a:lnTo>
                    <a:pt x="133" y="1350"/>
                  </a:lnTo>
                  <a:lnTo>
                    <a:pt x="0" y="1350"/>
                  </a:lnTo>
                  <a:lnTo>
                    <a:pt x="0" y="1620"/>
                  </a:lnTo>
                  <a:lnTo>
                    <a:pt x="133" y="1620"/>
                  </a:lnTo>
                  <a:lnTo>
                    <a:pt x="266" y="2520"/>
                  </a:lnTo>
                  <a:lnTo>
                    <a:pt x="399" y="2520"/>
                  </a:lnTo>
                  <a:lnTo>
                    <a:pt x="2658" y="630"/>
                  </a:lnTo>
                  <a:lnTo>
                    <a:pt x="665" y="3690"/>
                  </a:lnTo>
                  <a:lnTo>
                    <a:pt x="864" y="3870"/>
                  </a:lnTo>
                  <a:lnTo>
                    <a:pt x="4785" y="630"/>
                  </a:lnTo>
                  <a:lnTo>
                    <a:pt x="997" y="4230"/>
                  </a:lnTo>
                  <a:lnTo>
                    <a:pt x="5649" y="630"/>
                  </a:lnTo>
                  <a:lnTo>
                    <a:pt x="1130" y="4860"/>
                  </a:lnTo>
                  <a:lnTo>
                    <a:pt x="6978" y="450"/>
                  </a:lnTo>
                  <a:lnTo>
                    <a:pt x="1529" y="6030"/>
                  </a:lnTo>
                  <a:lnTo>
                    <a:pt x="8241" y="810"/>
                  </a:lnTo>
                  <a:lnTo>
                    <a:pt x="1861" y="6570"/>
                  </a:lnTo>
                  <a:lnTo>
                    <a:pt x="9371" y="810"/>
                  </a:lnTo>
                  <a:lnTo>
                    <a:pt x="2260" y="7560"/>
                  </a:lnTo>
                  <a:lnTo>
                    <a:pt x="7377" y="3510"/>
                  </a:lnTo>
                  <a:lnTo>
                    <a:pt x="2260" y="7740"/>
                  </a:lnTo>
                  <a:lnTo>
                    <a:pt x="2393" y="7740"/>
                  </a:lnTo>
                  <a:lnTo>
                    <a:pt x="7776" y="3510"/>
                  </a:lnTo>
                  <a:lnTo>
                    <a:pt x="2393" y="7920"/>
                  </a:lnTo>
                  <a:lnTo>
                    <a:pt x="10501" y="1620"/>
                  </a:lnTo>
                  <a:lnTo>
                    <a:pt x="2658" y="8550"/>
                  </a:lnTo>
                  <a:lnTo>
                    <a:pt x="11631" y="1620"/>
                  </a:lnTo>
                  <a:lnTo>
                    <a:pt x="3124" y="9450"/>
                  </a:lnTo>
                  <a:lnTo>
                    <a:pt x="11498" y="2880"/>
                  </a:lnTo>
                  <a:lnTo>
                    <a:pt x="3257" y="9810"/>
                  </a:lnTo>
                  <a:lnTo>
                    <a:pt x="3390" y="9810"/>
                  </a:lnTo>
                  <a:lnTo>
                    <a:pt x="12096" y="3150"/>
                  </a:lnTo>
                  <a:lnTo>
                    <a:pt x="3522" y="10260"/>
                  </a:lnTo>
                  <a:lnTo>
                    <a:pt x="13492" y="2520"/>
                  </a:lnTo>
                  <a:lnTo>
                    <a:pt x="4121" y="11430"/>
                  </a:lnTo>
                  <a:lnTo>
                    <a:pt x="4254" y="11430"/>
                  </a:lnTo>
                  <a:lnTo>
                    <a:pt x="12362" y="5040"/>
                  </a:lnTo>
                  <a:lnTo>
                    <a:pt x="4254" y="11610"/>
                  </a:lnTo>
                  <a:lnTo>
                    <a:pt x="4386" y="11790"/>
                  </a:lnTo>
                  <a:lnTo>
                    <a:pt x="14887" y="3510"/>
                  </a:lnTo>
                  <a:lnTo>
                    <a:pt x="5118" y="12780"/>
                  </a:lnTo>
                  <a:lnTo>
                    <a:pt x="5118" y="12960"/>
                  </a:lnTo>
                  <a:lnTo>
                    <a:pt x="11498" y="7920"/>
                  </a:lnTo>
                  <a:lnTo>
                    <a:pt x="5250" y="12960"/>
                  </a:lnTo>
                  <a:lnTo>
                    <a:pt x="5250" y="13140"/>
                  </a:lnTo>
                  <a:lnTo>
                    <a:pt x="8972" y="10260"/>
                  </a:lnTo>
                  <a:lnTo>
                    <a:pt x="5250" y="13140"/>
                  </a:lnTo>
                  <a:lnTo>
                    <a:pt x="10102" y="9450"/>
                  </a:lnTo>
                  <a:lnTo>
                    <a:pt x="5649" y="13680"/>
                  </a:lnTo>
                  <a:lnTo>
                    <a:pt x="5649" y="13860"/>
                  </a:lnTo>
                  <a:lnTo>
                    <a:pt x="5782" y="13860"/>
                  </a:lnTo>
                  <a:lnTo>
                    <a:pt x="10102" y="10620"/>
                  </a:lnTo>
                  <a:lnTo>
                    <a:pt x="5982" y="14130"/>
                  </a:lnTo>
                  <a:lnTo>
                    <a:pt x="5982" y="14310"/>
                  </a:lnTo>
                  <a:lnTo>
                    <a:pt x="10634" y="10620"/>
                  </a:lnTo>
                  <a:lnTo>
                    <a:pt x="6380" y="14670"/>
                  </a:lnTo>
                  <a:lnTo>
                    <a:pt x="11232" y="10800"/>
                  </a:lnTo>
                  <a:lnTo>
                    <a:pt x="7244" y="15660"/>
                  </a:lnTo>
                  <a:lnTo>
                    <a:pt x="12096" y="11970"/>
                  </a:lnTo>
                  <a:lnTo>
                    <a:pt x="8108" y="16560"/>
                  </a:lnTo>
                  <a:lnTo>
                    <a:pt x="11232" y="14130"/>
                  </a:lnTo>
                  <a:lnTo>
                    <a:pt x="8241" y="16740"/>
                  </a:lnTo>
                  <a:lnTo>
                    <a:pt x="12894" y="13140"/>
                  </a:lnTo>
                  <a:lnTo>
                    <a:pt x="9105" y="17550"/>
                  </a:lnTo>
                  <a:lnTo>
                    <a:pt x="11232" y="16020"/>
                  </a:lnTo>
                  <a:lnTo>
                    <a:pt x="9238" y="17550"/>
                  </a:lnTo>
                  <a:lnTo>
                    <a:pt x="9238" y="17730"/>
                  </a:lnTo>
                  <a:lnTo>
                    <a:pt x="12894" y="14850"/>
                  </a:lnTo>
                  <a:lnTo>
                    <a:pt x="9504" y="17730"/>
                  </a:lnTo>
                  <a:lnTo>
                    <a:pt x="9504" y="17910"/>
                  </a:lnTo>
                  <a:lnTo>
                    <a:pt x="13492" y="14850"/>
                  </a:lnTo>
                  <a:lnTo>
                    <a:pt x="9903" y="18090"/>
                  </a:lnTo>
                  <a:lnTo>
                    <a:pt x="9903" y="18360"/>
                  </a:lnTo>
                  <a:lnTo>
                    <a:pt x="13890" y="15210"/>
                  </a:lnTo>
                  <a:lnTo>
                    <a:pt x="10368" y="18540"/>
                  </a:lnTo>
                  <a:lnTo>
                    <a:pt x="10368" y="18720"/>
                  </a:lnTo>
                  <a:lnTo>
                    <a:pt x="10501" y="18720"/>
                  </a:lnTo>
                  <a:lnTo>
                    <a:pt x="11365" y="17910"/>
                  </a:lnTo>
                  <a:lnTo>
                    <a:pt x="10501" y="18720"/>
                  </a:lnTo>
                  <a:lnTo>
                    <a:pt x="13359" y="16380"/>
                  </a:lnTo>
                  <a:lnTo>
                    <a:pt x="10634" y="18720"/>
                  </a:lnTo>
                  <a:lnTo>
                    <a:pt x="10634" y="18900"/>
                  </a:lnTo>
                  <a:lnTo>
                    <a:pt x="10767" y="18900"/>
                  </a:lnTo>
                  <a:lnTo>
                    <a:pt x="14887" y="15660"/>
                  </a:lnTo>
                  <a:lnTo>
                    <a:pt x="11897" y="19440"/>
                  </a:lnTo>
                  <a:lnTo>
                    <a:pt x="11897" y="19710"/>
                  </a:lnTo>
                  <a:lnTo>
                    <a:pt x="15353" y="17010"/>
                  </a:lnTo>
                  <a:lnTo>
                    <a:pt x="12362" y="19890"/>
                  </a:lnTo>
                  <a:lnTo>
                    <a:pt x="16017" y="17010"/>
                  </a:lnTo>
                  <a:lnTo>
                    <a:pt x="13359" y="20250"/>
                  </a:lnTo>
                  <a:lnTo>
                    <a:pt x="13359" y="20430"/>
                  </a:lnTo>
                  <a:lnTo>
                    <a:pt x="13492" y="20430"/>
                  </a:lnTo>
                  <a:lnTo>
                    <a:pt x="16748" y="17730"/>
                  </a:lnTo>
                  <a:lnTo>
                    <a:pt x="14622" y="20790"/>
                  </a:lnTo>
                  <a:lnTo>
                    <a:pt x="17612" y="18540"/>
                  </a:lnTo>
                  <a:lnTo>
                    <a:pt x="16017" y="21240"/>
                  </a:lnTo>
                  <a:lnTo>
                    <a:pt x="18476" y="19260"/>
                  </a:lnTo>
                  <a:lnTo>
                    <a:pt x="17745" y="21420"/>
                  </a:lnTo>
                  <a:lnTo>
                    <a:pt x="19606" y="20070"/>
                  </a:lnTo>
                  <a:lnTo>
                    <a:pt x="19008" y="21420"/>
                  </a:lnTo>
                  <a:lnTo>
                    <a:pt x="19207" y="21600"/>
                  </a:lnTo>
                  <a:lnTo>
                    <a:pt x="20337" y="20610"/>
                  </a:lnTo>
                  <a:lnTo>
                    <a:pt x="20337" y="21420"/>
                  </a:lnTo>
                  <a:lnTo>
                    <a:pt x="20470" y="21420"/>
                  </a:lnTo>
                  <a:lnTo>
                    <a:pt x="21002" y="20790"/>
                  </a:lnTo>
                  <a:lnTo>
                    <a:pt x="21600" y="21240"/>
                  </a:lnTo>
                  <a:lnTo>
                    <a:pt x="21600" y="21060"/>
                  </a:lnTo>
                  <a:lnTo>
                    <a:pt x="21002" y="20790"/>
                  </a:lnTo>
                  <a:lnTo>
                    <a:pt x="20470" y="21240"/>
                  </a:lnTo>
                  <a:lnTo>
                    <a:pt x="20337" y="20430"/>
                  </a:lnTo>
                  <a:lnTo>
                    <a:pt x="19207" y="21420"/>
                  </a:lnTo>
                  <a:lnTo>
                    <a:pt x="19606" y="20070"/>
                  </a:lnTo>
                  <a:lnTo>
                    <a:pt x="19606" y="19890"/>
                  </a:lnTo>
                  <a:lnTo>
                    <a:pt x="17878" y="21420"/>
                  </a:lnTo>
                  <a:lnTo>
                    <a:pt x="18609" y="19260"/>
                  </a:lnTo>
                  <a:lnTo>
                    <a:pt x="18609" y="19080"/>
                  </a:lnTo>
                  <a:lnTo>
                    <a:pt x="16217" y="21060"/>
                  </a:lnTo>
                  <a:lnTo>
                    <a:pt x="17745" y="18360"/>
                  </a:lnTo>
                  <a:lnTo>
                    <a:pt x="14887" y="20610"/>
                  </a:lnTo>
                  <a:lnTo>
                    <a:pt x="16881" y="17550"/>
                  </a:lnTo>
                  <a:lnTo>
                    <a:pt x="13625" y="20070"/>
                  </a:lnTo>
                  <a:lnTo>
                    <a:pt x="16350" y="16740"/>
                  </a:lnTo>
                  <a:lnTo>
                    <a:pt x="16217" y="16740"/>
                  </a:lnTo>
                  <a:lnTo>
                    <a:pt x="13093" y="19260"/>
                  </a:lnTo>
                  <a:lnTo>
                    <a:pt x="15884" y="16560"/>
                  </a:lnTo>
                  <a:lnTo>
                    <a:pt x="15884" y="16380"/>
                  </a:lnTo>
                  <a:lnTo>
                    <a:pt x="12229" y="19440"/>
                  </a:lnTo>
                  <a:lnTo>
                    <a:pt x="15020" y="15480"/>
                  </a:lnTo>
                  <a:lnTo>
                    <a:pt x="12229" y="17550"/>
                  </a:lnTo>
                  <a:lnTo>
                    <a:pt x="14887" y="15210"/>
                  </a:lnTo>
                  <a:lnTo>
                    <a:pt x="14090" y="15840"/>
                  </a:lnTo>
                  <a:lnTo>
                    <a:pt x="14887" y="15210"/>
                  </a:lnTo>
                  <a:lnTo>
                    <a:pt x="14887" y="15030"/>
                  </a:lnTo>
                  <a:lnTo>
                    <a:pt x="10900" y="18090"/>
                  </a:lnTo>
                  <a:lnTo>
                    <a:pt x="14489" y="14670"/>
                  </a:lnTo>
                  <a:lnTo>
                    <a:pt x="10634" y="17550"/>
                  </a:lnTo>
                  <a:lnTo>
                    <a:pt x="14223" y="14310"/>
                  </a:lnTo>
                  <a:lnTo>
                    <a:pt x="14090" y="14310"/>
                  </a:lnTo>
                  <a:lnTo>
                    <a:pt x="10501" y="17010"/>
                  </a:lnTo>
                  <a:lnTo>
                    <a:pt x="13890" y="14130"/>
                  </a:lnTo>
                  <a:lnTo>
                    <a:pt x="13890" y="13860"/>
                  </a:lnTo>
                  <a:lnTo>
                    <a:pt x="11897" y="15480"/>
                  </a:lnTo>
                  <a:lnTo>
                    <a:pt x="13890" y="13860"/>
                  </a:lnTo>
                  <a:lnTo>
                    <a:pt x="13758" y="13860"/>
                  </a:lnTo>
                  <a:lnTo>
                    <a:pt x="9371" y="17370"/>
                  </a:lnTo>
                  <a:lnTo>
                    <a:pt x="13226" y="12960"/>
                  </a:lnTo>
                  <a:lnTo>
                    <a:pt x="10102" y="15210"/>
                  </a:lnTo>
                  <a:lnTo>
                    <a:pt x="13093" y="12780"/>
                  </a:lnTo>
                  <a:lnTo>
                    <a:pt x="8374" y="16380"/>
                  </a:lnTo>
                  <a:lnTo>
                    <a:pt x="12362" y="11790"/>
                  </a:lnTo>
                  <a:lnTo>
                    <a:pt x="12362" y="11610"/>
                  </a:lnTo>
                  <a:lnTo>
                    <a:pt x="12229" y="11610"/>
                  </a:lnTo>
                  <a:lnTo>
                    <a:pt x="7510" y="15480"/>
                  </a:lnTo>
                  <a:lnTo>
                    <a:pt x="11498" y="10620"/>
                  </a:lnTo>
                  <a:lnTo>
                    <a:pt x="11631" y="10620"/>
                  </a:lnTo>
                  <a:lnTo>
                    <a:pt x="11498" y="10620"/>
                  </a:lnTo>
                  <a:lnTo>
                    <a:pt x="7111" y="14130"/>
                  </a:lnTo>
                  <a:lnTo>
                    <a:pt x="11232" y="10080"/>
                  </a:lnTo>
                  <a:lnTo>
                    <a:pt x="6978" y="13320"/>
                  </a:lnTo>
                  <a:lnTo>
                    <a:pt x="10900" y="9810"/>
                  </a:lnTo>
                  <a:lnTo>
                    <a:pt x="11099" y="9630"/>
                  </a:lnTo>
                  <a:lnTo>
                    <a:pt x="10900" y="9630"/>
                  </a:lnTo>
                  <a:lnTo>
                    <a:pt x="6247" y="13500"/>
                  </a:lnTo>
                  <a:lnTo>
                    <a:pt x="10501" y="9090"/>
                  </a:lnTo>
                  <a:lnTo>
                    <a:pt x="10501" y="8910"/>
                  </a:lnTo>
                  <a:lnTo>
                    <a:pt x="14622" y="5580"/>
                  </a:lnTo>
                  <a:lnTo>
                    <a:pt x="10501" y="8910"/>
                  </a:lnTo>
                  <a:lnTo>
                    <a:pt x="16615" y="4050"/>
                  </a:lnTo>
                  <a:lnTo>
                    <a:pt x="16748" y="4050"/>
                  </a:lnTo>
                  <a:lnTo>
                    <a:pt x="16615" y="4050"/>
                  </a:lnTo>
                  <a:lnTo>
                    <a:pt x="10235" y="9090"/>
                  </a:lnTo>
                  <a:lnTo>
                    <a:pt x="16615" y="3870"/>
                  </a:lnTo>
                  <a:lnTo>
                    <a:pt x="16482" y="3870"/>
                  </a:lnTo>
                  <a:lnTo>
                    <a:pt x="5649" y="12330"/>
                  </a:lnTo>
                  <a:lnTo>
                    <a:pt x="15486" y="2880"/>
                  </a:lnTo>
                  <a:lnTo>
                    <a:pt x="7244" y="9270"/>
                  </a:lnTo>
                  <a:lnTo>
                    <a:pt x="15353" y="2700"/>
                  </a:lnTo>
                  <a:lnTo>
                    <a:pt x="15220" y="2700"/>
                  </a:lnTo>
                  <a:lnTo>
                    <a:pt x="4785" y="10800"/>
                  </a:lnTo>
                  <a:lnTo>
                    <a:pt x="14223" y="1980"/>
                  </a:lnTo>
                  <a:lnTo>
                    <a:pt x="5250" y="8910"/>
                  </a:lnTo>
                  <a:lnTo>
                    <a:pt x="13758" y="1800"/>
                  </a:lnTo>
                  <a:lnTo>
                    <a:pt x="13758" y="1620"/>
                  </a:lnTo>
                  <a:lnTo>
                    <a:pt x="5250" y="8280"/>
                  </a:lnTo>
                  <a:lnTo>
                    <a:pt x="13359" y="1620"/>
                  </a:lnTo>
                  <a:lnTo>
                    <a:pt x="13359" y="1350"/>
                  </a:lnTo>
                  <a:lnTo>
                    <a:pt x="3855" y="8910"/>
                  </a:lnTo>
                  <a:lnTo>
                    <a:pt x="12362" y="990"/>
                  </a:lnTo>
                  <a:lnTo>
                    <a:pt x="3855" y="7560"/>
                  </a:lnTo>
                  <a:lnTo>
                    <a:pt x="11631" y="810"/>
                  </a:lnTo>
                  <a:lnTo>
                    <a:pt x="11631" y="630"/>
                  </a:lnTo>
                  <a:lnTo>
                    <a:pt x="6114" y="5040"/>
                  </a:lnTo>
                  <a:lnTo>
                    <a:pt x="11498" y="630"/>
                  </a:lnTo>
                  <a:lnTo>
                    <a:pt x="11365" y="630"/>
                  </a:lnTo>
                  <a:lnTo>
                    <a:pt x="6114" y="4860"/>
                  </a:lnTo>
                  <a:lnTo>
                    <a:pt x="11232" y="630"/>
                  </a:lnTo>
                  <a:lnTo>
                    <a:pt x="2858" y="6930"/>
                  </a:lnTo>
                  <a:lnTo>
                    <a:pt x="9903" y="270"/>
                  </a:lnTo>
                  <a:lnTo>
                    <a:pt x="10102" y="270"/>
                  </a:lnTo>
                  <a:lnTo>
                    <a:pt x="9903" y="270"/>
                  </a:lnTo>
                  <a:lnTo>
                    <a:pt x="2658" y="5850"/>
                  </a:lnTo>
                  <a:lnTo>
                    <a:pt x="9105" y="270"/>
                  </a:lnTo>
                  <a:lnTo>
                    <a:pt x="9105" y="0"/>
                  </a:lnTo>
                  <a:lnTo>
                    <a:pt x="1994" y="5580"/>
                  </a:lnTo>
                  <a:lnTo>
                    <a:pt x="7377" y="0"/>
                  </a:lnTo>
                  <a:lnTo>
                    <a:pt x="1861" y="4230"/>
                  </a:lnTo>
                  <a:lnTo>
                    <a:pt x="6380" y="0"/>
                  </a:lnTo>
                  <a:close/>
                </a:path>
              </a:pathLst>
            </a:custGeom>
            <a:solidFill>
              <a:srgbClr val="E4E963"/>
            </a:solidFill>
            <a:ln w="9525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91" name="组合 37"/>
          <p:cNvGrpSpPr/>
          <p:nvPr/>
        </p:nvGrpSpPr>
        <p:grpSpPr>
          <a:xfrm>
            <a:off x="5449887" y="1841500"/>
            <a:ext cx="304801" cy="614364"/>
            <a:chOff x="0" y="0"/>
            <a:chExt cx="304800" cy="614362"/>
          </a:xfrm>
        </p:grpSpPr>
        <p:sp>
          <p:nvSpPr>
            <p:cNvPr id="989" name="Freeform 126"/>
            <p:cNvSpPr/>
            <p:nvPr/>
          </p:nvSpPr>
          <p:spPr>
            <a:xfrm>
              <a:off x="139700" y="200024"/>
              <a:ext cx="165100" cy="396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408" y="0"/>
                  </a:moveTo>
                  <a:lnTo>
                    <a:pt x="0" y="3888"/>
                  </a:lnTo>
                  <a:lnTo>
                    <a:pt x="0" y="4061"/>
                  </a:lnTo>
                  <a:lnTo>
                    <a:pt x="15369" y="346"/>
                  </a:lnTo>
                  <a:lnTo>
                    <a:pt x="0" y="5530"/>
                  </a:lnTo>
                  <a:lnTo>
                    <a:pt x="415" y="5530"/>
                  </a:lnTo>
                  <a:lnTo>
                    <a:pt x="16823" y="1469"/>
                  </a:lnTo>
                  <a:lnTo>
                    <a:pt x="415" y="6998"/>
                  </a:lnTo>
                  <a:lnTo>
                    <a:pt x="415" y="7171"/>
                  </a:lnTo>
                  <a:lnTo>
                    <a:pt x="17238" y="3110"/>
                  </a:lnTo>
                  <a:lnTo>
                    <a:pt x="831" y="7949"/>
                  </a:lnTo>
                  <a:lnTo>
                    <a:pt x="8723" y="6134"/>
                  </a:lnTo>
                  <a:lnTo>
                    <a:pt x="831" y="8122"/>
                  </a:lnTo>
                  <a:lnTo>
                    <a:pt x="16823" y="4406"/>
                  </a:lnTo>
                  <a:lnTo>
                    <a:pt x="831" y="8726"/>
                  </a:lnTo>
                  <a:lnTo>
                    <a:pt x="1246" y="8726"/>
                  </a:lnTo>
                  <a:lnTo>
                    <a:pt x="18485" y="4406"/>
                  </a:lnTo>
                  <a:lnTo>
                    <a:pt x="1246" y="9590"/>
                  </a:lnTo>
                  <a:lnTo>
                    <a:pt x="1662" y="9590"/>
                  </a:lnTo>
                  <a:lnTo>
                    <a:pt x="19938" y="5357"/>
                  </a:lnTo>
                  <a:lnTo>
                    <a:pt x="2077" y="11059"/>
                  </a:lnTo>
                  <a:lnTo>
                    <a:pt x="18069" y="7171"/>
                  </a:lnTo>
                  <a:lnTo>
                    <a:pt x="2492" y="11664"/>
                  </a:lnTo>
                  <a:lnTo>
                    <a:pt x="19938" y="7603"/>
                  </a:lnTo>
                  <a:lnTo>
                    <a:pt x="3115" y="12528"/>
                  </a:lnTo>
                  <a:lnTo>
                    <a:pt x="19108" y="8726"/>
                  </a:lnTo>
                  <a:lnTo>
                    <a:pt x="3531" y="13133"/>
                  </a:lnTo>
                  <a:lnTo>
                    <a:pt x="19938" y="9245"/>
                  </a:lnTo>
                  <a:lnTo>
                    <a:pt x="3946" y="14083"/>
                  </a:lnTo>
                  <a:lnTo>
                    <a:pt x="3946" y="14256"/>
                  </a:lnTo>
                  <a:lnTo>
                    <a:pt x="4362" y="14256"/>
                  </a:lnTo>
                  <a:lnTo>
                    <a:pt x="19938" y="10368"/>
                  </a:lnTo>
                  <a:lnTo>
                    <a:pt x="4777" y="15120"/>
                  </a:lnTo>
                  <a:lnTo>
                    <a:pt x="19523" y="11664"/>
                  </a:lnTo>
                  <a:lnTo>
                    <a:pt x="5192" y="16243"/>
                  </a:lnTo>
                  <a:lnTo>
                    <a:pt x="5608" y="16243"/>
                  </a:lnTo>
                  <a:lnTo>
                    <a:pt x="17654" y="13306"/>
                  </a:lnTo>
                  <a:lnTo>
                    <a:pt x="5608" y="16675"/>
                  </a:lnTo>
                  <a:lnTo>
                    <a:pt x="5608" y="16848"/>
                  </a:lnTo>
                  <a:lnTo>
                    <a:pt x="17654" y="13824"/>
                  </a:lnTo>
                  <a:lnTo>
                    <a:pt x="6231" y="17194"/>
                  </a:lnTo>
                  <a:lnTo>
                    <a:pt x="18069" y="14429"/>
                  </a:lnTo>
                  <a:lnTo>
                    <a:pt x="7062" y="18144"/>
                  </a:lnTo>
                  <a:lnTo>
                    <a:pt x="16408" y="15898"/>
                  </a:lnTo>
                  <a:lnTo>
                    <a:pt x="7477" y="18662"/>
                  </a:lnTo>
                  <a:lnTo>
                    <a:pt x="7062" y="18662"/>
                  </a:lnTo>
                  <a:lnTo>
                    <a:pt x="7477" y="18662"/>
                  </a:lnTo>
                  <a:lnTo>
                    <a:pt x="16823" y="16416"/>
                  </a:lnTo>
                  <a:lnTo>
                    <a:pt x="8308" y="19958"/>
                  </a:lnTo>
                  <a:lnTo>
                    <a:pt x="10177" y="19613"/>
                  </a:lnTo>
                  <a:lnTo>
                    <a:pt x="8308" y="19958"/>
                  </a:lnTo>
                  <a:lnTo>
                    <a:pt x="8308" y="20131"/>
                  </a:lnTo>
                  <a:lnTo>
                    <a:pt x="13708" y="18835"/>
                  </a:lnTo>
                  <a:lnTo>
                    <a:pt x="8723" y="20477"/>
                  </a:lnTo>
                  <a:lnTo>
                    <a:pt x="8723" y="20736"/>
                  </a:lnTo>
                  <a:lnTo>
                    <a:pt x="12877" y="19786"/>
                  </a:lnTo>
                  <a:lnTo>
                    <a:pt x="9762" y="21600"/>
                  </a:lnTo>
                  <a:lnTo>
                    <a:pt x="10177" y="21427"/>
                  </a:lnTo>
                  <a:lnTo>
                    <a:pt x="13292" y="19613"/>
                  </a:lnTo>
                  <a:lnTo>
                    <a:pt x="12877" y="19613"/>
                  </a:lnTo>
                  <a:lnTo>
                    <a:pt x="9762" y="20304"/>
                  </a:lnTo>
                  <a:lnTo>
                    <a:pt x="14538" y="18662"/>
                  </a:lnTo>
                  <a:lnTo>
                    <a:pt x="12877" y="19008"/>
                  </a:lnTo>
                  <a:lnTo>
                    <a:pt x="14538" y="18490"/>
                  </a:lnTo>
                  <a:lnTo>
                    <a:pt x="14954" y="18490"/>
                  </a:lnTo>
                  <a:lnTo>
                    <a:pt x="14538" y="18317"/>
                  </a:lnTo>
                  <a:lnTo>
                    <a:pt x="8723" y="19786"/>
                  </a:lnTo>
                  <a:lnTo>
                    <a:pt x="17238" y="16243"/>
                  </a:lnTo>
                  <a:lnTo>
                    <a:pt x="9138" y="18144"/>
                  </a:lnTo>
                  <a:lnTo>
                    <a:pt x="18069" y="15552"/>
                  </a:lnTo>
                  <a:lnTo>
                    <a:pt x="7892" y="17712"/>
                  </a:lnTo>
                  <a:lnTo>
                    <a:pt x="19523" y="14083"/>
                  </a:lnTo>
                  <a:lnTo>
                    <a:pt x="19108" y="14083"/>
                  </a:lnTo>
                  <a:lnTo>
                    <a:pt x="8308" y="16675"/>
                  </a:lnTo>
                  <a:lnTo>
                    <a:pt x="19938" y="13306"/>
                  </a:lnTo>
                  <a:lnTo>
                    <a:pt x="8308" y="16070"/>
                  </a:lnTo>
                  <a:lnTo>
                    <a:pt x="20354" y="12787"/>
                  </a:lnTo>
                  <a:lnTo>
                    <a:pt x="20354" y="12528"/>
                  </a:lnTo>
                  <a:lnTo>
                    <a:pt x="7062" y="15898"/>
                  </a:lnTo>
                  <a:lnTo>
                    <a:pt x="20769" y="11318"/>
                  </a:lnTo>
                  <a:lnTo>
                    <a:pt x="21185" y="11318"/>
                  </a:lnTo>
                  <a:lnTo>
                    <a:pt x="20769" y="11318"/>
                  </a:lnTo>
                  <a:lnTo>
                    <a:pt x="6231" y="14774"/>
                  </a:lnTo>
                  <a:lnTo>
                    <a:pt x="21600" y="10022"/>
                  </a:lnTo>
                  <a:lnTo>
                    <a:pt x="21185" y="10022"/>
                  </a:lnTo>
                  <a:lnTo>
                    <a:pt x="5608" y="13651"/>
                  </a:lnTo>
                  <a:lnTo>
                    <a:pt x="21600" y="8899"/>
                  </a:lnTo>
                  <a:lnTo>
                    <a:pt x="21600" y="8726"/>
                  </a:lnTo>
                  <a:lnTo>
                    <a:pt x="6231" y="12528"/>
                  </a:lnTo>
                  <a:lnTo>
                    <a:pt x="21600" y="8122"/>
                  </a:lnTo>
                  <a:lnTo>
                    <a:pt x="4777" y="12010"/>
                  </a:lnTo>
                  <a:lnTo>
                    <a:pt x="21600" y="6998"/>
                  </a:lnTo>
                  <a:lnTo>
                    <a:pt x="21185" y="6998"/>
                  </a:lnTo>
                  <a:lnTo>
                    <a:pt x="5608" y="10886"/>
                  </a:lnTo>
                  <a:lnTo>
                    <a:pt x="21185" y="6480"/>
                  </a:lnTo>
                  <a:lnTo>
                    <a:pt x="21600" y="6480"/>
                  </a:lnTo>
                  <a:lnTo>
                    <a:pt x="21185" y="6480"/>
                  </a:lnTo>
                  <a:lnTo>
                    <a:pt x="3531" y="10714"/>
                  </a:lnTo>
                  <a:lnTo>
                    <a:pt x="20769" y="5011"/>
                  </a:lnTo>
                  <a:lnTo>
                    <a:pt x="3531" y="9245"/>
                  </a:lnTo>
                  <a:lnTo>
                    <a:pt x="20354" y="4061"/>
                  </a:lnTo>
                  <a:lnTo>
                    <a:pt x="4362" y="7776"/>
                  </a:lnTo>
                  <a:lnTo>
                    <a:pt x="19938" y="3542"/>
                  </a:lnTo>
                  <a:lnTo>
                    <a:pt x="20354" y="3542"/>
                  </a:lnTo>
                  <a:lnTo>
                    <a:pt x="19938" y="3542"/>
                  </a:lnTo>
                  <a:lnTo>
                    <a:pt x="11838" y="5530"/>
                  </a:lnTo>
                  <a:lnTo>
                    <a:pt x="19938" y="3370"/>
                  </a:lnTo>
                  <a:lnTo>
                    <a:pt x="2492" y="7603"/>
                  </a:lnTo>
                  <a:lnTo>
                    <a:pt x="19523" y="2592"/>
                  </a:lnTo>
                  <a:lnTo>
                    <a:pt x="19108" y="2592"/>
                  </a:lnTo>
                  <a:lnTo>
                    <a:pt x="1662" y="6826"/>
                  </a:lnTo>
                  <a:lnTo>
                    <a:pt x="18069" y="1296"/>
                  </a:lnTo>
                  <a:lnTo>
                    <a:pt x="18069" y="1123"/>
                  </a:lnTo>
                  <a:lnTo>
                    <a:pt x="1246" y="5184"/>
                  </a:lnTo>
                  <a:lnTo>
                    <a:pt x="16823" y="0"/>
                  </a:lnTo>
                  <a:lnTo>
                    <a:pt x="16408" y="0"/>
                  </a:lnTo>
                  <a:close/>
                </a:path>
              </a:pathLst>
            </a:custGeom>
            <a:solidFill>
              <a:srgbClr val="E4E963"/>
            </a:solidFill>
            <a:ln w="9525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90" name="Freeform 128"/>
            <p:cNvSpPr/>
            <p:nvPr/>
          </p:nvSpPr>
          <p:spPr>
            <a:xfrm>
              <a:off x="-1" y="0"/>
              <a:ext cx="265115" cy="614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303" y="0"/>
                  </a:moveTo>
                  <a:lnTo>
                    <a:pt x="5303" y="112"/>
                  </a:lnTo>
                  <a:lnTo>
                    <a:pt x="4139" y="1060"/>
                  </a:lnTo>
                  <a:lnTo>
                    <a:pt x="6596" y="614"/>
                  </a:lnTo>
                  <a:lnTo>
                    <a:pt x="2975" y="2400"/>
                  </a:lnTo>
                  <a:lnTo>
                    <a:pt x="7760" y="1172"/>
                  </a:lnTo>
                  <a:lnTo>
                    <a:pt x="2457" y="2847"/>
                  </a:lnTo>
                  <a:lnTo>
                    <a:pt x="2716" y="2847"/>
                  </a:lnTo>
                  <a:lnTo>
                    <a:pt x="8278" y="1451"/>
                  </a:lnTo>
                  <a:lnTo>
                    <a:pt x="2199" y="3460"/>
                  </a:lnTo>
                  <a:lnTo>
                    <a:pt x="9701" y="1674"/>
                  </a:lnTo>
                  <a:lnTo>
                    <a:pt x="1423" y="4521"/>
                  </a:lnTo>
                  <a:lnTo>
                    <a:pt x="10477" y="2400"/>
                  </a:lnTo>
                  <a:lnTo>
                    <a:pt x="1035" y="5135"/>
                  </a:lnTo>
                  <a:lnTo>
                    <a:pt x="11641" y="2623"/>
                  </a:lnTo>
                  <a:lnTo>
                    <a:pt x="517" y="5972"/>
                  </a:lnTo>
                  <a:lnTo>
                    <a:pt x="517" y="6084"/>
                  </a:lnTo>
                  <a:lnTo>
                    <a:pt x="776" y="6084"/>
                  </a:lnTo>
                  <a:lnTo>
                    <a:pt x="8278" y="4186"/>
                  </a:lnTo>
                  <a:lnTo>
                    <a:pt x="517" y="6195"/>
                  </a:lnTo>
                  <a:lnTo>
                    <a:pt x="8537" y="4298"/>
                  </a:lnTo>
                  <a:lnTo>
                    <a:pt x="517" y="6307"/>
                  </a:lnTo>
                  <a:lnTo>
                    <a:pt x="517" y="6419"/>
                  </a:lnTo>
                  <a:lnTo>
                    <a:pt x="12417" y="3460"/>
                  </a:lnTo>
                  <a:lnTo>
                    <a:pt x="259" y="6921"/>
                  </a:lnTo>
                  <a:lnTo>
                    <a:pt x="13840" y="3572"/>
                  </a:lnTo>
                  <a:lnTo>
                    <a:pt x="0" y="7758"/>
                  </a:lnTo>
                  <a:lnTo>
                    <a:pt x="259" y="7758"/>
                  </a:lnTo>
                  <a:lnTo>
                    <a:pt x="12934" y="4521"/>
                  </a:lnTo>
                  <a:lnTo>
                    <a:pt x="0" y="8093"/>
                  </a:lnTo>
                  <a:lnTo>
                    <a:pt x="13840" y="4744"/>
                  </a:lnTo>
                  <a:lnTo>
                    <a:pt x="0" y="8484"/>
                  </a:lnTo>
                  <a:lnTo>
                    <a:pt x="0" y="8595"/>
                  </a:lnTo>
                  <a:lnTo>
                    <a:pt x="16038" y="4521"/>
                  </a:lnTo>
                  <a:lnTo>
                    <a:pt x="0" y="9544"/>
                  </a:lnTo>
                  <a:lnTo>
                    <a:pt x="13581" y="6195"/>
                  </a:lnTo>
                  <a:lnTo>
                    <a:pt x="0" y="9767"/>
                  </a:lnTo>
                  <a:lnTo>
                    <a:pt x="17720" y="5358"/>
                  </a:lnTo>
                  <a:lnTo>
                    <a:pt x="0" y="10828"/>
                  </a:lnTo>
                  <a:lnTo>
                    <a:pt x="11382" y="8093"/>
                  </a:lnTo>
                  <a:lnTo>
                    <a:pt x="0" y="10995"/>
                  </a:lnTo>
                  <a:lnTo>
                    <a:pt x="6338" y="9433"/>
                  </a:lnTo>
                  <a:lnTo>
                    <a:pt x="0" y="11107"/>
                  </a:lnTo>
                  <a:lnTo>
                    <a:pt x="18496" y="6530"/>
                  </a:lnTo>
                  <a:lnTo>
                    <a:pt x="259" y="11665"/>
                  </a:lnTo>
                  <a:lnTo>
                    <a:pt x="17073" y="7535"/>
                  </a:lnTo>
                  <a:lnTo>
                    <a:pt x="259" y="12056"/>
                  </a:lnTo>
                  <a:lnTo>
                    <a:pt x="18754" y="7535"/>
                  </a:lnTo>
                  <a:lnTo>
                    <a:pt x="517" y="12391"/>
                  </a:lnTo>
                  <a:lnTo>
                    <a:pt x="517" y="12502"/>
                  </a:lnTo>
                  <a:lnTo>
                    <a:pt x="10477" y="10047"/>
                  </a:lnTo>
                  <a:lnTo>
                    <a:pt x="776" y="13340"/>
                  </a:lnTo>
                  <a:lnTo>
                    <a:pt x="1035" y="13340"/>
                  </a:lnTo>
                  <a:lnTo>
                    <a:pt x="10477" y="11107"/>
                  </a:lnTo>
                  <a:lnTo>
                    <a:pt x="1423" y="14177"/>
                  </a:lnTo>
                  <a:lnTo>
                    <a:pt x="1423" y="14344"/>
                  </a:lnTo>
                  <a:lnTo>
                    <a:pt x="1681" y="14344"/>
                  </a:lnTo>
                  <a:lnTo>
                    <a:pt x="7502" y="12893"/>
                  </a:lnTo>
                  <a:lnTo>
                    <a:pt x="1681" y="14456"/>
                  </a:lnTo>
                  <a:lnTo>
                    <a:pt x="10218" y="12279"/>
                  </a:lnTo>
                  <a:lnTo>
                    <a:pt x="2199" y="15126"/>
                  </a:lnTo>
                  <a:lnTo>
                    <a:pt x="5820" y="14344"/>
                  </a:lnTo>
                  <a:lnTo>
                    <a:pt x="2199" y="15293"/>
                  </a:lnTo>
                  <a:lnTo>
                    <a:pt x="2457" y="15293"/>
                  </a:lnTo>
                  <a:lnTo>
                    <a:pt x="8795" y="13730"/>
                  </a:lnTo>
                  <a:lnTo>
                    <a:pt x="2457" y="15516"/>
                  </a:lnTo>
                  <a:lnTo>
                    <a:pt x="9442" y="13842"/>
                  </a:lnTo>
                  <a:lnTo>
                    <a:pt x="2716" y="15740"/>
                  </a:lnTo>
                  <a:lnTo>
                    <a:pt x="2716" y="15851"/>
                  </a:lnTo>
                  <a:lnTo>
                    <a:pt x="2975" y="15851"/>
                  </a:lnTo>
                  <a:lnTo>
                    <a:pt x="9701" y="14177"/>
                  </a:lnTo>
                  <a:lnTo>
                    <a:pt x="3363" y="16242"/>
                  </a:lnTo>
                  <a:lnTo>
                    <a:pt x="4656" y="15851"/>
                  </a:lnTo>
                  <a:lnTo>
                    <a:pt x="3363" y="16242"/>
                  </a:lnTo>
                  <a:lnTo>
                    <a:pt x="3363" y="16353"/>
                  </a:lnTo>
                  <a:lnTo>
                    <a:pt x="8019" y="15126"/>
                  </a:lnTo>
                  <a:lnTo>
                    <a:pt x="3363" y="16353"/>
                  </a:lnTo>
                  <a:lnTo>
                    <a:pt x="3363" y="16465"/>
                  </a:lnTo>
                  <a:lnTo>
                    <a:pt x="3622" y="16465"/>
                  </a:lnTo>
                  <a:lnTo>
                    <a:pt x="10218" y="14791"/>
                  </a:lnTo>
                  <a:lnTo>
                    <a:pt x="4398" y="17191"/>
                  </a:lnTo>
                  <a:lnTo>
                    <a:pt x="4398" y="17302"/>
                  </a:lnTo>
                  <a:lnTo>
                    <a:pt x="4656" y="17302"/>
                  </a:lnTo>
                  <a:lnTo>
                    <a:pt x="9701" y="15963"/>
                  </a:lnTo>
                  <a:lnTo>
                    <a:pt x="4656" y="17526"/>
                  </a:lnTo>
                  <a:lnTo>
                    <a:pt x="4915" y="17526"/>
                  </a:lnTo>
                  <a:lnTo>
                    <a:pt x="10218" y="16242"/>
                  </a:lnTo>
                  <a:lnTo>
                    <a:pt x="5820" y="18140"/>
                  </a:lnTo>
                  <a:lnTo>
                    <a:pt x="10477" y="16967"/>
                  </a:lnTo>
                  <a:lnTo>
                    <a:pt x="6596" y="18753"/>
                  </a:lnTo>
                  <a:lnTo>
                    <a:pt x="6855" y="18753"/>
                  </a:lnTo>
                  <a:lnTo>
                    <a:pt x="10735" y="17805"/>
                  </a:lnTo>
                  <a:lnTo>
                    <a:pt x="7760" y="19312"/>
                  </a:lnTo>
                  <a:lnTo>
                    <a:pt x="8019" y="19312"/>
                  </a:lnTo>
                  <a:lnTo>
                    <a:pt x="10994" y="18642"/>
                  </a:lnTo>
                  <a:lnTo>
                    <a:pt x="9054" y="20037"/>
                  </a:lnTo>
                  <a:lnTo>
                    <a:pt x="9442" y="20037"/>
                  </a:lnTo>
                  <a:lnTo>
                    <a:pt x="11382" y="19423"/>
                  </a:lnTo>
                  <a:lnTo>
                    <a:pt x="10218" y="20428"/>
                  </a:lnTo>
                  <a:lnTo>
                    <a:pt x="10218" y="20540"/>
                  </a:lnTo>
                  <a:lnTo>
                    <a:pt x="11899" y="20037"/>
                  </a:lnTo>
                  <a:lnTo>
                    <a:pt x="10994" y="20763"/>
                  </a:lnTo>
                  <a:lnTo>
                    <a:pt x="12158" y="20540"/>
                  </a:lnTo>
                  <a:lnTo>
                    <a:pt x="12158" y="21265"/>
                  </a:lnTo>
                  <a:lnTo>
                    <a:pt x="12675" y="21098"/>
                  </a:lnTo>
                  <a:lnTo>
                    <a:pt x="12934" y="21488"/>
                  </a:lnTo>
                  <a:lnTo>
                    <a:pt x="12934" y="21600"/>
                  </a:lnTo>
                  <a:lnTo>
                    <a:pt x="13322" y="21488"/>
                  </a:lnTo>
                  <a:lnTo>
                    <a:pt x="13322" y="21600"/>
                  </a:lnTo>
                  <a:lnTo>
                    <a:pt x="13322" y="21488"/>
                  </a:lnTo>
                  <a:lnTo>
                    <a:pt x="12934" y="21488"/>
                  </a:lnTo>
                  <a:lnTo>
                    <a:pt x="12934" y="21098"/>
                  </a:lnTo>
                  <a:lnTo>
                    <a:pt x="12675" y="20986"/>
                  </a:lnTo>
                  <a:lnTo>
                    <a:pt x="12158" y="21265"/>
                  </a:lnTo>
                  <a:lnTo>
                    <a:pt x="12417" y="20540"/>
                  </a:lnTo>
                  <a:lnTo>
                    <a:pt x="12158" y="20540"/>
                  </a:lnTo>
                  <a:lnTo>
                    <a:pt x="11382" y="20763"/>
                  </a:lnTo>
                  <a:lnTo>
                    <a:pt x="11899" y="20037"/>
                  </a:lnTo>
                  <a:lnTo>
                    <a:pt x="10477" y="20428"/>
                  </a:lnTo>
                  <a:lnTo>
                    <a:pt x="11641" y="19423"/>
                  </a:lnTo>
                  <a:lnTo>
                    <a:pt x="9442" y="19926"/>
                  </a:lnTo>
                  <a:lnTo>
                    <a:pt x="11382" y="18474"/>
                  </a:lnTo>
                  <a:lnTo>
                    <a:pt x="8278" y="19200"/>
                  </a:lnTo>
                  <a:lnTo>
                    <a:pt x="10994" y="17637"/>
                  </a:lnTo>
                  <a:lnTo>
                    <a:pt x="7114" y="18642"/>
                  </a:lnTo>
                  <a:lnTo>
                    <a:pt x="10735" y="16800"/>
                  </a:lnTo>
                  <a:lnTo>
                    <a:pt x="6079" y="18028"/>
                  </a:lnTo>
                  <a:lnTo>
                    <a:pt x="10735" y="16130"/>
                  </a:lnTo>
                  <a:lnTo>
                    <a:pt x="10735" y="15963"/>
                  </a:lnTo>
                  <a:lnTo>
                    <a:pt x="5820" y="17191"/>
                  </a:lnTo>
                  <a:lnTo>
                    <a:pt x="10735" y="15740"/>
                  </a:lnTo>
                  <a:lnTo>
                    <a:pt x="10477" y="15628"/>
                  </a:lnTo>
                  <a:lnTo>
                    <a:pt x="4915" y="17079"/>
                  </a:lnTo>
                  <a:lnTo>
                    <a:pt x="10735" y="14679"/>
                  </a:lnTo>
                  <a:lnTo>
                    <a:pt x="10735" y="14567"/>
                  </a:lnTo>
                  <a:lnTo>
                    <a:pt x="10477" y="14567"/>
                  </a:lnTo>
                  <a:lnTo>
                    <a:pt x="6079" y="15740"/>
                  </a:lnTo>
                  <a:lnTo>
                    <a:pt x="10735" y="14456"/>
                  </a:lnTo>
                  <a:lnTo>
                    <a:pt x="10477" y="14456"/>
                  </a:lnTo>
                  <a:lnTo>
                    <a:pt x="9442" y="14791"/>
                  </a:lnTo>
                  <a:lnTo>
                    <a:pt x="10735" y="14456"/>
                  </a:lnTo>
                  <a:lnTo>
                    <a:pt x="10735" y="14344"/>
                  </a:lnTo>
                  <a:lnTo>
                    <a:pt x="10477" y="14344"/>
                  </a:lnTo>
                  <a:lnTo>
                    <a:pt x="4139" y="15963"/>
                  </a:lnTo>
                  <a:lnTo>
                    <a:pt x="10735" y="13953"/>
                  </a:lnTo>
                  <a:lnTo>
                    <a:pt x="10735" y="13842"/>
                  </a:lnTo>
                  <a:lnTo>
                    <a:pt x="10477" y="13842"/>
                  </a:lnTo>
                  <a:lnTo>
                    <a:pt x="4139" y="15516"/>
                  </a:lnTo>
                  <a:lnTo>
                    <a:pt x="10735" y="13507"/>
                  </a:lnTo>
                  <a:lnTo>
                    <a:pt x="10477" y="13507"/>
                  </a:lnTo>
                  <a:lnTo>
                    <a:pt x="4398" y="14902"/>
                  </a:lnTo>
                  <a:lnTo>
                    <a:pt x="10735" y="13228"/>
                  </a:lnTo>
                  <a:lnTo>
                    <a:pt x="10735" y="13116"/>
                  </a:lnTo>
                  <a:lnTo>
                    <a:pt x="7114" y="14065"/>
                  </a:lnTo>
                  <a:lnTo>
                    <a:pt x="10735" y="13116"/>
                  </a:lnTo>
                  <a:lnTo>
                    <a:pt x="10735" y="13005"/>
                  </a:lnTo>
                  <a:lnTo>
                    <a:pt x="2716" y="15014"/>
                  </a:lnTo>
                  <a:lnTo>
                    <a:pt x="10735" y="12167"/>
                  </a:lnTo>
                  <a:lnTo>
                    <a:pt x="10735" y="12056"/>
                  </a:lnTo>
                  <a:lnTo>
                    <a:pt x="4915" y="13507"/>
                  </a:lnTo>
                  <a:lnTo>
                    <a:pt x="10735" y="11944"/>
                  </a:lnTo>
                  <a:lnTo>
                    <a:pt x="2199" y="14065"/>
                  </a:lnTo>
                  <a:lnTo>
                    <a:pt x="10994" y="10828"/>
                  </a:lnTo>
                  <a:lnTo>
                    <a:pt x="1681" y="13228"/>
                  </a:lnTo>
                  <a:lnTo>
                    <a:pt x="11382" y="9767"/>
                  </a:lnTo>
                  <a:lnTo>
                    <a:pt x="3363" y="11833"/>
                  </a:lnTo>
                  <a:lnTo>
                    <a:pt x="21600" y="6809"/>
                  </a:lnTo>
                  <a:lnTo>
                    <a:pt x="21341" y="6809"/>
                  </a:lnTo>
                  <a:lnTo>
                    <a:pt x="4398" y="10995"/>
                  </a:lnTo>
                  <a:lnTo>
                    <a:pt x="20953" y="6530"/>
                  </a:lnTo>
                  <a:lnTo>
                    <a:pt x="2199" y="11219"/>
                  </a:lnTo>
                  <a:lnTo>
                    <a:pt x="20436" y="6084"/>
                  </a:lnTo>
                  <a:lnTo>
                    <a:pt x="20436" y="5972"/>
                  </a:lnTo>
                  <a:lnTo>
                    <a:pt x="20177" y="5972"/>
                  </a:lnTo>
                  <a:lnTo>
                    <a:pt x="13840" y="7647"/>
                  </a:lnTo>
                  <a:lnTo>
                    <a:pt x="20177" y="5972"/>
                  </a:lnTo>
                  <a:lnTo>
                    <a:pt x="8795" y="8707"/>
                  </a:lnTo>
                  <a:lnTo>
                    <a:pt x="20177" y="5860"/>
                  </a:lnTo>
                  <a:lnTo>
                    <a:pt x="1035" y="10605"/>
                  </a:lnTo>
                  <a:lnTo>
                    <a:pt x="18754" y="5135"/>
                  </a:lnTo>
                  <a:lnTo>
                    <a:pt x="18754" y="5023"/>
                  </a:lnTo>
                  <a:lnTo>
                    <a:pt x="4915" y="8484"/>
                  </a:lnTo>
                  <a:lnTo>
                    <a:pt x="18496" y="4912"/>
                  </a:lnTo>
                  <a:lnTo>
                    <a:pt x="1035" y="9209"/>
                  </a:lnTo>
                  <a:lnTo>
                    <a:pt x="17073" y="4298"/>
                  </a:lnTo>
                  <a:lnTo>
                    <a:pt x="17073" y="4186"/>
                  </a:lnTo>
                  <a:lnTo>
                    <a:pt x="2716" y="7758"/>
                  </a:lnTo>
                  <a:lnTo>
                    <a:pt x="16556" y="4074"/>
                  </a:lnTo>
                  <a:lnTo>
                    <a:pt x="16556" y="3907"/>
                  </a:lnTo>
                  <a:lnTo>
                    <a:pt x="2975" y="7256"/>
                  </a:lnTo>
                  <a:lnTo>
                    <a:pt x="16297" y="3795"/>
                  </a:lnTo>
                  <a:lnTo>
                    <a:pt x="16297" y="3684"/>
                  </a:lnTo>
                  <a:lnTo>
                    <a:pt x="16038" y="3684"/>
                  </a:lnTo>
                  <a:lnTo>
                    <a:pt x="1423" y="7367"/>
                  </a:lnTo>
                  <a:lnTo>
                    <a:pt x="15262" y="3349"/>
                  </a:lnTo>
                  <a:lnTo>
                    <a:pt x="15262" y="3237"/>
                  </a:lnTo>
                  <a:lnTo>
                    <a:pt x="14874" y="3237"/>
                  </a:lnTo>
                  <a:lnTo>
                    <a:pt x="2199" y="6419"/>
                  </a:lnTo>
                  <a:lnTo>
                    <a:pt x="14357" y="2958"/>
                  </a:lnTo>
                  <a:lnTo>
                    <a:pt x="6079" y="5023"/>
                  </a:lnTo>
                  <a:lnTo>
                    <a:pt x="14098" y="2847"/>
                  </a:lnTo>
                  <a:lnTo>
                    <a:pt x="6338" y="4744"/>
                  </a:lnTo>
                  <a:lnTo>
                    <a:pt x="13840" y="2735"/>
                  </a:lnTo>
                  <a:lnTo>
                    <a:pt x="1681" y="5749"/>
                  </a:lnTo>
                  <a:lnTo>
                    <a:pt x="12675" y="2233"/>
                  </a:lnTo>
                  <a:lnTo>
                    <a:pt x="2457" y="4744"/>
                  </a:lnTo>
                  <a:lnTo>
                    <a:pt x="11899" y="2009"/>
                  </a:lnTo>
                  <a:lnTo>
                    <a:pt x="11641" y="1898"/>
                  </a:lnTo>
                  <a:lnTo>
                    <a:pt x="1940" y="4409"/>
                  </a:lnTo>
                  <a:lnTo>
                    <a:pt x="10218" y="1451"/>
                  </a:lnTo>
                  <a:lnTo>
                    <a:pt x="3363" y="3070"/>
                  </a:lnTo>
                  <a:lnTo>
                    <a:pt x="9442" y="1172"/>
                  </a:lnTo>
                  <a:lnTo>
                    <a:pt x="3622" y="2623"/>
                  </a:lnTo>
                  <a:lnTo>
                    <a:pt x="8537" y="949"/>
                  </a:lnTo>
                  <a:lnTo>
                    <a:pt x="8795" y="949"/>
                  </a:lnTo>
                  <a:lnTo>
                    <a:pt x="8537" y="949"/>
                  </a:lnTo>
                  <a:lnTo>
                    <a:pt x="3363" y="2233"/>
                  </a:lnTo>
                  <a:lnTo>
                    <a:pt x="6855" y="447"/>
                  </a:lnTo>
                  <a:lnTo>
                    <a:pt x="6596" y="447"/>
                  </a:lnTo>
                  <a:lnTo>
                    <a:pt x="4398" y="1060"/>
                  </a:lnTo>
                  <a:lnTo>
                    <a:pt x="5303" y="112"/>
                  </a:lnTo>
                  <a:lnTo>
                    <a:pt x="5303" y="0"/>
                  </a:lnTo>
                  <a:close/>
                </a:path>
              </a:pathLst>
            </a:custGeom>
            <a:solidFill>
              <a:srgbClr val="E4E963"/>
            </a:solidFill>
            <a:ln w="9525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94" name="组合 40"/>
          <p:cNvGrpSpPr/>
          <p:nvPr/>
        </p:nvGrpSpPr>
        <p:grpSpPr>
          <a:xfrm>
            <a:off x="6811961" y="2149474"/>
            <a:ext cx="315914" cy="604839"/>
            <a:chOff x="0" y="0"/>
            <a:chExt cx="315912" cy="604838"/>
          </a:xfrm>
        </p:grpSpPr>
        <p:sp>
          <p:nvSpPr>
            <p:cNvPr id="992" name="Freeform 130"/>
            <p:cNvSpPr/>
            <p:nvPr/>
          </p:nvSpPr>
          <p:spPr>
            <a:xfrm>
              <a:off x="98425" y="198437"/>
              <a:ext cx="217488" cy="406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460" y="3544"/>
                  </a:moveTo>
                  <a:lnTo>
                    <a:pt x="7095" y="4303"/>
                  </a:lnTo>
                  <a:lnTo>
                    <a:pt x="7726" y="4134"/>
                  </a:lnTo>
                  <a:lnTo>
                    <a:pt x="9460" y="3544"/>
                  </a:lnTo>
                  <a:close/>
                  <a:moveTo>
                    <a:pt x="20496" y="0"/>
                  </a:moveTo>
                  <a:lnTo>
                    <a:pt x="9460" y="3544"/>
                  </a:lnTo>
                  <a:lnTo>
                    <a:pt x="19550" y="338"/>
                  </a:lnTo>
                  <a:lnTo>
                    <a:pt x="5361" y="6244"/>
                  </a:lnTo>
                  <a:lnTo>
                    <a:pt x="5676" y="6244"/>
                  </a:lnTo>
                  <a:lnTo>
                    <a:pt x="20181" y="1772"/>
                  </a:lnTo>
                  <a:lnTo>
                    <a:pt x="4415" y="8269"/>
                  </a:lnTo>
                  <a:lnTo>
                    <a:pt x="19866" y="3544"/>
                  </a:lnTo>
                  <a:lnTo>
                    <a:pt x="3626" y="9366"/>
                  </a:lnTo>
                  <a:lnTo>
                    <a:pt x="11352" y="7003"/>
                  </a:lnTo>
                  <a:lnTo>
                    <a:pt x="3626" y="9534"/>
                  </a:lnTo>
                  <a:lnTo>
                    <a:pt x="18447" y="4978"/>
                  </a:lnTo>
                  <a:lnTo>
                    <a:pt x="3311" y="10209"/>
                  </a:lnTo>
                  <a:lnTo>
                    <a:pt x="19866" y="5231"/>
                  </a:lnTo>
                  <a:lnTo>
                    <a:pt x="2996" y="11306"/>
                  </a:lnTo>
                  <a:lnTo>
                    <a:pt x="2996" y="11475"/>
                  </a:lnTo>
                  <a:lnTo>
                    <a:pt x="20181" y="6075"/>
                  </a:lnTo>
                  <a:lnTo>
                    <a:pt x="2365" y="13162"/>
                  </a:lnTo>
                  <a:lnTo>
                    <a:pt x="2365" y="13331"/>
                  </a:lnTo>
                  <a:lnTo>
                    <a:pt x="18131" y="8438"/>
                  </a:lnTo>
                  <a:lnTo>
                    <a:pt x="2050" y="13838"/>
                  </a:lnTo>
                  <a:lnTo>
                    <a:pt x="19235" y="8606"/>
                  </a:lnTo>
                  <a:lnTo>
                    <a:pt x="1577" y="14934"/>
                  </a:lnTo>
                  <a:lnTo>
                    <a:pt x="1577" y="15103"/>
                  </a:lnTo>
                  <a:lnTo>
                    <a:pt x="17816" y="10041"/>
                  </a:lnTo>
                  <a:lnTo>
                    <a:pt x="1261" y="15694"/>
                  </a:lnTo>
                  <a:lnTo>
                    <a:pt x="1261" y="15862"/>
                  </a:lnTo>
                  <a:lnTo>
                    <a:pt x="18131" y="10631"/>
                  </a:lnTo>
                  <a:lnTo>
                    <a:pt x="946" y="16959"/>
                  </a:lnTo>
                  <a:lnTo>
                    <a:pt x="946" y="17128"/>
                  </a:lnTo>
                  <a:lnTo>
                    <a:pt x="17501" y="12066"/>
                  </a:lnTo>
                  <a:lnTo>
                    <a:pt x="631" y="18225"/>
                  </a:lnTo>
                  <a:lnTo>
                    <a:pt x="631" y="18394"/>
                  </a:lnTo>
                  <a:lnTo>
                    <a:pt x="15766" y="13669"/>
                  </a:lnTo>
                  <a:lnTo>
                    <a:pt x="315" y="19491"/>
                  </a:lnTo>
                  <a:lnTo>
                    <a:pt x="315" y="19659"/>
                  </a:lnTo>
                  <a:lnTo>
                    <a:pt x="631" y="19659"/>
                  </a:lnTo>
                  <a:lnTo>
                    <a:pt x="12140" y="16031"/>
                  </a:lnTo>
                  <a:lnTo>
                    <a:pt x="315" y="19997"/>
                  </a:lnTo>
                  <a:lnTo>
                    <a:pt x="315" y="20166"/>
                  </a:lnTo>
                  <a:lnTo>
                    <a:pt x="11036" y="16959"/>
                  </a:lnTo>
                  <a:lnTo>
                    <a:pt x="315" y="20756"/>
                  </a:lnTo>
                  <a:lnTo>
                    <a:pt x="8987" y="17972"/>
                  </a:lnTo>
                  <a:lnTo>
                    <a:pt x="0" y="21431"/>
                  </a:lnTo>
                  <a:lnTo>
                    <a:pt x="0" y="21600"/>
                  </a:lnTo>
                  <a:lnTo>
                    <a:pt x="946" y="21262"/>
                  </a:lnTo>
                  <a:lnTo>
                    <a:pt x="10721" y="17634"/>
                  </a:lnTo>
                  <a:lnTo>
                    <a:pt x="10721" y="17466"/>
                  </a:lnTo>
                  <a:lnTo>
                    <a:pt x="10406" y="17466"/>
                  </a:lnTo>
                  <a:lnTo>
                    <a:pt x="2365" y="19997"/>
                  </a:lnTo>
                  <a:lnTo>
                    <a:pt x="13086" y="16200"/>
                  </a:lnTo>
                  <a:lnTo>
                    <a:pt x="2680" y="19238"/>
                  </a:lnTo>
                  <a:lnTo>
                    <a:pt x="14820" y="15103"/>
                  </a:lnTo>
                  <a:lnTo>
                    <a:pt x="2050" y="19069"/>
                  </a:lnTo>
                  <a:lnTo>
                    <a:pt x="17185" y="13162"/>
                  </a:lnTo>
                  <a:lnTo>
                    <a:pt x="2365" y="17803"/>
                  </a:lnTo>
                  <a:lnTo>
                    <a:pt x="18762" y="11475"/>
                  </a:lnTo>
                  <a:lnTo>
                    <a:pt x="2680" y="16369"/>
                  </a:lnTo>
                  <a:lnTo>
                    <a:pt x="19866" y="10041"/>
                  </a:lnTo>
                  <a:lnTo>
                    <a:pt x="3942" y="14934"/>
                  </a:lnTo>
                  <a:lnTo>
                    <a:pt x="20496" y="9366"/>
                  </a:lnTo>
                  <a:lnTo>
                    <a:pt x="20496" y="9197"/>
                  </a:lnTo>
                  <a:lnTo>
                    <a:pt x="3311" y="14428"/>
                  </a:lnTo>
                  <a:lnTo>
                    <a:pt x="20812" y="8100"/>
                  </a:lnTo>
                  <a:lnTo>
                    <a:pt x="20812" y="7931"/>
                  </a:lnTo>
                  <a:lnTo>
                    <a:pt x="5045" y="12741"/>
                  </a:lnTo>
                  <a:lnTo>
                    <a:pt x="21127" y="7341"/>
                  </a:lnTo>
                  <a:lnTo>
                    <a:pt x="3311" y="12741"/>
                  </a:lnTo>
                  <a:lnTo>
                    <a:pt x="21600" y="5738"/>
                  </a:lnTo>
                  <a:lnTo>
                    <a:pt x="21600" y="5569"/>
                  </a:lnTo>
                  <a:lnTo>
                    <a:pt x="4730" y="10800"/>
                  </a:lnTo>
                  <a:lnTo>
                    <a:pt x="21600" y="4641"/>
                  </a:lnTo>
                  <a:lnTo>
                    <a:pt x="21600" y="4472"/>
                  </a:lnTo>
                  <a:lnTo>
                    <a:pt x="6307" y="9197"/>
                  </a:lnTo>
                  <a:lnTo>
                    <a:pt x="21600" y="4134"/>
                  </a:lnTo>
                  <a:lnTo>
                    <a:pt x="21600" y="3966"/>
                  </a:lnTo>
                  <a:lnTo>
                    <a:pt x="13717" y="6244"/>
                  </a:lnTo>
                  <a:lnTo>
                    <a:pt x="21600" y="3966"/>
                  </a:lnTo>
                  <a:lnTo>
                    <a:pt x="5676" y="8775"/>
                  </a:lnTo>
                  <a:lnTo>
                    <a:pt x="21600" y="3038"/>
                  </a:lnTo>
                  <a:lnTo>
                    <a:pt x="21600" y="2869"/>
                  </a:lnTo>
                  <a:lnTo>
                    <a:pt x="5361" y="7931"/>
                  </a:lnTo>
                  <a:lnTo>
                    <a:pt x="21127" y="1434"/>
                  </a:lnTo>
                  <a:lnTo>
                    <a:pt x="6307" y="5906"/>
                  </a:lnTo>
                  <a:lnTo>
                    <a:pt x="20496" y="169"/>
                  </a:lnTo>
                  <a:lnTo>
                    <a:pt x="20496" y="0"/>
                  </a:lnTo>
                  <a:close/>
                </a:path>
              </a:pathLst>
            </a:custGeom>
            <a:noFill/>
            <a:ln w="9525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93" name="Freeform 132"/>
            <p:cNvSpPr/>
            <p:nvPr/>
          </p:nvSpPr>
          <p:spPr>
            <a:xfrm>
              <a:off x="0" y="-1"/>
              <a:ext cx="304801" cy="598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725" y="9568"/>
                  </a:moveTo>
                  <a:lnTo>
                    <a:pt x="12488" y="9969"/>
                  </a:lnTo>
                  <a:lnTo>
                    <a:pt x="0" y="14266"/>
                  </a:lnTo>
                  <a:lnTo>
                    <a:pt x="0" y="14381"/>
                  </a:lnTo>
                  <a:lnTo>
                    <a:pt x="5962" y="12662"/>
                  </a:lnTo>
                  <a:lnTo>
                    <a:pt x="0" y="14495"/>
                  </a:lnTo>
                  <a:lnTo>
                    <a:pt x="3375" y="13521"/>
                  </a:lnTo>
                  <a:lnTo>
                    <a:pt x="0" y="14495"/>
                  </a:lnTo>
                  <a:lnTo>
                    <a:pt x="0" y="14610"/>
                  </a:lnTo>
                  <a:lnTo>
                    <a:pt x="9338" y="11917"/>
                  </a:lnTo>
                  <a:lnTo>
                    <a:pt x="0" y="15240"/>
                  </a:lnTo>
                  <a:lnTo>
                    <a:pt x="7425" y="13120"/>
                  </a:lnTo>
                  <a:lnTo>
                    <a:pt x="0" y="15584"/>
                  </a:lnTo>
                  <a:lnTo>
                    <a:pt x="7425" y="13407"/>
                  </a:lnTo>
                  <a:lnTo>
                    <a:pt x="0" y="16100"/>
                  </a:lnTo>
                  <a:lnTo>
                    <a:pt x="225" y="16100"/>
                  </a:lnTo>
                  <a:lnTo>
                    <a:pt x="7425" y="13980"/>
                  </a:lnTo>
                  <a:lnTo>
                    <a:pt x="225" y="17074"/>
                  </a:lnTo>
                  <a:lnTo>
                    <a:pt x="450" y="17074"/>
                  </a:lnTo>
                  <a:lnTo>
                    <a:pt x="6188" y="15355"/>
                  </a:lnTo>
                  <a:lnTo>
                    <a:pt x="675" y="17933"/>
                  </a:lnTo>
                  <a:lnTo>
                    <a:pt x="675" y="18048"/>
                  </a:lnTo>
                  <a:lnTo>
                    <a:pt x="3600" y="17188"/>
                  </a:lnTo>
                  <a:lnTo>
                    <a:pt x="675" y="18162"/>
                  </a:lnTo>
                  <a:lnTo>
                    <a:pt x="5062" y="16959"/>
                  </a:lnTo>
                  <a:lnTo>
                    <a:pt x="1125" y="18907"/>
                  </a:lnTo>
                  <a:lnTo>
                    <a:pt x="1125" y="19022"/>
                  </a:lnTo>
                  <a:lnTo>
                    <a:pt x="2588" y="18506"/>
                  </a:lnTo>
                  <a:lnTo>
                    <a:pt x="1125" y="19022"/>
                  </a:lnTo>
                  <a:lnTo>
                    <a:pt x="3600" y="18392"/>
                  </a:lnTo>
                  <a:lnTo>
                    <a:pt x="1350" y="19251"/>
                  </a:lnTo>
                  <a:lnTo>
                    <a:pt x="1350" y="19366"/>
                  </a:lnTo>
                  <a:lnTo>
                    <a:pt x="3600" y="18678"/>
                  </a:lnTo>
                  <a:lnTo>
                    <a:pt x="1688" y="19652"/>
                  </a:lnTo>
                  <a:lnTo>
                    <a:pt x="3600" y="19136"/>
                  </a:lnTo>
                  <a:lnTo>
                    <a:pt x="1912" y="19996"/>
                  </a:lnTo>
                  <a:lnTo>
                    <a:pt x="1912" y="20110"/>
                  </a:lnTo>
                  <a:lnTo>
                    <a:pt x="2138" y="19996"/>
                  </a:lnTo>
                  <a:lnTo>
                    <a:pt x="1912" y="20110"/>
                  </a:lnTo>
                  <a:lnTo>
                    <a:pt x="3038" y="19881"/>
                  </a:lnTo>
                  <a:lnTo>
                    <a:pt x="2138" y="20225"/>
                  </a:lnTo>
                  <a:lnTo>
                    <a:pt x="3375" y="19881"/>
                  </a:lnTo>
                  <a:lnTo>
                    <a:pt x="2812" y="21084"/>
                  </a:lnTo>
                  <a:lnTo>
                    <a:pt x="2812" y="21256"/>
                  </a:lnTo>
                  <a:lnTo>
                    <a:pt x="3375" y="21084"/>
                  </a:lnTo>
                  <a:lnTo>
                    <a:pt x="3038" y="21485"/>
                  </a:lnTo>
                  <a:lnTo>
                    <a:pt x="3038" y="21600"/>
                  </a:lnTo>
                  <a:lnTo>
                    <a:pt x="3375" y="21600"/>
                  </a:lnTo>
                  <a:lnTo>
                    <a:pt x="3375" y="21371"/>
                  </a:lnTo>
                  <a:lnTo>
                    <a:pt x="3038" y="21371"/>
                  </a:lnTo>
                  <a:lnTo>
                    <a:pt x="3375" y="20970"/>
                  </a:lnTo>
                  <a:lnTo>
                    <a:pt x="2812" y="21084"/>
                  </a:lnTo>
                  <a:lnTo>
                    <a:pt x="3600" y="19881"/>
                  </a:lnTo>
                  <a:lnTo>
                    <a:pt x="3600" y="19767"/>
                  </a:lnTo>
                  <a:lnTo>
                    <a:pt x="2588" y="20110"/>
                  </a:lnTo>
                  <a:lnTo>
                    <a:pt x="3600" y="19652"/>
                  </a:lnTo>
                  <a:lnTo>
                    <a:pt x="3375" y="19652"/>
                  </a:lnTo>
                  <a:lnTo>
                    <a:pt x="3600" y="19537"/>
                  </a:lnTo>
                  <a:lnTo>
                    <a:pt x="3825" y="19537"/>
                  </a:lnTo>
                  <a:lnTo>
                    <a:pt x="3600" y="19537"/>
                  </a:lnTo>
                  <a:lnTo>
                    <a:pt x="2138" y="19996"/>
                  </a:lnTo>
                  <a:lnTo>
                    <a:pt x="3825" y="19022"/>
                  </a:lnTo>
                  <a:lnTo>
                    <a:pt x="3825" y="18907"/>
                  </a:lnTo>
                  <a:lnTo>
                    <a:pt x="2138" y="19537"/>
                  </a:lnTo>
                  <a:lnTo>
                    <a:pt x="4050" y="18506"/>
                  </a:lnTo>
                  <a:lnTo>
                    <a:pt x="4275" y="18506"/>
                  </a:lnTo>
                  <a:lnTo>
                    <a:pt x="4275" y="18392"/>
                  </a:lnTo>
                  <a:lnTo>
                    <a:pt x="4050" y="18392"/>
                  </a:lnTo>
                  <a:lnTo>
                    <a:pt x="2138" y="19022"/>
                  </a:lnTo>
                  <a:lnTo>
                    <a:pt x="4275" y="18162"/>
                  </a:lnTo>
                  <a:lnTo>
                    <a:pt x="4275" y="18048"/>
                  </a:lnTo>
                  <a:lnTo>
                    <a:pt x="3038" y="18392"/>
                  </a:lnTo>
                  <a:lnTo>
                    <a:pt x="4500" y="18048"/>
                  </a:lnTo>
                  <a:lnTo>
                    <a:pt x="4500" y="17933"/>
                  </a:lnTo>
                  <a:lnTo>
                    <a:pt x="1350" y="18793"/>
                  </a:lnTo>
                  <a:lnTo>
                    <a:pt x="5288" y="16845"/>
                  </a:lnTo>
                  <a:lnTo>
                    <a:pt x="2588" y="17532"/>
                  </a:lnTo>
                  <a:lnTo>
                    <a:pt x="5512" y="16558"/>
                  </a:lnTo>
                  <a:lnTo>
                    <a:pt x="1125" y="17819"/>
                  </a:lnTo>
                  <a:lnTo>
                    <a:pt x="6412" y="15240"/>
                  </a:lnTo>
                  <a:lnTo>
                    <a:pt x="6750" y="15240"/>
                  </a:lnTo>
                  <a:lnTo>
                    <a:pt x="6412" y="15240"/>
                  </a:lnTo>
                  <a:lnTo>
                    <a:pt x="900" y="16845"/>
                  </a:lnTo>
                  <a:lnTo>
                    <a:pt x="7875" y="13751"/>
                  </a:lnTo>
                  <a:lnTo>
                    <a:pt x="1125" y="15699"/>
                  </a:lnTo>
                  <a:lnTo>
                    <a:pt x="8662" y="13006"/>
                  </a:lnTo>
                  <a:lnTo>
                    <a:pt x="1912" y="14954"/>
                  </a:lnTo>
                  <a:lnTo>
                    <a:pt x="9112" y="12662"/>
                  </a:lnTo>
                  <a:lnTo>
                    <a:pt x="9112" y="12547"/>
                  </a:lnTo>
                  <a:lnTo>
                    <a:pt x="900" y="14954"/>
                  </a:lnTo>
                  <a:lnTo>
                    <a:pt x="10350" y="11573"/>
                  </a:lnTo>
                  <a:lnTo>
                    <a:pt x="10125" y="11573"/>
                  </a:lnTo>
                  <a:lnTo>
                    <a:pt x="7200" y="12433"/>
                  </a:lnTo>
                  <a:lnTo>
                    <a:pt x="10350" y="11402"/>
                  </a:lnTo>
                  <a:lnTo>
                    <a:pt x="4725" y="13006"/>
                  </a:lnTo>
                  <a:lnTo>
                    <a:pt x="10575" y="11172"/>
                  </a:lnTo>
                  <a:lnTo>
                    <a:pt x="1125" y="13865"/>
                  </a:lnTo>
                  <a:lnTo>
                    <a:pt x="13725" y="9568"/>
                  </a:lnTo>
                  <a:close/>
                  <a:moveTo>
                    <a:pt x="15412" y="0"/>
                  </a:moveTo>
                  <a:lnTo>
                    <a:pt x="15075" y="0"/>
                  </a:lnTo>
                  <a:lnTo>
                    <a:pt x="10800" y="2120"/>
                  </a:lnTo>
                  <a:lnTo>
                    <a:pt x="11025" y="2120"/>
                  </a:lnTo>
                  <a:lnTo>
                    <a:pt x="15638" y="745"/>
                  </a:lnTo>
                  <a:lnTo>
                    <a:pt x="7425" y="4068"/>
                  </a:lnTo>
                  <a:lnTo>
                    <a:pt x="7425" y="4182"/>
                  </a:lnTo>
                  <a:lnTo>
                    <a:pt x="15412" y="1891"/>
                  </a:lnTo>
                  <a:lnTo>
                    <a:pt x="6412" y="4927"/>
                  </a:lnTo>
                  <a:lnTo>
                    <a:pt x="15862" y="2234"/>
                  </a:lnTo>
                  <a:lnTo>
                    <a:pt x="5288" y="5672"/>
                  </a:lnTo>
                  <a:lnTo>
                    <a:pt x="5512" y="5672"/>
                  </a:lnTo>
                  <a:lnTo>
                    <a:pt x="16762" y="2349"/>
                  </a:lnTo>
                  <a:lnTo>
                    <a:pt x="3600" y="7162"/>
                  </a:lnTo>
                  <a:lnTo>
                    <a:pt x="3825" y="7162"/>
                  </a:lnTo>
                  <a:lnTo>
                    <a:pt x="16538" y="3323"/>
                  </a:lnTo>
                  <a:lnTo>
                    <a:pt x="3038" y="7735"/>
                  </a:lnTo>
                  <a:lnTo>
                    <a:pt x="3038" y="7849"/>
                  </a:lnTo>
                  <a:lnTo>
                    <a:pt x="17550" y="3610"/>
                  </a:lnTo>
                  <a:lnTo>
                    <a:pt x="2138" y="8823"/>
                  </a:lnTo>
                  <a:lnTo>
                    <a:pt x="2138" y="8995"/>
                  </a:lnTo>
                  <a:lnTo>
                    <a:pt x="12038" y="6016"/>
                  </a:lnTo>
                  <a:lnTo>
                    <a:pt x="1912" y="9110"/>
                  </a:lnTo>
                  <a:lnTo>
                    <a:pt x="12488" y="6016"/>
                  </a:lnTo>
                  <a:lnTo>
                    <a:pt x="1912" y="9224"/>
                  </a:lnTo>
                  <a:lnTo>
                    <a:pt x="1912" y="9339"/>
                  </a:lnTo>
                  <a:lnTo>
                    <a:pt x="17550" y="4698"/>
                  </a:lnTo>
                  <a:lnTo>
                    <a:pt x="1350" y="9969"/>
                  </a:lnTo>
                  <a:lnTo>
                    <a:pt x="18450" y="4927"/>
                  </a:lnTo>
                  <a:lnTo>
                    <a:pt x="900" y="10829"/>
                  </a:lnTo>
                  <a:lnTo>
                    <a:pt x="900" y="10943"/>
                  </a:lnTo>
                  <a:lnTo>
                    <a:pt x="16762" y="6302"/>
                  </a:lnTo>
                  <a:lnTo>
                    <a:pt x="675" y="11287"/>
                  </a:lnTo>
                  <a:lnTo>
                    <a:pt x="17325" y="6417"/>
                  </a:lnTo>
                  <a:lnTo>
                    <a:pt x="450" y="11688"/>
                  </a:lnTo>
                  <a:lnTo>
                    <a:pt x="450" y="11803"/>
                  </a:lnTo>
                  <a:lnTo>
                    <a:pt x="19688" y="6131"/>
                  </a:lnTo>
                  <a:lnTo>
                    <a:pt x="225" y="12891"/>
                  </a:lnTo>
                  <a:lnTo>
                    <a:pt x="15638" y="8365"/>
                  </a:lnTo>
                  <a:lnTo>
                    <a:pt x="0" y="13120"/>
                  </a:lnTo>
                  <a:lnTo>
                    <a:pt x="225" y="13120"/>
                  </a:lnTo>
                  <a:lnTo>
                    <a:pt x="20362" y="7276"/>
                  </a:lnTo>
                  <a:lnTo>
                    <a:pt x="13725" y="9568"/>
                  </a:lnTo>
                  <a:lnTo>
                    <a:pt x="14850" y="9224"/>
                  </a:lnTo>
                  <a:lnTo>
                    <a:pt x="21600" y="6875"/>
                  </a:lnTo>
                  <a:lnTo>
                    <a:pt x="21600" y="6761"/>
                  </a:lnTo>
                  <a:lnTo>
                    <a:pt x="5962" y="11402"/>
                  </a:lnTo>
                  <a:lnTo>
                    <a:pt x="21375" y="6646"/>
                  </a:lnTo>
                  <a:lnTo>
                    <a:pt x="1350" y="12433"/>
                  </a:lnTo>
                  <a:lnTo>
                    <a:pt x="20925" y="5787"/>
                  </a:lnTo>
                  <a:lnTo>
                    <a:pt x="20925" y="5672"/>
                  </a:lnTo>
                  <a:lnTo>
                    <a:pt x="3825" y="10714"/>
                  </a:lnTo>
                  <a:lnTo>
                    <a:pt x="20700" y="5443"/>
                  </a:lnTo>
                  <a:lnTo>
                    <a:pt x="20925" y="5443"/>
                  </a:lnTo>
                  <a:lnTo>
                    <a:pt x="20700" y="5443"/>
                  </a:lnTo>
                  <a:lnTo>
                    <a:pt x="4500" y="10198"/>
                  </a:lnTo>
                  <a:lnTo>
                    <a:pt x="20700" y="5156"/>
                  </a:lnTo>
                  <a:lnTo>
                    <a:pt x="20700" y="5042"/>
                  </a:lnTo>
                  <a:lnTo>
                    <a:pt x="20362" y="5042"/>
                  </a:lnTo>
                  <a:lnTo>
                    <a:pt x="2362" y="10428"/>
                  </a:lnTo>
                  <a:lnTo>
                    <a:pt x="20138" y="4412"/>
                  </a:lnTo>
                  <a:lnTo>
                    <a:pt x="19912" y="4412"/>
                  </a:lnTo>
                  <a:lnTo>
                    <a:pt x="3825" y="9224"/>
                  </a:lnTo>
                  <a:lnTo>
                    <a:pt x="19688" y="4068"/>
                  </a:lnTo>
                  <a:lnTo>
                    <a:pt x="19688" y="3953"/>
                  </a:lnTo>
                  <a:lnTo>
                    <a:pt x="9112" y="7162"/>
                  </a:lnTo>
                  <a:lnTo>
                    <a:pt x="19688" y="3953"/>
                  </a:lnTo>
                  <a:lnTo>
                    <a:pt x="19688" y="3839"/>
                  </a:lnTo>
                  <a:lnTo>
                    <a:pt x="9338" y="6875"/>
                  </a:lnTo>
                  <a:lnTo>
                    <a:pt x="19462" y="3839"/>
                  </a:lnTo>
                  <a:lnTo>
                    <a:pt x="19688" y="3724"/>
                  </a:lnTo>
                  <a:lnTo>
                    <a:pt x="19462" y="3724"/>
                  </a:lnTo>
                  <a:lnTo>
                    <a:pt x="3600" y="8480"/>
                  </a:lnTo>
                  <a:lnTo>
                    <a:pt x="19012" y="3208"/>
                  </a:lnTo>
                  <a:lnTo>
                    <a:pt x="19012" y="3094"/>
                  </a:lnTo>
                  <a:lnTo>
                    <a:pt x="5062" y="7276"/>
                  </a:lnTo>
                  <a:lnTo>
                    <a:pt x="18450" y="2750"/>
                  </a:lnTo>
                  <a:lnTo>
                    <a:pt x="18788" y="2750"/>
                  </a:lnTo>
                  <a:lnTo>
                    <a:pt x="18450" y="2750"/>
                  </a:lnTo>
                  <a:lnTo>
                    <a:pt x="4725" y="6761"/>
                  </a:lnTo>
                  <a:lnTo>
                    <a:pt x="17775" y="2005"/>
                  </a:lnTo>
                  <a:lnTo>
                    <a:pt x="7200" y="5156"/>
                  </a:lnTo>
                  <a:lnTo>
                    <a:pt x="17550" y="1604"/>
                  </a:lnTo>
                  <a:lnTo>
                    <a:pt x="8100" y="4297"/>
                  </a:lnTo>
                  <a:lnTo>
                    <a:pt x="17100" y="1375"/>
                  </a:lnTo>
                  <a:lnTo>
                    <a:pt x="17100" y="1260"/>
                  </a:lnTo>
                  <a:lnTo>
                    <a:pt x="8100" y="3953"/>
                  </a:lnTo>
                  <a:lnTo>
                    <a:pt x="16088" y="630"/>
                  </a:lnTo>
                  <a:lnTo>
                    <a:pt x="16088" y="516"/>
                  </a:lnTo>
                  <a:lnTo>
                    <a:pt x="11250" y="2005"/>
                  </a:lnTo>
                  <a:lnTo>
                    <a:pt x="15412" y="0"/>
                  </a:lnTo>
                  <a:close/>
                </a:path>
              </a:pathLst>
            </a:custGeom>
            <a:noFill/>
            <a:ln w="9525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97" name="组合 43"/>
          <p:cNvGrpSpPr/>
          <p:nvPr/>
        </p:nvGrpSpPr>
        <p:grpSpPr>
          <a:xfrm>
            <a:off x="6934200" y="4448175"/>
            <a:ext cx="831850" cy="425452"/>
            <a:chOff x="0" y="0"/>
            <a:chExt cx="831850" cy="425451"/>
          </a:xfrm>
        </p:grpSpPr>
        <p:sp>
          <p:nvSpPr>
            <p:cNvPr id="995" name="Freeform 136"/>
            <p:cNvSpPr/>
            <p:nvPr/>
          </p:nvSpPr>
          <p:spPr>
            <a:xfrm>
              <a:off x="0" y="109538"/>
              <a:ext cx="831850" cy="315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272" y="0"/>
                  </a:moveTo>
                  <a:lnTo>
                    <a:pt x="17189" y="0"/>
                  </a:lnTo>
                  <a:lnTo>
                    <a:pt x="5977" y="17150"/>
                  </a:lnTo>
                  <a:lnTo>
                    <a:pt x="11253" y="7164"/>
                  </a:lnTo>
                  <a:lnTo>
                    <a:pt x="5977" y="15305"/>
                  </a:lnTo>
                  <a:lnTo>
                    <a:pt x="11006" y="6947"/>
                  </a:lnTo>
                  <a:lnTo>
                    <a:pt x="5194" y="15522"/>
                  </a:lnTo>
                  <a:lnTo>
                    <a:pt x="10388" y="6513"/>
                  </a:lnTo>
                  <a:lnTo>
                    <a:pt x="5276" y="14111"/>
                  </a:lnTo>
                  <a:lnTo>
                    <a:pt x="10058" y="6295"/>
                  </a:lnTo>
                  <a:lnTo>
                    <a:pt x="5111" y="13676"/>
                  </a:lnTo>
                  <a:lnTo>
                    <a:pt x="9687" y="6078"/>
                  </a:lnTo>
                  <a:lnTo>
                    <a:pt x="4287" y="14111"/>
                  </a:lnTo>
                  <a:lnTo>
                    <a:pt x="8986" y="5536"/>
                  </a:lnTo>
                  <a:lnTo>
                    <a:pt x="8904" y="5536"/>
                  </a:lnTo>
                  <a:lnTo>
                    <a:pt x="3875" y="13242"/>
                  </a:lnTo>
                  <a:lnTo>
                    <a:pt x="8203" y="5319"/>
                  </a:lnTo>
                  <a:lnTo>
                    <a:pt x="3421" y="12265"/>
                  </a:lnTo>
                  <a:lnTo>
                    <a:pt x="7461" y="5102"/>
                  </a:lnTo>
                  <a:lnTo>
                    <a:pt x="7461" y="4884"/>
                  </a:lnTo>
                  <a:lnTo>
                    <a:pt x="7379" y="4884"/>
                  </a:lnTo>
                  <a:lnTo>
                    <a:pt x="3339" y="11180"/>
                  </a:lnTo>
                  <a:lnTo>
                    <a:pt x="6966" y="4884"/>
                  </a:lnTo>
                  <a:lnTo>
                    <a:pt x="2803" y="10854"/>
                  </a:lnTo>
                  <a:lnTo>
                    <a:pt x="6266" y="4667"/>
                  </a:lnTo>
                  <a:lnTo>
                    <a:pt x="2803" y="9769"/>
                  </a:lnTo>
                  <a:lnTo>
                    <a:pt x="5812" y="4450"/>
                  </a:lnTo>
                  <a:lnTo>
                    <a:pt x="2185" y="9986"/>
                  </a:lnTo>
                  <a:lnTo>
                    <a:pt x="4658" y="4125"/>
                  </a:lnTo>
                  <a:lnTo>
                    <a:pt x="1731" y="8575"/>
                  </a:lnTo>
                  <a:lnTo>
                    <a:pt x="3875" y="4125"/>
                  </a:lnTo>
                  <a:lnTo>
                    <a:pt x="3875" y="3908"/>
                  </a:lnTo>
                  <a:lnTo>
                    <a:pt x="1649" y="7381"/>
                  </a:lnTo>
                  <a:lnTo>
                    <a:pt x="3421" y="3908"/>
                  </a:lnTo>
                  <a:lnTo>
                    <a:pt x="2350" y="5536"/>
                  </a:lnTo>
                  <a:lnTo>
                    <a:pt x="3339" y="3908"/>
                  </a:lnTo>
                  <a:lnTo>
                    <a:pt x="1237" y="6947"/>
                  </a:lnTo>
                  <a:lnTo>
                    <a:pt x="2556" y="3908"/>
                  </a:lnTo>
                  <a:lnTo>
                    <a:pt x="2638" y="3690"/>
                  </a:lnTo>
                  <a:lnTo>
                    <a:pt x="2556" y="3690"/>
                  </a:lnTo>
                  <a:lnTo>
                    <a:pt x="866" y="6295"/>
                  </a:lnTo>
                  <a:lnTo>
                    <a:pt x="1319" y="3690"/>
                  </a:lnTo>
                  <a:lnTo>
                    <a:pt x="412" y="4884"/>
                  </a:lnTo>
                  <a:lnTo>
                    <a:pt x="82" y="3473"/>
                  </a:lnTo>
                  <a:lnTo>
                    <a:pt x="0" y="3473"/>
                  </a:lnTo>
                  <a:lnTo>
                    <a:pt x="0" y="3690"/>
                  </a:lnTo>
                  <a:lnTo>
                    <a:pt x="82" y="3690"/>
                  </a:lnTo>
                  <a:lnTo>
                    <a:pt x="412" y="5102"/>
                  </a:lnTo>
                  <a:lnTo>
                    <a:pt x="1237" y="3690"/>
                  </a:lnTo>
                  <a:lnTo>
                    <a:pt x="783" y="6513"/>
                  </a:lnTo>
                  <a:lnTo>
                    <a:pt x="866" y="6513"/>
                  </a:lnTo>
                  <a:lnTo>
                    <a:pt x="2473" y="4125"/>
                  </a:lnTo>
                  <a:lnTo>
                    <a:pt x="1031" y="7164"/>
                  </a:lnTo>
                  <a:lnTo>
                    <a:pt x="1031" y="7381"/>
                  </a:lnTo>
                  <a:lnTo>
                    <a:pt x="2020" y="6078"/>
                  </a:lnTo>
                  <a:lnTo>
                    <a:pt x="1113" y="7381"/>
                  </a:lnTo>
                  <a:lnTo>
                    <a:pt x="3092" y="4667"/>
                  </a:lnTo>
                  <a:lnTo>
                    <a:pt x="1237" y="7924"/>
                  </a:lnTo>
                  <a:lnTo>
                    <a:pt x="1237" y="8141"/>
                  </a:lnTo>
                  <a:lnTo>
                    <a:pt x="1319" y="8141"/>
                  </a:lnTo>
                  <a:lnTo>
                    <a:pt x="3586" y="4450"/>
                  </a:lnTo>
                  <a:lnTo>
                    <a:pt x="1566" y="8792"/>
                  </a:lnTo>
                  <a:lnTo>
                    <a:pt x="4493" y="4450"/>
                  </a:lnTo>
                  <a:lnTo>
                    <a:pt x="2020" y="10203"/>
                  </a:lnTo>
                  <a:lnTo>
                    <a:pt x="5194" y="5319"/>
                  </a:lnTo>
                  <a:lnTo>
                    <a:pt x="2185" y="10637"/>
                  </a:lnTo>
                  <a:lnTo>
                    <a:pt x="5895" y="5102"/>
                  </a:lnTo>
                  <a:lnTo>
                    <a:pt x="2473" y="11614"/>
                  </a:lnTo>
                  <a:lnTo>
                    <a:pt x="2556" y="11614"/>
                  </a:lnTo>
                  <a:lnTo>
                    <a:pt x="6348" y="5753"/>
                  </a:lnTo>
                  <a:lnTo>
                    <a:pt x="2721" y="12048"/>
                  </a:lnTo>
                  <a:lnTo>
                    <a:pt x="7049" y="5536"/>
                  </a:lnTo>
                  <a:lnTo>
                    <a:pt x="3092" y="13025"/>
                  </a:lnTo>
                  <a:lnTo>
                    <a:pt x="7832" y="6078"/>
                  </a:lnTo>
                  <a:lnTo>
                    <a:pt x="3421" y="13893"/>
                  </a:lnTo>
                  <a:lnTo>
                    <a:pt x="3504" y="13893"/>
                  </a:lnTo>
                  <a:lnTo>
                    <a:pt x="8533" y="6295"/>
                  </a:lnTo>
                  <a:lnTo>
                    <a:pt x="3875" y="14870"/>
                  </a:lnTo>
                  <a:lnTo>
                    <a:pt x="8698" y="7381"/>
                  </a:lnTo>
                  <a:lnTo>
                    <a:pt x="4040" y="15087"/>
                  </a:lnTo>
                  <a:lnTo>
                    <a:pt x="4040" y="15305"/>
                  </a:lnTo>
                  <a:lnTo>
                    <a:pt x="4122" y="15305"/>
                  </a:lnTo>
                  <a:lnTo>
                    <a:pt x="9069" y="7707"/>
                  </a:lnTo>
                  <a:lnTo>
                    <a:pt x="4287" y="15522"/>
                  </a:lnTo>
                  <a:lnTo>
                    <a:pt x="4287" y="15739"/>
                  </a:lnTo>
                  <a:lnTo>
                    <a:pt x="9852" y="7164"/>
                  </a:lnTo>
                  <a:lnTo>
                    <a:pt x="4740" y="16498"/>
                  </a:lnTo>
                  <a:lnTo>
                    <a:pt x="9934" y="8575"/>
                  </a:lnTo>
                  <a:lnTo>
                    <a:pt x="4905" y="16716"/>
                  </a:lnTo>
                  <a:lnTo>
                    <a:pt x="4905" y="16933"/>
                  </a:lnTo>
                  <a:lnTo>
                    <a:pt x="10924" y="7924"/>
                  </a:lnTo>
                  <a:lnTo>
                    <a:pt x="5524" y="17584"/>
                  </a:lnTo>
                  <a:lnTo>
                    <a:pt x="5524" y="17910"/>
                  </a:lnTo>
                  <a:lnTo>
                    <a:pt x="5647" y="17910"/>
                  </a:lnTo>
                  <a:lnTo>
                    <a:pt x="9234" y="12265"/>
                  </a:lnTo>
                  <a:lnTo>
                    <a:pt x="5647" y="17910"/>
                  </a:lnTo>
                  <a:lnTo>
                    <a:pt x="15499" y="3039"/>
                  </a:lnTo>
                  <a:lnTo>
                    <a:pt x="5895" y="18127"/>
                  </a:lnTo>
                  <a:lnTo>
                    <a:pt x="5895" y="18344"/>
                  </a:lnTo>
                  <a:lnTo>
                    <a:pt x="16653" y="2062"/>
                  </a:lnTo>
                  <a:lnTo>
                    <a:pt x="6431" y="18778"/>
                  </a:lnTo>
                  <a:lnTo>
                    <a:pt x="6431" y="18995"/>
                  </a:lnTo>
                  <a:lnTo>
                    <a:pt x="6513" y="18995"/>
                  </a:lnTo>
                  <a:lnTo>
                    <a:pt x="16118" y="4125"/>
                  </a:lnTo>
                  <a:lnTo>
                    <a:pt x="6760" y="19212"/>
                  </a:lnTo>
                  <a:lnTo>
                    <a:pt x="6678" y="19212"/>
                  </a:lnTo>
                  <a:lnTo>
                    <a:pt x="6760" y="19212"/>
                  </a:lnTo>
                  <a:lnTo>
                    <a:pt x="17272" y="3256"/>
                  </a:lnTo>
                  <a:lnTo>
                    <a:pt x="7214" y="19755"/>
                  </a:lnTo>
                  <a:lnTo>
                    <a:pt x="7296" y="19972"/>
                  </a:lnTo>
                  <a:lnTo>
                    <a:pt x="17189" y="4884"/>
                  </a:lnTo>
                  <a:lnTo>
                    <a:pt x="7667" y="20189"/>
                  </a:lnTo>
                  <a:lnTo>
                    <a:pt x="18220" y="4125"/>
                  </a:lnTo>
                  <a:lnTo>
                    <a:pt x="8450" y="20623"/>
                  </a:lnTo>
                  <a:lnTo>
                    <a:pt x="8533" y="20623"/>
                  </a:lnTo>
                  <a:lnTo>
                    <a:pt x="10140" y="18344"/>
                  </a:lnTo>
                  <a:lnTo>
                    <a:pt x="8533" y="20623"/>
                  </a:lnTo>
                  <a:lnTo>
                    <a:pt x="8533" y="20840"/>
                  </a:lnTo>
                  <a:lnTo>
                    <a:pt x="18220" y="6295"/>
                  </a:lnTo>
                  <a:lnTo>
                    <a:pt x="9069" y="20840"/>
                  </a:lnTo>
                  <a:lnTo>
                    <a:pt x="9069" y="21166"/>
                  </a:lnTo>
                  <a:lnTo>
                    <a:pt x="19127" y="5753"/>
                  </a:lnTo>
                  <a:lnTo>
                    <a:pt x="10140" y="21383"/>
                  </a:lnTo>
                  <a:lnTo>
                    <a:pt x="10223" y="21383"/>
                  </a:lnTo>
                  <a:lnTo>
                    <a:pt x="19580" y="7164"/>
                  </a:lnTo>
                  <a:lnTo>
                    <a:pt x="11171" y="21383"/>
                  </a:lnTo>
                  <a:lnTo>
                    <a:pt x="11171" y="21600"/>
                  </a:lnTo>
                  <a:lnTo>
                    <a:pt x="20198" y="7924"/>
                  </a:lnTo>
                  <a:lnTo>
                    <a:pt x="12614" y="21166"/>
                  </a:lnTo>
                  <a:lnTo>
                    <a:pt x="12614" y="21383"/>
                  </a:lnTo>
                  <a:lnTo>
                    <a:pt x="16571" y="15305"/>
                  </a:lnTo>
                  <a:lnTo>
                    <a:pt x="12779" y="21166"/>
                  </a:lnTo>
                  <a:lnTo>
                    <a:pt x="20281" y="9769"/>
                  </a:lnTo>
                  <a:lnTo>
                    <a:pt x="13644" y="20623"/>
                  </a:lnTo>
                  <a:lnTo>
                    <a:pt x="13727" y="20623"/>
                  </a:lnTo>
                  <a:lnTo>
                    <a:pt x="19374" y="12048"/>
                  </a:lnTo>
                  <a:lnTo>
                    <a:pt x="14098" y="20406"/>
                  </a:lnTo>
                  <a:lnTo>
                    <a:pt x="14180" y="20406"/>
                  </a:lnTo>
                  <a:lnTo>
                    <a:pt x="21147" y="9986"/>
                  </a:lnTo>
                  <a:lnTo>
                    <a:pt x="16282" y="18561"/>
                  </a:lnTo>
                  <a:lnTo>
                    <a:pt x="20693" y="12048"/>
                  </a:lnTo>
                  <a:lnTo>
                    <a:pt x="18508" y="15739"/>
                  </a:lnTo>
                  <a:lnTo>
                    <a:pt x="18508" y="16064"/>
                  </a:lnTo>
                  <a:lnTo>
                    <a:pt x="19209" y="14870"/>
                  </a:lnTo>
                  <a:lnTo>
                    <a:pt x="19127" y="14870"/>
                  </a:lnTo>
                  <a:lnTo>
                    <a:pt x="21311" y="11180"/>
                  </a:lnTo>
                  <a:lnTo>
                    <a:pt x="21311" y="10854"/>
                  </a:lnTo>
                  <a:lnTo>
                    <a:pt x="16736" y="17910"/>
                  </a:lnTo>
                  <a:lnTo>
                    <a:pt x="21600" y="9226"/>
                  </a:lnTo>
                  <a:lnTo>
                    <a:pt x="21600" y="9009"/>
                  </a:lnTo>
                  <a:lnTo>
                    <a:pt x="16200" y="17150"/>
                  </a:lnTo>
                  <a:lnTo>
                    <a:pt x="21518" y="9009"/>
                  </a:lnTo>
                  <a:lnTo>
                    <a:pt x="21518" y="8792"/>
                  </a:lnTo>
                  <a:lnTo>
                    <a:pt x="21394" y="8792"/>
                  </a:lnTo>
                  <a:lnTo>
                    <a:pt x="14634" y="19212"/>
                  </a:lnTo>
                  <a:lnTo>
                    <a:pt x="21229" y="8358"/>
                  </a:lnTo>
                  <a:lnTo>
                    <a:pt x="17437" y="14111"/>
                  </a:lnTo>
                  <a:lnTo>
                    <a:pt x="21147" y="8358"/>
                  </a:lnTo>
                  <a:lnTo>
                    <a:pt x="21147" y="8141"/>
                  </a:lnTo>
                  <a:lnTo>
                    <a:pt x="13108" y="20406"/>
                  </a:lnTo>
                  <a:lnTo>
                    <a:pt x="20693" y="6947"/>
                  </a:lnTo>
                  <a:lnTo>
                    <a:pt x="11872" y="20406"/>
                  </a:lnTo>
                  <a:lnTo>
                    <a:pt x="20281" y="6078"/>
                  </a:lnTo>
                  <a:lnTo>
                    <a:pt x="10759" y="20406"/>
                  </a:lnTo>
                  <a:lnTo>
                    <a:pt x="19745" y="4884"/>
                  </a:lnTo>
                  <a:lnTo>
                    <a:pt x="10305" y="18995"/>
                  </a:lnTo>
                  <a:lnTo>
                    <a:pt x="19456" y="4125"/>
                  </a:lnTo>
                  <a:lnTo>
                    <a:pt x="19374" y="4125"/>
                  </a:lnTo>
                  <a:lnTo>
                    <a:pt x="17890" y="6513"/>
                  </a:lnTo>
                  <a:lnTo>
                    <a:pt x="19374" y="4125"/>
                  </a:lnTo>
                  <a:lnTo>
                    <a:pt x="9151" y="19538"/>
                  </a:lnTo>
                  <a:lnTo>
                    <a:pt x="18962" y="3039"/>
                  </a:lnTo>
                  <a:lnTo>
                    <a:pt x="18838" y="3039"/>
                  </a:lnTo>
                  <a:lnTo>
                    <a:pt x="9069" y="17910"/>
                  </a:lnTo>
                  <a:lnTo>
                    <a:pt x="18591" y="2496"/>
                  </a:lnTo>
                  <a:lnTo>
                    <a:pt x="8285" y="18344"/>
                  </a:lnTo>
                  <a:lnTo>
                    <a:pt x="18220" y="1845"/>
                  </a:lnTo>
                  <a:lnTo>
                    <a:pt x="8533" y="16498"/>
                  </a:lnTo>
                  <a:lnTo>
                    <a:pt x="17973" y="1411"/>
                  </a:lnTo>
                  <a:lnTo>
                    <a:pt x="7379" y="17367"/>
                  </a:lnTo>
                  <a:lnTo>
                    <a:pt x="17519" y="651"/>
                  </a:lnTo>
                  <a:lnTo>
                    <a:pt x="17519" y="434"/>
                  </a:lnTo>
                  <a:lnTo>
                    <a:pt x="7667" y="15522"/>
                  </a:lnTo>
                  <a:lnTo>
                    <a:pt x="17272" y="217"/>
                  </a:lnTo>
                  <a:lnTo>
                    <a:pt x="13644" y="5753"/>
                  </a:lnTo>
                  <a:lnTo>
                    <a:pt x="17272" y="217"/>
                  </a:lnTo>
                  <a:lnTo>
                    <a:pt x="17272" y="0"/>
                  </a:lnTo>
                  <a:close/>
                </a:path>
              </a:pathLst>
            </a:custGeom>
            <a:solidFill>
              <a:srgbClr val="66CBC4"/>
            </a:solidFill>
            <a:ln w="9525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96" name="Freeform 138"/>
            <p:cNvSpPr/>
            <p:nvPr/>
          </p:nvSpPr>
          <p:spPr>
            <a:xfrm>
              <a:off x="9524" y="0"/>
              <a:ext cx="646114" cy="222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667" y="0"/>
                  </a:moveTo>
                  <a:lnTo>
                    <a:pt x="5095" y="9257"/>
                  </a:lnTo>
                  <a:lnTo>
                    <a:pt x="9181" y="463"/>
                  </a:lnTo>
                  <a:lnTo>
                    <a:pt x="9181" y="0"/>
                  </a:lnTo>
                  <a:lnTo>
                    <a:pt x="4299" y="8331"/>
                  </a:lnTo>
                  <a:lnTo>
                    <a:pt x="8385" y="463"/>
                  </a:lnTo>
                  <a:lnTo>
                    <a:pt x="8279" y="463"/>
                  </a:lnTo>
                  <a:lnTo>
                    <a:pt x="3874" y="8023"/>
                  </a:lnTo>
                  <a:lnTo>
                    <a:pt x="7483" y="771"/>
                  </a:lnTo>
                  <a:lnTo>
                    <a:pt x="2866" y="8331"/>
                  </a:lnTo>
                  <a:lnTo>
                    <a:pt x="4989" y="2006"/>
                  </a:lnTo>
                  <a:lnTo>
                    <a:pt x="1274" y="8331"/>
                  </a:lnTo>
                  <a:lnTo>
                    <a:pt x="1114" y="6634"/>
                  </a:lnTo>
                  <a:lnTo>
                    <a:pt x="1008" y="6326"/>
                  </a:lnTo>
                  <a:lnTo>
                    <a:pt x="0" y="8331"/>
                  </a:lnTo>
                  <a:lnTo>
                    <a:pt x="1008" y="6634"/>
                  </a:lnTo>
                  <a:lnTo>
                    <a:pt x="1114" y="8640"/>
                  </a:lnTo>
                  <a:lnTo>
                    <a:pt x="1274" y="8640"/>
                  </a:lnTo>
                  <a:lnTo>
                    <a:pt x="4883" y="2314"/>
                  </a:lnTo>
                  <a:lnTo>
                    <a:pt x="2600" y="8640"/>
                  </a:lnTo>
                  <a:lnTo>
                    <a:pt x="2600" y="8949"/>
                  </a:lnTo>
                  <a:lnTo>
                    <a:pt x="6793" y="2006"/>
                  </a:lnTo>
                  <a:lnTo>
                    <a:pt x="3184" y="8949"/>
                  </a:lnTo>
                  <a:lnTo>
                    <a:pt x="7748" y="1389"/>
                  </a:lnTo>
                  <a:lnTo>
                    <a:pt x="3768" y="9257"/>
                  </a:lnTo>
                  <a:lnTo>
                    <a:pt x="8863" y="771"/>
                  </a:lnTo>
                  <a:lnTo>
                    <a:pt x="4776" y="10029"/>
                  </a:lnTo>
                  <a:lnTo>
                    <a:pt x="4883" y="10029"/>
                  </a:lnTo>
                  <a:lnTo>
                    <a:pt x="10084" y="1389"/>
                  </a:lnTo>
                  <a:lnTo>
                    <a:pt x="5466" y="10337"/>
                  </a:lnTo>
                  <a:lnTo>
                    <a:pt x="5360" y="10646"/>
                  </a:lnTo>
                  <a:lnTo>
                    <a:pt x="5466" y="10646"/>
                  </a:lnTo>
                  <a:lnTo>
                    <a:pt x="11145" y="1080"/>
                  </a:lnTo>
                  <a:lnTo>
                    <a:pt x="6262" y="11263"/>
                  </a:lnTo>
                  <a:lnTo>
                    <a:pt x="9977" y="5091"/>
                  </a:lnTo>
                  <a:lnTo>
                    <a:pt x="6475" y="11263"/>
                  </a:lnTo>
                  <a:lnTo>
                    <a:pt x="10243" y="5091"/>
                  </a:lnTo>
                  <a:lnTo>
                    <a:pt x="6581" y="11263"/>
                  </a:lnTo>
                  <a:lnTo>
                    <a:pt x="6581" y="11571"/>
                  </a:lnTo>
                  <a:lnTo>
                    <a:pt x="12259" y="2006"/>
                  </a:lnTo>
                  <a:lnTo>
                    <a:pt x="7165" y="11880"/>
                  </a:lnTo>
                  <a:lnTo>
                    <a:pt x="13162" y="2006"/>
                  </a:lnTo>
                  <a:lnTo>
                    <a:pt x="7961" y="12651"/>
                  </a:lnTo>
                  <a:lnTo>
                    <a:pt x="7961" y="12960"/>
                  </a:lnTo>
                  <a:lnTo>
                    <a:pt x="13427" y="3703"/>
                  </a:lnTo>
                  <a:lnTo>
                    <a:pt x="8279" y="12960"/>
                  </a:lnTo>
                  <a:lnTo>
                    <a:pt x="8279" y="13269"/>
                  </a:lnTo>
                  <a:lnTo>
                    <a:pt x="13958" y="3703"/>
                  </a:lnTo>
                  <a:lnTo>
                    <a:pt x="8651" y="13577"/>
                  </a:lnTo>
                  <a:lnTo>
                    <a:pt x="8757" y="13577"/>
                  </a:lnTo>
                  <a:lnTo>
                    <a:pt x="14966" y="3086"/>
                  </a:lnTo>
                  <a:lnTo>
                    <a:pt x="9659" y="14657"/>
                  </a:lnTo>
                  <a:lnTo>
                    <a:pt x="14648" y="6326"/>
                  </a:lnTo>
                  <a:lnTo>
                    <a:pt x="9871" y="14966"/>
                  </a:lnTo>
                  <a:lnTo>
                    <a:pt x="16346" y="4011"/>
                  </a:lnTo>
                  <a:lnTo>
                    <a:pt x="11039" y="16200"/>
                  </a:lnTo>
                  <a:lnTo>
                    <a:pt x="14860" y="9720"/>
                  </a:lnTo>
                  <a:lnTo>
                    <a:pt x="11145" y="16200"/>
                  </a:lnTo>
                  <a:lnTo>
                    <a:pt x="11145" y="16509"/>
                  </a:lnTo>
                  <a:lnTo>
                    <a:pt x="13427" y="12651"/>
                  </a:lnTo>
                  <a:lnTo>
                    <a:pt x="11251" y="16200"/>
                  </a:lnTo>
                  <a:lnTo>
                    <a:pt x="11251" y="16509"/>
                  </a:lnTo>
                  <a:lnTo>
                    <a:pt x="17514" y="6017"/>
                  </a:lnTo>
                  <a:lnTo>
                    <a:pt x="11835" y="17280"/>
                  </a:lnTo>
                  <a:lnTo>
                    <a:pt x="11941" y="17280"/>
                  </a:lnTo>
                  <a:lnTo>
                    <a:pt x="17514" y="8023"/>
                  </a:lnTo>
                  <a:lnTo>
                    <a:pt x="12153" y="17589"/>
                  </a:lnTo>
                  <a:lnTo>
                    <a:pt x="18150" y="7714"/>
                  </a:lnTo>
                  <a:lnTo>
                    <a:pt x="12631" y="18206"/>
                  </a:lnTo>
                  <a:lnTo>
                    <a:pt x="19053" y="7714"/>
                  </a:lnTo>
                  <a:lnTo>
                    <a:pt x="13533" y="19594"/>
                  </a:lnTo>
                  <a:lnTo>
                    <a:pt x="20008" y="8949"/>
                  </a:lnTo>
                  <a:lnTo>
                    <a:pt x="14435" y="20829"/>
                  </a:lnTo>
                  <a:lnTo>
                    <a:pt x="18734" y="13577"/>
                  </a:lnTo>
                  <a:lnTo>
                    <a:pt x="14542" y="20829"/>
                  </a:lnTo>
                  <a:lnTo>
                    <a:pt x="14542" y="21137"/>
                  </a:lnTo>
                  <a:lnTo>
                    <a:pt x="14648" y="21137"/>
                  </a:lnTo>
                  <a:lnTo>
                    <a:pt x="20114" y="11880"/>
                  </a:lnTo>
                  <a:lnTo>
                    <a:pt x="14860" y="21600"/>
                  </a:lnTo>
                  <a:lnTo>
                    <a:pt x="21600" y="10337"/>
                  </a:lnTo>
                  <a:lnTo>
                    <a:pt x="16134" y="19594"/>
                  </a:lnTo>
                  <a:lnTo>
                    <a:pt x="21335" y="10029"/>
                  </a:lnTo>
                  <a:lnTo>
                    <a:pt x="21335" y="9720"/>
                  </a:lnTo>
                  <a:lnTo>
                    <a:pt x="17036" y="16971"/>
                  </a:lnTo>
                  <a:lnTo>
                    <a:pt x="21229" y="9720"/>
                  </a:lnTo>
                  <a:lnTo>
                    <a:pt x="21122" y="9257"/>
                  </a:lnTo>
                  <a:lnTo>
                    <a:pt x="14860" y="20211"/>
                  </a:lnTo>
                  <a:lnTo>
                    <a:pt x="20326" y="8331"/>
                  </a:lnTo>
                  <a:lnTo>
                    <a:pt x="20326" y="8023"/>
                  </a:lnTo>
                  <a:lnTo>
                    <a:pt x="13958" y="18823"/>
                  </a:lnTo>
                  <a:lnTo>
                    <a:pt x="19424" y="6943"/>
                  </a:lnTo>
                  <a:lnTo>
                    <a:pt x="19424" y="6634"/>
                  </a:lnTo>
                  <a:lnTo>
                    <a:pt x="13427" y="16971"/>
                  </a:lnTo>
                  <a:lnTo>
                    <a:pt x="19053" y="6326"/>
                  </a:lnTo>
                  <a:lnTo>
                    <a:pt x="19053" y="6017"/>
                  </a:lnTo>
                  <a:lnTo>
                    <a:pt x="18946" y="6017"/>
                  </a:lnTo>
                  <a:lnTo>
                    <a:pt x="13427" y="15583"/>
                  </a:lnTo>
                  <a:lnTo>
                    <a:pt x="18734" y="5709"/>
                  </a:lnTo>
                  <a:lnTo>
                    <a:pt x="12472" y="16200"/>
                  </a:lnTo>
                  <a:lnTo>
                    <a:pt x="18044" y="5091"/>
                  </a:lnTo>
                  <a:lnTo>
                    <a:pt x="15921" y="8640"/>
                  </a:lnTo>
                  <a:lnTo>
                    <a:pt x="17938" y="5091"/>
                  </a:lnTo>
                  <a:lnTo>
                    <a:pt x="18044" y="4629"/>
                  </a:lnTo>
                  <a:lnTo>
                    <a:pt x="17938" y="4629"/>
                  </a:lnTo>
                  <a:lnTo>
                    <a:pt x="14064" y="11263"/>
                  </a:lnTo>
                  <a:lnTo>
                    <a:pt x="17832" y="4629"/>
                  </a:lnTo>
                  <a:lnTo>
                    <a:pt x="11357" y="15583"/>
                  </a:lnTo>
                  <a:lnTo>
                    <a:pt x="16717" y="3394"/>
                  </a:lnTo>
                  <a:lnTo>
                    <a:pt x="11676" y="11880"/>
                  </a:lnTo>
                  <a:lnTo>
                    <a:pt x="16452" y="3394"/>
                  </a:lnTo>
                  <a:lnTo>
                    <a:pt x="16452" y="3086"/>
                  </a:lnTo>
                  <a:lnTo>
                    <a:pt x="10084" y="13886"/>
                  </a:lnTo>
                  <a:lnTo>
                    <a:pt x="15444" y="2314"/>
                  </a:lnTo>
                  <a:lnTo>
                    <a:pt x="15444" y="2006"/>
                  </a:lnTo>
                  <a:lnTo>
                    <a:pt x="9765" y="11571"/>
                  </a:lnTo>
                  <a:lnTo>
                    <a:pt x="14966" y="2006"/>
                  </a:lnTo>
                  <a:lnTo>
                    <a:pt x="14966" y="1697"/>
                  </a:lnTo>
                  <a:lnTo>
                    <a:pt x="14860" y="2006"/>
                  </a:lnTo>
                  <a:lnTo>
                    <a:pt x="9553" y="10954"/>
                  </a:lnTo>
                  <a:lnTo>
                    <a:pt x="14648" y="1697"/>
                  </a:lnTo>
                  <a:lnTo>
                    <a:pt x="14542" y="1697"/>
                  </a:lnTo>
                  <a:lnTo>
                    <a:pt x="8385" y="11880"/>
                  </a:lnTo>
                  <a:lnTo>
                    <a:pt x="13639" y="1080"/>
                  </a:lnTo>
                  <a:lnTo>
                    <a:pt x="7855" y="10646"/>
                  </a:lnTo>
                  <a:lnTo>
                    <a:pt x="13056" y="771"/>
                  </a:lnTo>
                  <a:lnTo>
                    <a:pt x="12949" y="771"/>
                  </a:lnTo>
                  <a:lnTo>
                    <a:pt x="9075" y="7406"/>
                  </a:lnTo>
                  <a:lnTo>
                    <a:pt x="12843" y="771"/>
                  </a:lnTo>
                  <a:lnTo>
                    <a:pt x="12737" y="771"/>
                  </a:lnTo>
                  <a:lnTo>
                    <a:pt x="9075" y="6943"/>
                  </a:lnTo>
                  <a:lnTo>
                    <a:pt x="12631" y="771"/>
                  </a:lnTo>
                  <a:lnTo>
                    <a:pt x="6687" y="10337"/>
                  </a:lnTo>
                  <a:lnTo>
                    <a:pt x="11570" y="463"/>
                  </a:lnTo>
                  <a:lnTo>
                    <a:pt x="11570" y="0"/>
                  </a:lnTo>
                  <a:lnTo>
                    <a:pt x="11463" y="0"/>
                  </a:lnTo>
                  <a:lnTo>
                    <a:pt x="5997" y="9257"/>
                  </a:lnTo>
                  <a:lnTo>
                    <a:pt x="10667" y="463"/>
                  </a:lnTo>
                  <a:lnTo>
                    <a:pt x="10667" y="0"/>
                  </a:lnTo>
                  <a:close/>
                </a:path>
              </a:pathLst>
            </a:custGeom>
            <a:solidFill>
              <a:srgbClr val="66CBC4"/>
            </a:solidFill>
            <a:ln w="9525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000" name="组合 46"/>
          <p:cNvGrpSpPr/>
          <p:nvPr/>
        </p:nvGrpSpPr>
        <p:grpSpPr>
          <a:xfrm>
            <a:off x="6488112" y="3141663"/>
            <a:ext cx="1481139" cy="1185864"/>
            <a:chOff x="0" y="0"/>
            <a:chExt cx="1481137" cy="1185862"/>
          </a:xfrm>
        </p:grpSpPr>
        <p:sp>
          <p:nvSpPr>
            <p:cNvPr id="998" name="Freeform 140"/>
            <p:cNvSpPr/>
            <p:nvPr/>
          </p:nvSpPr>
          <p:spPr>
            <a:xfrm>
              <a:off x="136595" y="179387"/>
              <a:ext cx="1341439" cy="1006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0659" y="8381"/>
                  </a:lnTo>
                  <a:lnTo>
                    <a:pt x="11375" y="7802"/>
                  </a:lnTo>
                  <a:lnTo>
                    <a:pt x="11043" y="8040"/>
                  </a:lnTo>
                  <a:lnTo>
                    <a:pt x="10071" y="8892"/>
                  </a:lnTo>
                  <a:lnTo>
                    <a:pt x="9944" y="8994"/>
                  </a:lnTo>
                  <a:lnTo>
                    <a:pt x="9944" y="9062"/>
                  </a:lnTo>
                  <a:lnTo>
                    <a:pt x="20552" y="886"/>
                  </a:lnTo>
                  <a:lnTo>
                    <a:pt x="7822" y="11175"/>
                  </a:lnTo>
                  <a:lnTo>
                    <a:pt x="7771" y="11243"/>
                  </a:lnTo>
                  <a:lnTo>
                    <a:pt x="7822" y="11243"/>
                  </a:lnTo>
                  <a:lnTo>
                    <a:pt x="20399" y="1465"/>
                  </a:lnTo>
                  <a:lnTo>
                    <a:pt x="6288" y="12912"/>
                  </a:lnTo>
                  <a:lnTo>
                    <a:pt x="20347" y="2146"/>
                  </a:lnTo>
                  <a:lnTo>
                    <a:pt x="4985" y="14445"/>
                  </a:lnTo>
                  <a:lnTo>
                    <a:pt x="4985" y="14514"/>
                  </a:lnTo>
                  <a:lnTo>
                    <a:pt x="20066" y="2930"/>
                  </a:lnTo>
                  <a:lnTo>
                    <a:pt x="3885" y="15842"/>
                  </a:lnTo>
                  <a:lnTo>
                    <a:pt x="3885" y="15910"/>
                  </a:lnTo>
                  <a:lnTo>
                    <a:pt x="15158" y="7223"/>
                  </a:lnTo>
                  <a:lnTo>
                    <a:pt x="3655" y="16115"/>
                  </a:lnTo>
                  <a:lnTo>
                    <a:pt x="3655" y="16183"/>
                  </a:lnTo>
                  <a:lnTo>
                    <a:pt x="19351" y="4088"/>
                  </a:lnTo>
                  <a:lnTo>
                    <a:pt x="2914" y="17069"/>
                  </a:lnTo>
                  <a:lnTo>
                    <a:pt x="2965" y="17069"/>
                  </a:lnTo>
                  <a:lnTo>
                    <a:pt x="11810" y="10289"/>
                  </a:lnTo>
                  <a:lnTo>
                    <a:pt x="2786" y="17205"/>
                  </a:lnTo>
                  <a:lnTo>
                    <a:pt x="2786" y="17273"/>
                  </a:lnTo>
                  <a:lnTo>
                    <a:pt x="18098" y="5485"/>
                  </a:lnTo>
                  <a:lnTo>
                    <a:pt x="2352" y="17784"/>
                  </a:lnTo>
                  <a:lnTo>
                    <a:pt x="2352" y="17886"/>
                  </a:lnTo>
                  <a:lnTo>
                    <a:pt x="19248" y="4906"/>
                  </a:lnTo>
                  <a:lnTo>
                    <a:pt x="1636" y="18806"/>
                  </a:lnTo>
                  <a:lnTo>
                    <a:pt x="9126" y="13049"/>
                  </a:lnTo>
                  <a:lnTo>
                    <a:pt x="1534" y="18977"/>
                  </a:lnTo>
                  <a:lnTo>
                    <a:pt x="17893" y="6439"/>
                  </a:lnTo>
                  <a:lnTo>
                    <a:pt x="1099" y="19556"/>
                  </a:lnTo>
                  <a:lnTo>
                    <a:pt x="17331" y="7086"/>
                  </a:lnTo>
                  <a:lnTo>
                    <a:pt x="767" y="20067"/>
                  </a:lnTo>
                  <a:lnTo>
                    <a:pt x="19299" y="5758"/>
                  </a:lnTo>
                  <a:lnTo>
                    <a:pt x="0" y="21157"/>
                  </a:lnTo>
                  <a:lnTo>
                    <a:pt x="5189" y="17205"/>
                  </a:lnTo>
                  <a:lnTo>
                    <a:pt x="51" y="21157"/>
                  </a:lnTo>
                  <a:lnTo>
                    <a:pt x="18916" y="6712"/>
                  </a:lnTo>
                  <a:lnTo>
                    <a:pt x="562" y="21225"/>
                  </a:lnTo>
                  <a:lnTo>
                    <a:pt x="562" y="21293"/>
                  </a:lnTo>
                  <a:lnTo>
                    <a:pt x="18763" y="7223"/>
                  </a:lnTo>
                  <a:lnTo>
                    <a:pt x="1048" y="21293"/>
                  </a:lnTo>
                  <a:lnTo>
                    <a:pt x="1048" y="21362"/>
                  </a:lnTo>
                  <a:lnTo>
                    <a:pt x="7055" y="16694"/>
                  </a:lnTo>
                  <a:lnTo>
                    <a:pt x="1099" y="21293"/>
                  </a:lnTo>
                  <a:lnTo>
                    <a:pt x="1099" y="21362"/>
                  </a:lnTo>
                  <a:lnTo>
                    <a:pt x="10506" y="14139"/>
                  </a:lnTo>
                  <a:lnTo>
                    <a:pt x="1201" y="21293"/>
                  </a:lnTo>
                  <a:lnTo>
                    <a:pt x="1201" y="21362"/>
                  </a:lnTo>
                  <a:lnTo>
                    <a:pt x="7924" y="16183"/>
                  </a:lnTo>
                  <a:lnTo>
                    <a:pt x="1253" y="21362"/>
                  </a:lnTo>
                  <a:lnTo>
                    <a:pt x="16027" y="10016"/>
                  </a:lnTo>
                  <a:lnTo>
                    <a:pt x="1431" y="21362"/>
                  </a:lnTo>
                  <a:lnTo>
                    <a:pt x="17178" y="9335"/>
                  </a:lnTo>
                  <a:lnTo>
                    <a:pt x="1687" y="21430"/>
                  </a:lnTo>
                  <a:lnTo>
                    <a:pt x="19044" y="8109"/>
                  </a:lnTo>
                  <a:lnTo>
                    <a:pt x="2454" y="21430"/>
                  </a:lnTo>
                  <a:lnTo>
                    <a:pt x="2454" y="21498"/>
                  </a:lnTo>
                  <a:lnTo>
                    <a:pt x="18047" y="9505"/>
                  </a:lnTo>
                  <a:lnTo>
                    <a:pt x="2914" y="21498"/>
                  </a:lnTo>
                  <a:lnTo>
                    <a:pt x="16692" y="10936"/>
                  </a:lnTo>
                  <a:lnTo>
                    <a:pt x="3170" y="21498"/>
                  </a:lnTo>
                  <a:lnTo>
                    <a:pt x="18481" y="9778"/>
                  </a:lnTo>
                  <a:lnTo>
                    <a:pt x="3937" y="21498"/>
                  </a:lnTo>
                  <a:lnTo>
                    <a:pt x="3885" y="21600"/>
                  </a:lnTo>
                  <a:lnTo>
                    <a:pt x="3937" y="21600"/>
                  </a:lnTo>
                  <a:lnTo>
                    <a:pt x="17893" y="10800"/>
                  </a:lnTo>
                  <a:lnTo>
                    <a:pt x="4499" y="21498"/>
                  </a:lnTo>
                  <a:lnTo>
                    <a:pt x="16999" y="11890"/>
                  </a:lnTo>
                  <a:lnTo>
                    <a:pt x="4882" y="21498"/>
                  </a:lnTo>
                  <a:lnTo>
                    <a:pt x="16845" y="12333"/>
                  </a:lnTo>
                  <a:lnTo>
                    <a:pt x="5266" y="21498"/>
                  </a:lnTo>
                  <a:lnTo>
                    <a:pt x="17663" y="11958"/>
                  </a:lnTo>
                  <a:lnTo>
                    <a:pt x="6007" y="21430"/>
                  </a:lnTo>
                  <a:lnTo>
                    <a:pt x="6084" y="21430"/>
                  </a:lnTo>
                  <a:lnTo>
                    <a:pt x="17382" y="12708"/>
                  </a:lnTo>
                  <a:lnTo>
                    <a:pt x="6953" y="21293"/>
                  </a:lnTo>
                  <a:lnTo>
                    <a:pt x="15261" y="14956"/>
                  </a:lnTo>
                  <a:lnTo>
                    <a:pt x="7234" y="21225"/>
                  </a:lnTo>
                  <a:lnTo>
                    <a:pt x="15976" y="14514"/>
                  </a:lnTo>
                  <a:lnTo>
                    <a:pt x="7669" y="21157"/>
                  </a:lnTo>
                  <a:lnTo>
                    <a:pt x="16615" y="14309"/>
                  </a:lnTo>
                  <a:lnTo>
                    <a:pt x="8819" y="20782"/>
                  </a:lnTo>
                  <a:lnTo>
                    <a:pt x="8870" y="20850"/>
                  </a:lnTo>
                  <a:lnTo>
                    <a:pt x="15976" y="15331"/>
                  </a:lnTo>
                  <a:lnTo>
                    <a:pt x="10174" y="20271"/>
                  </a:lnTo>
                  <a:lnTo>
                    <a:pt x="10174" y="20339"/>
                  </a:lnTo>
                  <a:lnTo>
                    <a:pt x="10225" y="20271"/>
                  </a:lnTo>
                  <a:lnTo>
                    <a:pt x="13011" y="18159"/>
                  </a:lnTo>
                  <a:lnTo>
                    <a:pt x="10455" y="20203"/>
                  </a:lnTo>
                  <a:lnTo>
                    <a:pt x="14059" y="17444"/>
                  </a:lnTo>
                  <a:lnTo>
                    <a:pt x="10992" y="19897"/>
                  </a:lnTo>
                  <a:lnTo>
                    <a:pt x="14494" y="17205"/>
                  </a:lnTo>
                  <a:lnTo>
                    <a:pt x="12628" y="18874"/>
                  </a:lnTo>
                  <a:lnTo>
                    <a:pt x="12909" y="18670"/>
                  </a:lnTo>
                  <a:lnTo>
                    <a:pt x="14826" y="16932"/>
                  </a:lnTo>
                  <a:lnTo>
                    <a:pt x="14877" y="16932"/>
                  </a:lnTo>
                  <a:lnTo>
                    <a:pt x="14826" y="16932"/>
                  </a:lnTo>
                  <a:lnTo>
                    <a:pt x="12193" y="18977"/>
                  </a:lnTo>
                  <a:lnTo>
                    <a:pt x="15261" y="16490"/>
                  </a:lnTo>
                  <a:lnTo>
                    <a:pt x="12909" y="18295"/>
                  </a:lnTo>
                  <a:lnTo>
                    <a:pt x="15414" y="16251"/>
                  </a:lnTo>
                  <a:lnTo>
                    <a:pt x="15491" y="16251"/>
                  </a:lnTo>
                  <a:lnTo>
                    <a:pt x="15491" y="16183"/>
                  </a:lnTo>
                  <a:lnTo>
                    <a:pt x="10608" y="19897"/>
                  </a:lnTo>
                  <a:lnTo>
                    <a:pt x="16462" y="14956"/>
                  </a:lnTo>
                  <a:lnTo>
                    <a:pt x="9407" y="20339"/>
                  </a:lnTo>
                  <a:lnTo>
                    <a:pt x="17229" y="13798"/>
                  </a:lnTo>
                  <a:lnTo>
                    <a:pt x="9202" y="19999"/>
                  </a:lnTo>
                  <a:lnTo>
                    <a:pt x="17459" y="13355"/>
                  </a:lnTo>
                  <a:lnTo>
                    <a:pt x="17510" y="13355"/>
                  </a:lnTo>
                  <a:lnTo>
                    <a:pt x="17459" y="13355"/>
                  </a:lnTo>
                  <a:lnTo>
                    <a:pt x="9637" y="19317"/>
                  </a:lnTo>
                  <a:lnTo>
                    <a:pt x="17663" y="13049"/>
                  </a:lnTo>
                  <a:lnTo>
                    <a:pt x="17612" y="13049"/>
                  </a:lnTo>
                  <a:lnTo>
                    <a:pt x="7720" y="20646"/>
                  </a:lnTo>
                  <a:lnTo>
                    <a:pt x="18149" y="12129"/>
                  </a:lnTo>
                  <a:lnTo>
                    <a:pt x="6953" y="20714"/>
                  </a:lnTo>
                  <a:lnTo>
                    <a:pt x="18533" y="11311"/>
                  </a:lnTo>
                  <a:lnTo>
                    <a:pt x="18533" y="11243"/>
                  </a:lnTo>
                  <a:lnTo>
                    <a:pt x="7157" y="19999"/>
                  </a:lnTo>
                  <a:lnTo>
                    <a:pt x="18763" y="10868"/>
                  </a:lnTo>
                  <a:lnTo>
                    <a:pt x="18711" y="10868"/>
                  </a:lnTo>
                  <a:lnTo>
                    <a:pt x="6723" y="20067"/>
                  </a:lnTo>
                  <a:lnTo>
                    <a:pt x="18916" y="10425"/>
                  </a:lnTo>
                  <a:lnTo>
                    <a:pt x="5803" y="20510"/>
                  </a:lnTo>
                  <a:lnTo>
                    <a:pt x="19197" y="9846"/>
                  </a:lnTo>
                  <a:lnTo>
                    <a:pt x="19197" y="9778"/>
                  </a:lnTo>
                  <a:lnTo>
                    <a:pt x="4933" y="20714"/>
                  </a:lnTo>
                  <a:lnTo>
                    <a:pt x="19478" y="8994"/>
                  </a:lnTo>
                  <a:lnTo>
                    <a:pt x="6135" y="19249"/>
                  </a:lnTo>
                  <a:lnTo>
                    <a:pt x="19581" y="8688"/>
                  </a:lnTo>
                  <a:lnTo>
                    <a:pt x="4652" y="20203"/>
                  </a:lnTo>
                  <a:lnTo>
                    <a:pt x="19811" y="8177"/>
                  </a:lnTo>
                  <a:lnTo>
                    <a:pt x="19734" y="8177"/>
                  </a:lnTo>
                  <a:lnTo>
                    <a:pt x="3502" y="20646"/>
                  </a:lnTo>
                  <a:lnTo>
                    <a:pt x="20066" y="7291"/>
                  </a:lnTo>
                  <a:lnTo>
                    <a:pt x="20015" y="7291"/>
                  </a:lnTo>
                  <a:lnTo>
                    <a:pt x="4652" y="19113"/>
                  </a:lnTo>
                  <a:lnTo>
                    <a:pt x="20117" y="7018"/>
                  </a:lnTo>
                  <a:lnTo>
                    <a:pt x="5649" y="18159"/>
                  </a:lnTo>
                  <a:lnTo>
                    <a:pt x="20194" y="6780"/>
                  </a:lnTo>
                  <a:lnTo>
                    <a:pt x="20245" y="6780"/>
                  </a:lnTo>
                  <a:lnTo>
                    <a:pt x="20194" y="6780"/>
                  </a:lnTo>
                  <a:lnTo>
                    <a:pt x="13522" y="11890"/>
                  </a:lnTo>
                  <a:lnTo>
                    <a:pt x="20245" y="6712"/>
                  </a:lnTo>
                  <a:lnTo>
                    <a:pt x="20194" y="6712"/>
                  </a:lnTo>
                  <a:lnTo>
                    <a:pt x="10941" y="13866"/>
                  </a:lnTo>
                  <a:lnTo>
                    <a:pt x="20245" y="6644"/>
                  </a:lnTo>
                  <a:lnTo>
                    <a:pt x="20245" y="6575"/>
                  </a:lnTo>
                  <a:lnTo>
                    <a:pt x="14391" y="11107"/>
                  </a:lnTo>
                  <a:lnTo>
                    <a:pt x="20296" y="6575"/>
                  </a:lnTo>
                  <a:lnTo>
                    <a:pt x="20296" y="6507"/>
                  </a:lnTo>
                  <a:lnTo>
                    <a:pt x="20245" y="6507"/>
                  </a:lnTo>
                  <a:lnTo>
                    <a:pt x="2735" y="20067"/>
                  </a:lnTo>
                  <a:lnTo>
                    <a:pt x="20450" y="5996"/>
                  </a:lnTo>
                  <a:lnTo>
                    <a:pt x="20450" y="5928"/>
                  </a:lnTo>
                  <a:lnTo>
                    <a:pt x="2249" y="19999"/>
                  </a:lnTo>
                  <a:lnTo>
                    <a:pt x="20552" y="5417"/>
                  </a:lnTo>
                  <a:lnTo>
                    <a:pt x="15414" y="9335"/>
                  </a:lnTo>
                  <a:lnTo>
                    <a:pt x="20629" y="5349"/>
                  </a:lnTo>
                  <a:lnTo>
                    <a:pt x="20552" y="5349"/>
                  </a:lnTo>
                  <a:lnTo>
                    <a:pt x="1431" y="20067"/>
                  </a:lnTo>
                  <a:lnTo>
                    <a:pt x="20782" y="4668"/>
                  </a:lnTo>
                  <a:lnTo>
                    <a:pt x="20782" y="4599"/>
                  </a:lnTo>
                  <a:lnTo>
                    <a:pt x="20731" y="4599"/>
                  </a:lnTo>
                  <a:lnTo>
                    <a:pt x="4269" y="17273"/>
                  </a:lnTo>
                  <a:lnTo>
                    <a:pt x="20833" y="4395"/>
                  </a:lnTo>
                  <a:lnTo>
                    <a:pt x="4116" y="17205"/>
                  </a:lnTo>
                  <a:lnTo>
                    <a:pt x="20884" y="4088"/>
                  </a:lnTo>
                  <a:lnTo>
                    <a:pt x="20884" y="4020"/>
                  </a:lnTo>
                  <a:lnTo>
                    <a:pt x="13292" y="9914"/>
                  </a:lnTo>
                  <a:lnTo>
                    <a:pt x="20884" y="4020"/>
                  </a:lnTo>
                  <a:lnTo>
                    <a:pt x="20884" y="3952"/>
                  </a:lnTo>
                  <a:lnTo>
                    <a:pt x="20884" y="4020"/>
                  </a:lnTo>
                  <a:lnTo>
                    <a:pt x="3400" y="17444"/>
                  </a:lnTo>
                  <a:lnTo>
                    <a:pt x="21012" y="3509"/>
                  </a:lnTo>
                  <a:lnTo>
                    <a:pt x="5317" y="15536"/>
                  </a:lnTo>
                  <a:lnTo>
                    <a:pt x="21063" y="3237"/>
                  </a:lnTo>
                  <a:lnTo>
                    <a:pt x="12091" y="10085"/>
                  </a:lnTo>
                  <a:lnTo>
                    <a:pt x="21114" y="3134"/>
                  </a:lnTo>
                  <a:lnTo>
                    <a:pt x="21114" y="3066"/>
                  </a:lnTo>
                  <a:lnTo>
                    <a:pt x="21063" y="3066"/>
                  </a:lnTo>
                  <a:lnTo>
                    <a:pt x="21063" y="3134"/>
                  </a:lnTo>
                  <a:lnTo>
                    <a:pt x="4755" y="15672"/>
                  </a:lnTo>
                  <a:lnTo>
                    <a:pt x="21165" y="2726"/>
                  </a:lnTo>
                  <a:lnTo>
                    <a:pt x="21165" y="2623"/>
                  </a:lnTo>
                  <a:lnTo>
                    <a:pt x="9739" y="11447"/>
                  </a:lnTo>
                  <a:lnTo>
                    <a:pt x="21217" y="2555"/>
                  </a:lnTo>
                  <a:lnTo>
                    <a:pt x="21217" y="2487"/>
                  </a:lnTo>
                  <a:lnTo>
                    <a:pt x="21165" y="2487"/>
                  </a:lnTo>
                  <a:lnTo>
                    <a:pt x="5138" y="14888"/>
                  </a:lnTo>
                  <a:lnTo>
                    <a:pt x="21319" y="1908"/>
                  </a:lnTo>
                  <a:lnTo>
                    <a:pt x="21268" y="1908"/>
                  </a:lnTo>
                  <a:lnTo>
                    <a:pt x="6084" y="13628"/>
                  </a:lnTo>
                  <a:lnTo>
                    <a:pt x="21447" y="1261"/>
                  </a:lnTo>
                  <a:lnTo>
                    <a:pt x="21396" y="1261"/>
                  </a:lnTo>
                  <a:lnTo>
                    <a:pt x="7387" y="12026"/>
                  </a:lnTo>
                  <a:lnTo>
                    <a:pt x="21498" y="681"/>
                  </a:lnTo>
                  <a:lnTo>
                    <a:pt x="8819" y="10357"/>
                  </a:lnTo>
                  <a:lnTo>
                    <a:pt x="21600" y="10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E4E963"/>
            </a:solidFill>
            <a:ln w="9525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99" name="Freeform 144"/>
            <p:cNvSpPr/>
            <p:nvPr/>
          </p:nvSpPr>
          <p:spPr>
            <a:xfrm>
              <a:off x="-1" y="0"/>
              <a:ext cx="1481139" cy="1106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859" y="0"/>
                  </a:moveTo>
                  <a:lnTo>
                    <a:pt x="6853" y="10815"/>
                  </a:lnTo>
                  <a:lnTo>
                    <a:pt x="20651" y="0"/>
                  </a:lnTo>
                  <a:lnTo>
                    <a:pt x="2894" y="13729"/>
                  </a:lnTo>
                  <a:lnTo>
                    <a:pt x="19817" y="124"/>
                  </a:lnTo>
                  <a:lnTo>
                    <a:pt x="19817" y="62"/>
                  </a:lnTo>
                  <a:lnTo>
                    <a:pt x="5001" y="11528"/>
                  </a:lnTo>
                  <a:lnTo>
                    <a:pt x="19470" y="186"/>
                  </a:lnTo>
                  <a:lnTo>
                    <a:pt x="19516" y="124"/>
                  </a:lnTo>
                  <a:lnTo>
                    <a:pt x="19470" y="124"/>
                  </a:lnTo>
                  <a:lnTo>
                    <a:pt x="19377" y="186"/>
                  </a:lnTo>
                  <a:lnTo>
                    <a:pt x="5464" y="11001"/>
                  </a:lnTo>
                  <a:lnTo>
                    <a:pt x="19169" y="186"/>
                  </a:lnTo>
                  <a:lnTo>
                    <a:pt x="3681" y="12210"/>
                  </a:lnTo>
                  <a:lnTo>
                    <a:pt x="18475" y="341"/>
                  </a:lnTo>
                  <a:lnTo>
                    <a:pt x="4607" y="11001"/>
                  </a:lnTo>
                  <a:lnTo>
                    <a:pt x="17988" y="403"/>
                  </a:lnTo>
                  <a:lnTo>
                    <a:pt x="9029" y="7345"/>
                  </a:lnTo>
                  <a:lnTo>
                    <a:pt x="17850" y="465"/>
                  </a:lnTo>
                  <a:lnTo>
                    <a:pt x="17850" y="403"/>
                  </a:lnTo>
                  <a:lnTo>
                    <a:pt x="17850" y="465"/>
                  </a:lnTo>
                  <a:lnTo>
                    <a:pt x="9214" y="7097"/>
                  </a:lnTo>
                  <a:lnTo>
                    <a:pt x="17687" y="465"/>
                  </a:lnTo>
                  <a:lnTo>
                    <a:pt x="4167" y="10939"/>
                  </a:lnTo>
                  <a:lnTo>
                    <a:pt x="16900" y="651"/>
                  </a:lnTo>
                  <a:lnTo>
                    <a:pt x="16854" y="651"/>
                  </a:lnTo>
                  <a:lnTo>
                    <a:pt x="5001" y="9824"/>
                  </a:lnTo>
                  <a:lnTo>
                    <a:pt x="16345" y="806"/>
                  </a:lnTo>
                  <a:lnTo>
                    <a:pt x="16298" y="806"/>
                  </a:lnTo>
                  <a:lnTo>
                    <a:pt x="4561" y="9886"/>
                  </a:lnTo>
                  <a:lnTo>
                    <a:pt x="15210" y="1209"/>
                  </a:lnTo>
                  <a:lnTo>
                    <a:pt x="15210" y="1116"/>
                  </a:lnTo>
                  <a:lnTo>
                    <a:pt x="5811" y="8429"/>
                  </a:lnTo>
                  <a:lnTo>
                    <a:pt x="14608" y="1395"/>
                  </a:lnTo>
                  <a:lnTo>
                    <a:pt x="14608" y="1333"/>
                  </a:lnTo>
                  <a:lnTo>
                    <a:pt x="6158" y="7902"/>
                  </a:lnTo>
                  <a:lnTo>
                    <a:pt x="14030" y="1580"/>
                  </a:lnTo>
                  <a:lnTo>
                    <a:pt x="5603" y="8088"/>
                  </a:lnTo>
                  <a:lnTo>
                    <a:pt x="12340" y="2386"/>
                  </a:lnTo>
                  <a:lnTo>
                    <a:pt x="12340" y="2324"/>
                  </a:lnTo>
                  <a:lnTo>
                    <a:pt x="6644" y="6756"/>
                  </a:lnTo>
                  <a:lnTo>
                    <a:pt x="9816" y="3905"/>
                  </a:lnTo>
                  <a:lnTo>
                    <a:pt x="9816" y="3843"/>
                  </a:lnTo>
                  <a:lnTo>
                    <a:pt x="8473" y="4834"/>
                  </a:lnTo>
                  <a:lnTo>
                    <a:pt x="8473" y="4896"/>
                  </a:lnTo>
                  <a:lnTo>
                    <a:pt x="8520" y="4896"/>
                  </a:lnTo>
                  <a:lnTo>
                    <a:pt x="9515" y="4122"/>
                  </a:lnTo>
                  <a:lnTo>
                    <a:pt x="6343" y="6973"/>
                  </a:lnTo>
                  <a:lnTo>
                    <a:pt x="6343" y="7035"/>
                  </a:lnTo>
                  <a:lnTo>
                    <a:pt x="11853" y="2727"/>
                  </a:lnTo>
                  <a:lnTo>
                    <a:pt x="5116" y="8491"/>
                  </a:lnTo>
                  <a:lnTo>
                    <a:pt x="5163" y="8491"/>
                  </a:lnTo>
                  <a:lnTo>
                    <a:pt x="12594" y="2727"/>
                  </a:lnTo>
                  <a:lnTo>
                    <a:pt x="4723" y="9018"/>
                  </a:lnTo>
                  <a:lnTo>
                    <a:pt x="13173" y="2448"/>
                  </a:lnTo>
                  <a:lnTo>
                    <a:pt x="4376" y="9545"/>
                  </a:lnTo>
                  <a:lnTo>
                    <a:pt x="14423" y="1797"/>
                  </a:lnTo>
                  <a:lnTo>
                    <a:pt x="3774" y="10537"/>
                  </a:lnTo>
                  <a:lnTo>
                    <a:pt x="3727" y="10537"/>
                  </a:lnTo>
                  <a:lnTo>
                    <a:pt x="3774" y="10537"/>
                  </a:lnTo>
                  <a:lnTo>
                    <a:pt x="14770" y="2045"/>
                  </a:lnTo>
                  <a:lnTo>
                    <a:pt x="3426" y="11001"/>
                  </a:lnTo>
                  <a:lnTo>
                    <a:pt x="3426" y="11063"/>
                  </a:lnTo>
                  <a:lnTo>
                    <a:pt x="3473" y="11063"/>
                  </a:lnTo>
                  <a:lnTo>
                    <a:pt x="15766" y="1519"/>
                  </a:lnTo>
                  <a:lnTo>
                    <a:pt x="3033" y="11807"/>
                  </a:lnTo>
                  <a:lnTo>
                    <a:pt x="3079" y="11807"/>
                  </a:lnTo>
                  <a:lnTo>
                    <a:pt x="11506" y="5299"/>
                  </a:lnTo>
                  <a:lnTo>
                    <a:pt x="2986" y="11931"/>
                  </a:lnTo>
                  <a:lnTo>
                    <a:pt x="11738" y="5175"/>
                  </a:lnTo>
                  <a:lnTo>
                    <a:pt x="2940" y="12055"/>
                  </a:lnTo>
                  <a:lnTo>
                    <a:pt x="2894" y="12055"/>
                  </a:lnTo>
                  <a:lnTo>
                    <a:pt x="2940" y="12055"/>
                  </a:lnTo>
                  <a:lnTo>
                    <a:pt x="16113" y="1921"/>
                  </a:lnTo>
                  <a:lnTo>
                    <a:pt x="2686" y="12520"/>
                  </a:lnTo>
                  <a:lnTo>
                    <a:pt x="17201" y="1333"/>
                  </a:lnTo>
                  <a:lnTo>
                    <a:pt x="2338" y="13202"/>
                  </a:lnTo>
                  <a:lnTo>
                    <a:pt x="2385" y="13202"/>
                  </a:lnTo>
                  <a:lnTo>
                    <a:pt x="15997" y="2727"/>
                  </a:lnTo>
                  <a:lnTo>
                    <a:pt x="2246" y="13450"/>
                  </a:lnTo>
                  <a:lnTo>
                    <a:pt x="2246" y="13512"/>
                  </a:lnTo>
                  <a:lnTo>
                    <a:pt x="16599" y="2386"/>
                  </a:lnTo>
                  <a:lnTo>
                    <a:pt x="2084" y="13791"/>
                  </a:lnTo>
                  <a:lnTo>
                    <a:pt x="18683" y="992"/>
                  </a:lnTo>
                  <a:lnTo>
                    <a:pt x="1736" y="14596"/>
                  </a:lnTo>
                  <a:lnTo>
                    <a:pt x="1736" y="14658"/>
                  </a:lnTo>
                  <a:lnTo>
                    <a:pt x="1783" y="14658"/>
                  </a:lnTo>
                  <a:lnTo>
                    <a:pt x="15558" y="3967"/>
                  </a:lnTo>
                  <a:lnTo>
                    <a:pt x="1690" y="14782"/>
                  </a:lnTo>
                  <a:lnTo>
                    <a:pt x="19771" y="868"/>
                  </a:lnTo>
                  <a:lnTo>
                    <a:pt x="1389" y="15650"/>
                  </a:lnTo>
                  <a:lnTo>
                    <a:pt x="12641" y="7035"/>
                  </a:lnTo>
                  <a:lnTo>
                    <a:pt x="1343" y="15774"/>
                  </a:lnTo>
                  <a:lnTo>
                    <a:pt x="7779" y="10815"/>
                  </a:lnTo>
                  <a:lnTo>
                    <a:pt x="1296" y="15836"/>
                  </a:lnTo>
                  <a:lnTo>
                    <a:pt x="1343" y="15836"/>
                  </a:lnTo>
                  <a:lnTo>
                    <a:pt x="19725" y="1673"/>
                  </a:lnTo>
                  <a:lnTo>
                    <a:pt x="1158" y="16301"/>
                  </a:lnTo>
                  <a:lnTo>
                    <a:pt x="1158" y="16363"/>
                  </a:lnTo>
                  <a:lnTo>
                    <a:pt x="17641" y="3657"/>
                  </a:lnTo>
                  <a:lnTo>
                    <a:pt x="1111" y="16580"/>
                  </a:lnTo>
                  <a:lnTo>
                    <a:pt x="18938" y="2789"/>
                  </a:lnTo>
                  <a:lnTo>
                    <a:pt x="995" y="16890"/>
                  </a:lnTo>
                  <a:lnTo>
                    <a:pt x="949" y="16890"/>
                  </a:lnTo>
                  <a:lnTo>
                    <a:pt x="949" y="16982"/>
                  </a:lnTo>
                  <a:lnTo>
                    <a:pt x="995" y="16982"/>
                  </a:lnTo>
                  <a:lnTo>
                    <a:pt x="20257" y="2045"/>
                  </a:lnTo>
                  <a:lnTo>
                    <a:pt x="764" y="17633"/>
                  </a:lnTo>
                  <a:lnTo>
                    <a:pt x="764" y="17695"/>
                  </a:lnTo>
                  <a:lnTo>
                    <a:pt x="810" y="17695"/>
                  </a:lnTo>
                  <a:lnTo>
                    <a:pt x="20211" y="2665"/>
                  </a:lnTo>
                  <a:lnTo>
                    <a:pt x="602" y="18377"/>
                  </a:lnTo>
                  <a:lnTo>
                    <a:pt x="13775" y="8150"/>
                  </a:lnTo>
                  <a:lnTo>
                    <a:pt x="556" y="18501"/>
                  </a:lnTo>
                  <a:lnTo>
                    <a:pt x="20026" y="3440"/>
                  </a:lnTo>
                  <a:lnTo>
                    <a:pt x="417" y="19090"/>
                  </a:lnTo>
                  <a:lnTo>
                    <a:pt x="463" y="19090"/>
                  </a:lnTo>
                  <a:lnTo>
                    <a:pt x="9376" y="12210"/>
                  </a:lnTo>
                  <a:lnTo>
                    <a:pt x="417" y="19152"/>
                  </a:lnTo>
                  <a:lnTo>
                    <a:pt x="417" y="19214"/>
                  </a:lnTo>
                  <a:lnTo>
                    <a:pt x="417" y="19152"/>
                  </a:lnTo>
                  <a:lnTo>
                    <a:pt x="16553" y="6756"/>
                  </a:lnTo>
                  <a:lnTo>
                    <a:pt x="347" y="19369"/>
                  </a:lnTo>
                  <a:lnTo>
                    <a:pt x="347" y="19431"/>
                  </a:lnTo>
                  <a:lnTo>
                    <a:pt x="417" y="19369"/>
                  </a:lnTo>
                  <a:lnTo>
                    <a:pt x="17896" y="5826"/>
                  </a:lnTo>
                  <a:lnTo>
                    <a:pt x="301" y="19617"/>
                  </a:lnTo>
                  <a:lnTo>
                    <a:pt x="4329" y="16580"/>
                  </a:lnTo>
                  <a:lnTo>
                    <a:pt x="255" y="19958"/>
                  </a:lnTo>
                  <a:lnTo>
                    <a:pt x="695" y="19617"/>
                  </a:lnTo>
                  <a:lnTo>
                    <a:pt x="255" y="20020"/>
                  </a:lnTo>
                  <a:lnTo>
                    <a:pt x="1736" y="18904"/>
                  </a:lnTo>
                  <a:lnTo>
                    <a:pt x="208" y="20081"/>
                  </a:lnTo>
                  <a:lnTo>
                    <a:pt x="208" y="20143"/>
                  </a:lnTo>
                  <a:lnTo>
                    <a:pt x="255" y="20143"/>
                  </a:lnTo>
                  <a:lnTo>
                    <a:pt x="2084" y="18687"/>
                  </a:lnTo>
                  <a:lnTo>
                    <a:pt x="116" y="20825"/>
                  </a:lnTo>
                  <a:lnTo>
                    <a:pt x="764" y="20360"/>
                  </a:lnTo>
                  <a:lnTo>
                    <a:pt x="69" y="21011"/>
                  </a:lnTo>
                  <a:lnTo>
                    <a:pt x="116" y="21011"/>
                  </a:lnTo>
                  <a:lnTo>
                    <a:pt x="509" y="20670"/>
                  </a:lnTo>
                  <a:lnTo>
                    <a:pt x="0" y="21538"/>
                  </a:lnTo>
                  <a:lnTo>
                    <a:pt x="69" y="21538"/>
                  </a:lnTo>
                  <a:lnTo>
                    <a:pt x="0" y="21600"/>
                  </a:lnTo>
                  <a:lnTo>
                    <a:pt x="69" y="21600"/>
                  </a:lnTo>
                  <a:lnTo>
                    <a:pt x="116" y="21476"/>
                  </a:lnTo>
                  <a:lnTo>
                    <a:pt x="69" y="21476"/>
                  </a:lnTo>
                  <a:lnTo>
                    <a:pt x="602" y="20670"/>
                  </a:lnTo>
                  <a:lnTo>
                    <a:pt x="602" y="20608"/>
                  </a:lnTo>
                  <a:lnTo>
                    <a:pt x="556" y="20608"/>
                  </a:lnTo>
                  <a:lnTo>
                    <a:pt x="208" y="20887"/>
                  </a:lnTo>
                  <a:lnTo>
                    <a:pt x="903" y="20205"/>
                  </a:lnTo>
                  <a:lnTo>
                    <a:pt x="857" y="20205"/>
                  </a:lnTo>
                  <a:lnTo>
                    <a:pt x="255" y="20670"/>
                  </a:lnTo>
                  <a:lnTo>
                    <a:pt x="2246" y="18563"/>
                  </a:lnTo>
                  <a:lnTo>
                    <a:pt x="2199" y="18563"/>
                  </a:lnTo>
                  <a:lnTo>
                    <a:pt x="1042" y="19431"/>
                  </a:lnTo>
                  <a:lnTo>
                    <a:pt x="2593" y="18222"/>
                  </a:lnTo>
                  <a:lnTo>
                    <a:pt x="2547" y="18222"/>
                  </a:lnTo>
                  <a:lnTo>
                    <a:pt x="2246" y="18439"/>
                  </a:lnTo>
                  <a:lnTo>
                    <a:pt x="2732" y="18098"/>
                  </a:lnTo>
                  <a:lnTo>
                    <a:pt x="2732" y="18036"/>
                  </a:lnTo>
                  <a:lnTo>
                    <a:pt x="2686" y="18036"/>
                  </a:lnTo>
                  <a:lnTo>
                    <a:pt x="857" y="19493"/>
                  </a:lnTo>
                  <a:lnTo>
                    <a:pt x="4908" y="16115"/>
                  </a:lnTo>
                  <a:lnTo>
                    <a:pt x="4908" y="16053"/>
                  </a:lnTo>
                  <a:lnTo>
                    <a:pt x="3820" y="16890"/>
                  </a:lnTo>
                  <a:lnTo>
                    <a:pt x="21415" y="3130"/>
                  </a:lnTo>
                  <a:lnTo>
                    <a:pt x="5255" y="15588"/>
                  </a:lnTo>
                  <a:lnTo>
                    <a:pt x="21415" y="2975"/>
                  </a:lnTo>
                  <a:lnTo>
                    <a:pt x="21461" y="2913"/>
                  </a:lnTo>
                  <a:lnTo>
                    <a:pt x="21415" y="2913"/>
                  </a:lnTo>
                  <a:lnTo>
                    <a:pt x="12432" y="9886"/>
                  </a:lnTo>
                  <a:lnTo>
                    <a:pt x="21461" y="2913"/>
                  </a:lnTo>
                  <a:lnTo>
                    <a:pt x="21461" y="2851"/>
                  </a:lnTo>
                  <a:lnTo>
                    <a:pt x="21415" y="2851"/>
                  </a:lnTo>
                  <a:lnTo>
                    <a:pt x="1898" y="17974"/>
                  </a:lnTo>
                  <a:lnTo>
                    <a:pt x="21507" y="2324"/>
                  </a:lnTo>
                  <a:lnTo>
                    <a:pt x="21461" y="2324"/>
                  </a:lnTo>
                  <a:lnTo>
                    <a:pt x="8242" y="12520"/>
                  </a:lnTo>
                  <a:lnTo>
                    <a:pt x="21507" y="2262"/>
                  </a:lnTo>
                  <a:lnTo>
                    <a:pt x="21507" y="2200"/>
                  </a:lnTo>
                  <a:lnTo>
                    <a:pt x="21461" y="2200"/>
                  </a:lnTo>
                  <a:lnTo>
                    <a:pt x="1898" y="17354"/>
                  </a:lnTo>
                  <a:lnTo>
                    <a:pt x="21554" y="1673"/>
                  </a:lnTo>
                  <a:lnTo>
                    <a:pt x="21554" y="1580"/>
                  </a:lnTo>
                  <a:lnTo>
                    <a:pt x="21507" y="1580"/>
                  </a:lnTo>
                  <a:lnTo>
                    <a:pt x="2037" y="16642"/>
                  </a:lnTo>
                  <a:lnTo>
                    <a:pt x="21554" y="1054"/>
                  </a:lnTo>
                  <a:lnTo>
                    <a:pt x="21554" y="992"/>
                  </a:lnTo>
                  <a:lnTo>
                    <a:pt x="3635" y="14906"/>
                  </a:lnTo>
                  <a:lnTo>
                    <a:pt x="21554" y="806"/>
                  </a:lnTo>
                  <a:lnTo>
                    <a:pt x="21600" y="744"/>
                  </a:lnTo>
                  <a:lnTo>
                    <a:pt x="21554" y="744"/>
                  </a:lnTo>
                  <a:lnTo>
                    <a:pt x="5001" y="13512"/>
                  </a:lnTo>
                  <a:lnTo>
                    <a:pt x="21600" y="589"/>
                  </a:lnTo>
                  <a:lnTo>
                    <a:pt x="21600" y="527"/>
                  </a:lnTo>
                  <a:lnTo>
                    <a:pt x="21554" y="527"/>
                  </a:lnTo>
                  <a:lnTo>
                    <a:pt x="3033" y="14844"/>
                  </a:lnTo>
                  <a:lnTo>
                    <a:pt x="21600" y="186"/>
                  </a:lnTo>
                  <a:lnTo>
                    <a:pt x="15164" y="5113"/>
                  </a:lnTo>
                  <a:lnTo>
                    <a:pt x="21600" y="124"/>
                  </a:lnTo>
                  <a:lnTo>
                    <a:pt x="10302" y="8832"/>
                  </a:lnTo>
                  <a:lnTo>
                    <a:pt x="21600" y="62"/>
                  </a:lnTo>
                  <a:lnTo>
                    <a:pt x="2477" y="14782"/>
                  </a:lnTo>
                  <a:lnTo>
                    <a:pt x="20859" y="0"/>
                  </a:lnTo>
                  <a:close/>
                </a:path>
              </a:pathLst>
            </a:custGeom>
            <a:solidFill>
              <a:srgbClr val="E4E963"/>
            </a:solidFill>
            <a:ln w="9525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006" name="组合 49"/>
          <p:cNvGrpSpPr/>
          <p:nvPr/>
        </p:nvGrpSpPr>
        <p:grpSpPr>
          <a:xfrm>
            <a:off x="5741987" y="4149724"/>
            <a:ext cx="1147764" cy="1901826"/>
            <a:chOff x="0" y="0"/>
            <a:chExt cx="1147763" cy="1901825"/>
          </a:xfrm>
        </p:grpSpPr>
        <p:sp>
          <p:nvSpPr>
            <p:cNvPr id="1001" name="Freeform 148"/>
            <p:cNvSpPr/>
            <p:nvPr/>
          </p:nvSpPr>
          <p:spPr>
            <a:xfrm>
              <a:off x="9525" y="276225"/>
              <a:ext cx="1138239" cy="1625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0" y="2510"/>
                  </a:moveTo>
                  <a:close/>
                  <a:moveTo>
                    <a:pt x="21600" y="0"/>
                  </a:moveTo>
                  <a:lnTo>
                    <a:pt x="7351" y="5759"/>
                  </a:lnTo>
                  <a:lnTo>
                    <a:pt x="15334" y="2341"/>
                  </a:lnTo>
                  <a:lnTo>
                    <a:pt x="15334" y="2299"/>
                  </a:lnTo>
                  <a:lnTo>
                    <a:pt x="6899" y="5716"/>
                  </a:lnTo>
                  <a:lnTo>
                    <a:pt x="14581" y="2384"/>
                  </a:lnTo>
                  <a:lnTo>
                    <a:pt x="14581" y="2341"/>
                  </a:lnTo>
                  <a:lnTo>
                    <a:pt x="7110" y="5358"/>
                  </a:lnTo>
                  <a:lnTo>
                    <a:pt x="14249" y="2341"/>
                  </a:lnTo>
                  <a:lnTo>
                    <a:pt x="6206" y="5590"/>
                  </a:lnTo>
                  <a:lnTo>
                    <a:pt x="13737" y="2194"/>
                  </a:lnTo>
                  <a:lnTo>
                    <a:pt x="13797" y="2152"/>
                  </a:lnTo>
                  <a:lnTo>
                    <a:pt x="13737" y="2152"/>
                  </a:lnTo>
                  <a:lnTo>
                    <a:pt x="5754" y="5400"/>
                  </a:lnTo>
                  <a:lnTo>
                    <a:pt x="13406" y="1920"/>
                  </a:lnTo>
                  <a:lnTo>
                    <a:pt x="13406" y="1877"/>
                  </a:lnTo>
                  <a:lnTo>
                    <a:pt x="5302" y="5168"/>
                  </a:lnTo>
                  <a:lnTo>
                    <a:pt x="13165" y="1666"/>
                  </a:lnTo>
                  <a:lnTo>
                    <a:pt x="13165" y="1624"/>
                  </a:lnTo>
                  <a:lnTo>
                    <a:pt x="5091" y="4873"/>
                  </a:lnTo>
                  <a:lnTo>
                    <a:pt x="13014" y="1434"/>
                  </a:lnTo>
                  <a:lnTo>
                    <a:pt x="5543" y="4451"/>
                  </a:lnTo>
                  <a:lnTo>
                    <a:pt x="12954" y="1350"/>
                  </a:lnTo>
                  <a:lnTo>
                    <a:pt x="12954" y="1308"/>
                  </a:lnTo>
                  <a:lnTo>
                    <a:pt x="7622" y="3459"/>
                  </a:lnTo>
                  <a:lnTo>
                    <a:pt x="12894" y="1308"/>
                  </a:lnTo>
                  <a:lnTo>
                    <a:pt x="12954" y="1308"/>
                  </a:lnTo>
                  <a:lnTo>
                    <a:pt x="12894" y="1245"/>
                  </a:lnTo>
                  <a:lnTo>
                    <a:pt x="4971" y="4451"/>
                  </a:lnTo>
                  <a:lnTo>
                    <a:pt x="12833" y="1160"/>
                  </a:lnTo>
                  <a:lnTo>
                    <a:pt x="12833" y="1118"/>
                  </a:lnTo>
                  <a:lnTo>
                    <a:pt x="11930" y="1477"/>
                  </a:lnTo>
                  <a:lnTo>
                    <a:pt x="12833" y="1118"/>
                  </a:lnTo>
                  <a:lnTo>
                    <a:pt x="6206" y="3776"/>
                  </a:lnTo>
                  <a:lnTo>
                    <a:pt x="12773" y="1076"/>
                  </a:lnTo>
                  <a:lnTo>
                    <a:pt x="12833" y="1076"/>
                  </a:lnTo>
                  <a:lnTo>
                    <a:pt x="12773" y="1034"/>
                  </a:lnTo>
                  <a:lnTo>
                    <a:pt x="3495" y="4809"/>
                  </a:lnTo>
                  <a:lnTo>
                    <a:pt x="4790" y="3923"/>
                  </a:lnTo>
                  <a:lnTo>
                    <a:pt x="4700" y="3923"/>
                  </a:lnTo>
                  <a:lnTo>
                    <a:pt x="2982" y="4641"/>
                  </a:lnTo>
                  <a:lnTo>
                    <a:pt x="4338" y="3776"/>
                  </a:lnTo>
                  <a:lnTo>
                    <a:pt x="4248" y="3734"/>
                  </a:lnTo>
                  <a:lnTo>
                    <a:pt x="2531" y="4451"/>
                  </a:lnTo>
                  <a:lnTo>
                    <a:pt x="3796" y="3607"/>
                  </a:lnTo>
                  <a:lnTo>
                    <a:pt x="3796" y="3544"/>
                  </a:lnTo>
                  <a:lnTo>
                    <a:pt x="2259" y="4177"/>
                  </a:lnTo>
                  <a:lnTo>
                    <a:pt x="3615" y="3502"/>
                  </a:lnTo>
                  <a:lnTo>
                    <a:pt x="3675" y="3502"/>
                  </a:lnTo>
                  <a:lnTo>
                    <a:pt x="3615" y="3502"/>
                  </a:lnTo>
                  <a:lnTo>
                    <a:pt x="1928" y="4177"/>
                  </a:lnTo>
                  <a:lnTo>
                    <a:pt x="3223" y="3333"/>
                  </a:lnTo>
                  <a:lnTo>
                    <a:pt x="3284" y="3333"/>
                  </a:lnTo>
                  <a:lnTo>
                    <a:pt x="3223" y="3333"/>
                  </a:lnTo>
                  <a:lnTo>
                    <a:pt x="1567" y="4008"/>
                  </a:lnTo>
                  <a:lnTo>
                    <a:pt x="2922" y="3185"/>
                  </a:lnTo>
                  <a:lnTo>
                    <a:pt x="1295" y="3818"/>
                  </a:lnTo>
                  <a:lnTo>
                    <a:pt x="2591" y="3059"/>
                  </a:lnTo>
                  <a:lnTo>
                    <a:pt x="1235" y="3607"/>
                  </a:lnTo>
                  <a:lnTo>
                    <a:pt x="2470" y="3016"/>
                  </a:lnTo>
                  <a:lnTo>
                    <a:pt x="2470" y="2974"/>
                  </a:lnTo>
                  <a:lnTo>
                    <a:pt x="1024" y="3544"/>
                  </a:lnTo>
                  <a:lnTo>
                    <a:pt x="2259" y="2932"/>
                  </a:lnTo>
                  <a:lnTo>
                    <a:pt x="844" y="3459"/>
                  </a:lnTo>
                  <a:lnTo>
                    <a:pt x="2079" y="2827"/>
                  </a:lnTo>
                  <a:lnTo>
                    <a:pt x="603" y="3417"/>
                  </a:lnTo>
                  <a:lnTo>
                    <a:pt x="1627" y="2658"/>
                  </a:lnTo>
                  <a:lnTo>
                    <a:pt x="331" y="3143"/>
                  </a:lnTo>
                  <a:lnTo>
                    <a:pt x="1175" y="2510"/>
                  </a:lnTo>
                  <a:lnTo>
                    <a:pt x="1115" y="2510"/>
                  </a:lnTo>
                  <a:lnTo>
                    <a:pt x="844" y="2616"/>
                  </a:lnTo>
                  <a:lnTo>
                    <a:pt x="1115" y="2510"/>
                  </a:lnTo>
                  <a:lnTo>
                    <a:pt x="1115" y="2468"/>
                  </a:lnTo>
                  <a:lnTo>
                    <a:pt x="60" y="2932"/>
                  </a:lnTo>
                  <a:lnTo>
                    <a:pt x="271" y="2426"/>
                  </a:lnTo>
                  <a:lnTo>
                    <a:pt x="60" y="2468"/>
                  </a:lnTo>
                  <a:lnTo>
                    <a:pt x="60" y="2510"/>
                  </a:lnTo>
                  <a:lnTo>
                    <a:pt x="271" y="2426"/>
                  </a:lnTo>
                  <a:lnTo>
                    <a:pt x="0" y="2932"/>
                  </a:lnTo>
                  <a:lnTo>
                    <a:pt x="271" y="2827"/>
                  </a:lnTo>
                  <a:lnTo>
                    <a:pt x="0" y="2974"/>
                  </a:lnTo>
                  <a:lnTo>
                    <a:pt x="60" y="2974"/>
                  </a:lnTo>
                  <a:lnTo>
                    <a:pt x="1024" y="2552"/>
                  </a:lnTo>
                  <a:lnTo>
                    <a:pt x="211" y="3185"/>
                  </a:lnTo>
                  <a:lnTo>
                    <a:pt x="271" y="3248"/>
                  </a:lnTo>
                  <a:lnTo>
                    <a:pt x="1476" y="2700"/>
                  </a:lnTo>
                  <a:lnTo>
                    <a:pt x="512" y="3459"/>
                  </a:lnTo>
                  <a:lnTo>
                    <a:pt x="1868" y="2932"/>
                  </a:lnTo>
                  <a:lnTo>
                    <a:pt x="663" y="3544"/>
                  </a:lnTo>
                  <a:lnTo>
                    <a:pt x="663" y="3607"/>
                  </a:lnTo>
                  <a:lnTo>
                    <a:pt x="2079" y="3016"/>
                  </a:lnTo>
                  <a:lnTo>
                    <a:pt x="783" y="3649"/>
                  </a:lnTo>
                  <a:lnTo>
                    <a:pt x="783" y="3691"/>
                  </a:lnTo>
                  <a:lnTo>
                    <a:pt x="2139" y="3143"/>
                  </a:lnTo>
                  <a:lnTo>
                    <a:pt x="904" y="3734"/>
                  </a:lnTo>
                  <a:lnTo>
                    <a:pt x="2470" y="3101"/>
                  </a:lnTo>
                  <a:lnTo>
                    <a:pt x="1175" y="3860"/>
                  </a:lnTo>
                  <a:lnTo>
                    <a:pt x="1115" y="3923"/>
                  </a:lnTo>
                  <a:lnTo>
                    <a:pt x="1175" y="3923"/>
                  </a:lnTo>
                  <a:lnTo>
                    <a:pt x="2772" y="3248"/>
                  </a:lnTo>
                  <a:lnTo>
                    <a:pt x="1416" y="4050"/>
                  </a:lnTo>
                  <a:lnTo>
                    <a:pt x="3163" y="3375"/>
                  </a:lnTo>
                  <a:lnTo>
                    <a:pt x="1808" y="4240"/>
                  </a:lnTo>
                  <a:lnTo>
                    <a:pt x="3344" y="3607"/>
                  </a:lnTo>
                  <a:lnTo>
                    <a:pt x="1928" y="4324"/>
                  </a:lnTo>
                  <a:lnTo>
                    <a:pt x="2018" y="4324"/>
                  </a:lnTo>
                  <a:lnTo>
                    <a:pt x="3736" y="3649"/>
                  </a:lnTo>
                  <a:lnTo>
                    <a:pt x="2470" y="4493"/>
                  </a:lnTo>
                  <a:lnTo>
                    <a:pt x="4187" y="3818"/>
                  </a:lnTo>
                  <a:lnTo>
                    <a:pt x="2832" y="4683"/>
                  </a:lnTo>
                  <a:lnTo>
                    <a:pt x="4639" y="3966"/>
                  </a:lnTo>
                  <a:lnTo>
                    <a:pt x="3344" y="4873"/>
                  </a:lnTo>
                  <a:lnTo>
                    <a:pt x="10062" y="2152"/>
                  </a:lnTo>
                  <a:lnTo>
                    <a:pt x="3495" y="4915"/>
                  </a:lnTo>
                  <a:lnTo>
                    <a:pt x="4398" y="4556"/>
                  </a:lnTo>
                  <a:lnTo>
                    <a:pt x="3495" y="4915"/>
                  </a:lnTo>
                  <a:lnTo>
                    <a:pt x="3555" y="4915"/>
                  </a:lnTo>
                  <a:lnTo>
                    <a:pt x="11598" y="1666"/>
                  </a:lnTo>
                  <a:lnTo>
                    <a:pt x="3736" y="4999"/>
                  </a:lnTo>
                  <a:lnTo>
                    <a:pt x="9098" y="2827"/>
                  </a:lnTo>
                  <a:lnTo>
                    <a:pt x="3796" y="4999"/>
                  </a:lnTo>
                  <a:lnTo>
                    <a:pt x="3796" y="5041"/>
                  </a:lnTo>
                  <a:lnTo>
                    <a:pt x="11418" y="1983"/>
                  </a:lnTo>
                  <a:lnTo>
                    <a:pt x="4007" y="5084"/>
                  </a:lnTo>
                  <a:lnTo>
                    <a:pt x="3946" y="5084"/>
                  </a:lnTo>
                  <a:lnTo>
                    <a:pt x="4007" y="5084"/>
                  </a:lnTo>
                  <a:lnTo>
                    <a:pt x="12201" y="1793"/>
                  </a:lnTo>
                  <a:lnTo>
                    <a:pt x="4338" y="5231"/>
                  </a:lnTo>
                  <a:lnTo>
                    <a:pt x="4248" y="5231"/>
                  </a:lnTo>
                  <a:lnTo>
                    <a:pt x="4338" y="5231"/>
                  </a:lnTo>
                  <a:lnTo>
                    <a:pt x="12653" y="1877"/>
                  </a:lnTo>
                  <a:lnTo>
                    <a:pt x="4790" y="5400"/>
                  </a:lnTo>
                  <a:lnTo>
                    <a:pt x="12894" y="2109"/>
                  </a:lnTo>
                  <a:lnTo>
                    <a:pt x="5242" y="5590"/>
                  </a:lnTo>
                  <a:lnTo>
                    <a:pt x="5242" y="5632"/>
                  </a:lnTo>
                  <a:lnTo>
                    <a:pt x="5302" y="5632"/>
                  </a:lnTo>
                  <a:lnTo>
                    <a:pt x="13225" y="2426"/>
                  </a:lnTo>
                  <a:lnTo>
                    <a:pt x="5664" y="5801"/>
                  </a:lnTo>
                  <a:lnTo>
                    <a:pt x="13014" y="2827"/>
                  </a:lnTo>
                  <a:lnTo>
                    <a:pt x="5874" y="5906"/>
                  </a:lnTo>
                  <a:lnTo>
                    <a:pt x="5814" y="5906"/>
                  </a:lnTo>
                  <a:lnTo>
                    <a:pt x="5874" y="5906"/>
                  </a:lnTo>
                  <a:lnTo>
                    <a:pt x="13797" y="2700"/>
                  </a:lnTo>
                  <a:lnTo>
                    <a:pt x="6115" y="6033"/>
                  </a:lnTo>
                  <a:lnTo>
                    <a:pt x="14370" y="2742"/>
                  </a:lnTo>
                  <a:lnTo>
                    <a:pt x="6387" y="6117"/>
                  </a:lnTo>
                  <a:lnTo>
                    <a:pt x="6326" y="6180"/>
                  </a:lnTo>
                  <a:lnTo>
                    <a:pt x="6387" y="6180"/>
                  </a:lnTo>
                  <a:lnTo>
                    <a:pt x="20576" y="443"/>
                  </a:lnTo>
                  <a:lnTo>
                    <a:pt x="6718" y="6349"/>
                  </a:lnTo>
                  <a:lnTo>
                    <a:pt x="19792" y="1076"/>
                  </a:lnTo>
                  <a:lnTo>
                    <a:pt x="6899" y="6497"/>
                  </a:lnTo>
                  <a:lnTo>
                    <a:pt x="6959" y="6497"/>
                  </a:lnTo>
                  <a:lnTo>
                    <a:pt x="20124" y="1160"/>
                  </a:lnTo>
                  <a:lnTo>
                    <a:pt x="7230" y="6708"/>
                  </a:lnTo>
                  <a:lnTo>
                    <a:pt x="7290" y="6750"/>
                  </a:lnTo>
                  <a:lnTo>
                    <a:pt x="19401" y="1835"/>
                  </a:lnTo>
                  <a:lnTo>
                    <a:pt x="7562" y="6940"/>
                  </a:lnTo>
                  <a:lnTo>
                    <a:pt x="16177" y="3459"/>
                  </a:lnTo>
                  <a:lnTo>
                    <a:pt x="7622" y="6982"/>
                  </a:lnTo>
                  <a:lnTo>
                    <a:pt x="7622" y="7024"/>
                  </a:lnTo>
                  <a:lnTo>
                    <a:pt x="18618" y="2552"/>
                  </a:lnTo>
                  <a:lnTo>
                    <a:pt x="7803" y="7214"/>
                  </a:lnTo>
                  <a:lnTo>
                    <a:pt x="18437" y="2932"/>
                  </a:lnTo>
                  <a:lnTo>
                    <a:pt x="8074" y="7425"/>
                  </a:lnTo>
                  <a:lnTo>
                    <a:pt x="8074" y="7488"/>
                  </a:lnTo>
                  <a:lnTo>
                    <a:pt x="13165" y="5400"/>
                  </a:lnTo>
                  <a:lnTo>
                    <a:pt x="8074" y="7488"/>
                  </a:lnTo>
                  <a:lnTo>
                    <a:pt x="8074" y="7530"/>
                  </a:lnTo>
                  <a:lnTo>
                    <a:pt x="8134" y="7530"/>
                  </a:lnTo>
                  <a:lnTo>
                    <a:pt x="16629" y="4050"/>
                  </a:lnTo>
                  <a:lnTo>
                    <a:pt x="8194" y="7573"/>
                  </a:lnTo>
                  <a:lnTo>
                    <a:pt x="8194" y="7615"/>
                  </a:lnTo>
                  <a:lnTo>
                    <a:pt x="14310" y="5126"/>
                  </a:lnTo>
                  <a:lnTo>
                    <a:pt x="8194" y="7615"/>
                  </a:lnTo>
                  <a:lnTo>
                    <a:pt x="8194" y="7657"/>
                  </a:lnTo>
                  <a:lnTo>
                    <a:pt x="8254" y="7657"/>
                  </a:lnTo>
                  <a:lnTo>
                    <a:pt x="17804" y="3776"/>
                  </a:lnTo>
                  <a:lnTo>
                    <a:pt x="8435" y="7931"/>
                  </a:lnTo>
                  <a:lnTo>
                    <a:pt x="8435" y="7973"/>
                  </a:lnTo>
                  <a:lnTo>
                    <a:pt x="17081" y="4451"/>
                  </a:lnTo>
                  <a:lnTo>
                    <a:pt x="8586" y="8163"/>
                  </a:lnTo>
                  <a:lnTo>
                    <a:pt x="8586" y="8205"/>
                  </a:lnTo>
                  <a:lnTo>
                    <a:pt x="17141" y="4725"/>
                  </a:lnTo>
                  <a:lnTo>
                    <a:pt x="8706" y="8522"/>
                  </a:lnTo>
                  <a:lnTo>
                    <a:pt x="8767" y="8522"/>
                  </a:lnTo>
                  <a:lnTo>
                    <a:pt x="16388" y="5400"/>
                  </a:lnTo>
                  <a:lnTo>
                    <a:pt x="8767" y="8691"/>
                  </a:lnTo>
                  <a:lnTo>
                    <a:pt x="8827" y="8691"/>
                  </a:lnTo>
                  <a:lnTo>
                    <a:pt x="15936" y="5801"/>
                  </a:lnTo>
                  <a:lnTo>
                    <a:pt x="8827" y="8838"/>
                  </a:lnTo>
                  <a:lnTo>
                    <a:pt x="16057" y="5906"/>
                  </a:lnTo>
                  <a:lnTo>
                    <a:pt x="8887" y="9007"/>
                  </a:lnTo>
                  <a:lnTo>
                    <a:pt x="13165" y="7298"/>
                  </a:lnTo>
                  <a:lnTo>
                    <a:pt x="8887" y="9049"/>
                  </a:lnTo>
                  <a:lnTo>
                    <a:pt x="14882" y="6623"/>
                  </a:lnTo>
                  <a:lnTo>
                    <a:pt x="8887" y="9155"/>
                  </a:lnTo>
                  <a:lnTo>
                    <a:pt x="8977" y="9155"/>
                  </a:lnTo>
                  <a:lnTo>
                    <a:pt x="15485" y="6497"/>
                  </a:lnTo>
                  <a:lnTo>
                    <a:pt x="8977" y="9239"/>
                  </a:lnTo>
                  <a:lnTo>
                    <a:pt x="8977" y="9281"/>
                  </a:lnTo>
                  <a:lnTo>
                    <a:pt x="15485" y="6666"/>
                  </a:lnTo>
                  <a:lnTo>
                    <a:pt x="8977" y="9429"/>
                  </a:lnTo>
                  <a:lnTo>
                    <a:pt x="15665" y="6708"/>
                  </a:lnTo>
                  <a:lnTo>
                    <a:pt x="8977" y="9598"/>
                  </a:lnTo>
                  <a:lnTo>
                    <a:pt x="11146" y="8733"/>
                  </a:lnTo>
                  <a:lnTo>
                    <a:pt x="8977" y="9640"/>
                  </a:lnTo>
                  <a:lnTo>
                    <a:pt x="9038" y="9640"/>
                  </a:lnTo>
                  <a:lnTo>
                    <a:pt x="15213" y="7172"/>
                  </a:lnTo>
                  <a:lnTo>
                    <a:pt x="8977" y="9788"/>
                  </a:lnTo>
                  <a:lnTo>
                    <a:pt x="9038" y="9788"/>
                  </a:lnTo>
                  <a:lnTo>
                    <a:pt x="15786" y="7024"/>
                  </a:lnTo>
                  <a:lnTo>
                    <a:pt x="8977" y="10041"/>
                  </a:lnTo>
                  <a:lnTo>
                    <a:pt x="9038" y="10041"/>
                  </a:lnTo>
                  <a:lnTo>
                    <a:pt x="15485" y="7425"/>
                  </a:lnTo>
                  <a:lnTo>
                    <a:pt x="8977" y="10273"/>
                  </a:lnTo>
                  <a:lnTo>
                    <a:pt x="9038" y="10273"/>
                  </a:lnTo>
                  <a:lnTo>
                    <a:pt x="15726" y="7573"/>
                  </a:lnTo>
                  <a:lnTo>
                    <a:pt x="8977" y="10631"/>
                  </a:lnTo>
                  <a:lnTo>
                    <a:pt x="15605" y="7973"/>
                  </a:lnTo>
                  <a:lnTo>
                    <a:pt x="8977" y="11053"/>
                  </a:lnTo>
                  <a:lnTo>
                    <a:pt x="8977" y="11095"/>
                  </a:lnTo>
                  <a:lnTo>
                    <a:pt x="15213" y="8522"/>
                  </a:lnTo>
                  <a:lnTo>
                    <a:pt x="8977" y="11306"/>
                  </a:lnTo>
                  <a:lnTo>
                    <a:pt x="15334" y="8733"/>
                  </a:lnTo>
                  <a:lnTo>
                    <a:pt x="8887" y="11665"/>
                  </a:lnTo>
                  <a:lnTo>
                    <a:pt x="12110" y="10420"/>
                  </a:lnTo>
                  <a:lnTo>
                    <a:pt x="8887" y="11728"/>
                  </a:lnTo>
                  <a:lnTo>
                    <a:pt x="14249" y="9555"/>
                  </a:lnTo>
                  <a:lnTo>
                    <a:pt x="8887" y="11812"/>
                  </a:lnTo>
                  <a:lnTo>
                    <a:pt x="8887" y="11855"/>
                  </a:lnTo>
                  <a:lnTo>
                    <a:pt x="15274" y="9281"/>
                  </a:lnTo>
                  <a:lnTo>
                    <a:pt x="8887" y="12255"/>
                  </a:lnTo>
                  <a:lnTo>
                    <a:pt x="14972" y="9830"/>
                  </a:lnTo>
                  <a:lnTo>
                    <a:pt x="8827" y="12530"/>
                  </a:lnTo>
                  <a:lnTo>
                    <a:pt x="15153" y="9998"/>
                  </a:lnTo>
                  <a:lnTo>
                    <a:pt x="8827" y="12930"/>
                  </a:lnTo>
                  <a:lnTo>
                    <a:pt x="15033" y="10420"/>
                  </a:lnTo>
                  <a:lnTo>
                    <a:pt x="8767" y="13289"/>
                  </a:lnTo>
                  <a:lnTo>
                    <a:pt x="14762" y="10905"/>
                  </a:lnTo>
                  <a:lnTo>
                    <a:pt x="8767" y="13521"/>
                  </a:lnTo>
                  <a:lnTo>
                    <a:pt x="15033" y="10990"/>
                  </a:lnTo>
                  <a:lnTo>
                    <a:pt x="8706" y="13922"/>
                  </a:lnTo>
                  <a:lnTo>
                    <a:pt x="15033" y="11412"/>
                  </a:lnTo>
                  <a:lnTo>
                    <a:pt x="8646" y="14386"/>
                  </a:lnTo>
                  <a:lnTo>
                    <a:pt x="8706" y="14386"/>
                  </a:lnTo>
                  <a:lnTo>
                    <a:pt x="14822" y="11897"/>
                  </a:lnTo>
                  <a:lnTo>
                    <a:pt x="8646" y="14660"/>
                  </a:lnTo>
                  <a:lnTo>
                    <a:pt x="8646" y="14702"/>
                  </a:lnTo>
                  <a:lnTo>
                    <a:pt x="15033" y="12129"/>
                  </a:lnTo>
                  <a:lnTo>
                    <a:pt x="8586" y="15103"/>
                  </a:lnTo>
                  <a:lnTo>
                    <a:pt x="14069" y="12888"/>
                  </a:lnTo>
                  <a:lnTo>
                    <a:pt x="8586" y="15230"/>
                  </a:lnTo>
                  <a:lnTo>
                    <a:pt x="14701" y="12762"/>
                  </a:lnTo>
                  <a:lnTo>
                    <a:pt x="8526" y="15462"/>
                  </a:lnTo>
                  <a:lnTo>
                    <a:pt x="8526" y="15504"/>
                  </a:lnTo>
                  <a:lnTo>
                    <a:pt x="8586" y="15504"/>
                  </a:lnTo>
                  <a:lnTo>
                    <a:pt x="14822" y="12930"/>
                  </a:lnTo>
                  <a:lnTo>
                    <a:pt x="8526" y="15778"/>
                  </a:lnTo>
                  <a:lnTo>
                    <a:pt x="14972" y="13205"/>
                  </a:lnTo>
                  <a:lnTo>
                    <a:pt x="8435" y="16137"/>
                  </a:lnTo>
                  <a:lnTo>
                    <a:pt x="14430" y="13753"/>
                  </a:lnTo>
                  <a:lnTo>
                    <a:pt x="8435" y="16327"/>
                  </a:lnTo>
                  <a:lnTo>
                    <a:pt x="14129" y="14070"/>
                  </a:lnTo>
                  <a:lnTo>
                    <a:pt x="8375" y="16453"/>
                  </a:lnTo>
                  <a:lnTo>
                    <a:pt x="8435" y="16453"/>
                  </a:lnTo>
                  <a:lnTo>
                    <a:pt x="8375" y="16453"/>
                  </a:lnTo>
                  <a:lnTo>
                    <a:pt x="8375" y="16495"/>
                  </a:lnTo>
                  <a:lnTo>
                    <a:pt x="8435" y="16495"/>
                  </a:lnTo>
                  <a:lnTo>
                    <a:pt x="14972" y="13838"/>
                  </a:lnTo>
                  <a:lnTo>
                    <a:pt x="8375" y="16812"/>
                  </a:lnTo>
                  <a:lnTo>
                    <a:pt x="14581" y="14344"/>
                  </a:lnTo>
                  <a:lnTo>
                    <a:pt x="8315" y="17002"/>
                  </a:lnTo>
                  <a:lnTo>
                    <a:pt x="8315" y="17044"/>
                  </a:lnTo>
                  <a:lnTo>
                    <a:pt x="8375" y="17044"/>
                  </a:lnTo>
                  <a:lnTo>
                    <a:pt x="14581" y="14512"/>
                  </a:lnTo>
                  <a:lnTo>
                    <a:pt x="8315" y="17234"/>
                  </a:lnTo>
                  <a:lnTo>
                    <a:pt x="14882" y="14555"/>
                  </a:lnTo>
                  <a:lnTo>
                    <a:pt x="8254" y="17487"/>
                  </a:lnTo>
                  <a:lnTo>
                    <a:pt x="8254" y="17550"/>
                  </a:lnTo>
                  <a:lnTo>
                    <a:pt x="8315" y="17550"/>
                  </a:lnTo>
                  <a:lnTo>
                    <a:pt x="15093" y="14787"/>
                  </a:lnTo>
                  <a:lnTo>
                    <a:pt x="8194" y="17951"/>
                  </a:lnTo>
                  <a:lnTo>
                    <a:pt x="8194" y="17993"/>
                  </a:lnTo>
                  <a:lnTo>
                    <a:pt x="8254" y="17993"/>
                  </a:lnTo>
                  <a:lnTo>
                    <a:pt x="15153" y="15188"/>
                  </a:lnTo>
                  <a:lnTo>
                    <a:pt x="8134" y="18352"/>
                  </a:lnTo>
                  <a:lnTo>
                    <a:pt x="8134" y="18394"/>
                  </a:lnTo>
                  <a:lnTo>
                    <a:pt x="8194" y="18394"/>
                  </a:lnTo>
                  <a:lnTo>
                    <a:pt x="15213" y="15546"/>
                  </a:lnTo>
                  <a:lnTo>
                    <a:pt x="8134" y="18795"/>
                  </a:lnTo>
                  <a:lnTo>
                    <a:pt x="8074" y="18795"/>
                  </a:lnTo>
                  <a:lnTo>
                    <a:pt x="8134" y="18795"/>
                  </a:lnTo>
                  <a:lnTo>
                    <a:pt x="15274" y="15926"/>
                  </a:lnTo>
                  <a:lnTo>
                    <a:pt x="8074" y="19259"/>
                  </a:lnTo>
                  <a:lnTo>
                    <a:pt x="8013" y="19259"/>
                  </a:lnTo>
                  <a:lnTo>
                    <a:pt x="8074" y="19259"/>
                  </a:lnTo>
                  <a:lnTo>
                    <a:pt x="15274" y="16369"/>
                  </a:lnTo>
                  <a:lnTo>
                    <a:pt x="8013" y="19659"/>
                  </a:lnTo>
                  <a:lnTo>
                    <a:pt x="15153" y="16770"/>
                  </a:lnTo>
                  <a:lnTo>
                    <a:pt x="7923" y="19934"/>
                  </a:lnTo>
                  <a:lnTo>
                    <a:pt x="7923" y="19976"/>
                  </a:lnTo>
                  <a:lnTo>
                    <a:pt x="14972" y="17128"/>
                  </a:lnTo>
                  <a:lnTo>
                    <a:pt x="7863" y="20166"/>
                  </a:lnTo>
                  <a:lnTo>
                    <a:pt x="7923" y="20208"/>
                  </a:lnTo>
                  <a:lnTo>
                    <a:pt x="14972" y="17318"/>
                  </a:lnTo>
                  <a:lnTo>
                    <a:pt x="7863" y="20377"/>
                  </a:lnTo>
                  <a:lnTo>
                    <a:pt x="15334" y="17360"/>
                  </a:lnTo>
                  <a:lnTo>
                    <a:pt x="7803" y="20735"/>
                  </a:lnTo>
                  <a:lnTo>
                    <a:pt x="15033" y="17866"/>
                  </a:lnTo>
                  <a:lnTo>
                    <a:pt x="7803" y="20967"/>
                  </a:lnTo>
                  <a:lnTo>
                    <a:pt x="7742" y="20967"/>
                  </a:lnTo>
                  <a:lnTo>
                    <a:pt x="7803" y="20967"/>
                  </a:lnTo>
                  <a:lnTo>
                    <a:pt x="15033" y="18035"/>
                  </a:lnTo>
                  <a:lnTo>
                    <a:pt x="7742" y="21157"/>
                  </a:lnTo>
                  <a:lnTo>
                    <a:pt x="7742" y="21199"/>
                  </a:lnTo>
                  <a:lnTo>
                    <a:pt x="15274" y="18120"/>
                  </a:lnTo>
                  <a:lnTo>
                    <a:pt x="7682" y="21410"/>
                  </a:lnTo>
                  <a:lnTo>
                    <a:pt x="7682" y="21473"/>
                  </a:lnTo>
                  <a:lnTo>
                    <a:pt x="7742" y="21473"/>
                  </a:lnTo>
                  <a:lnTo>
                    <a:pt x="10574" y="20292"/>
                  </a:lnTo>
                  <a:lnTo>
                    <a:pt x="7682" y="21473"/>
                  </a:lnTo>
                  <a:lnTo>
                    <a:pt x="7682" y="21516"/>
                  </a:lnTo>
                  <a:lnTo>
                    <a:pt x="7742" y="21516"/>
                  </a:lnTo>
                  <a:lnTo>
                    <a:pt x="15334" y="18394"/>
                  </a:lnTo>
                  <a:lnTo>
                    <a:pt x="8013" y="21600"/>
                  </a:lnTo>
                  <a:lnTo>
                    <a:pt x="15665" y="18541"/>
                  </a:lnTo>
                  <a:lnTo>
                    <a:pt x="8887" y="21600"/>
                  </a:lnTo>
                  <a:lnTo>
                    <a:pt x="8827" y="21600"/>
                  </a:lnTo>
                  <a:lnTo>
                    <a:pt x="8887" y="21600"/>
                  </a:lnTo>
                  <a:lnTo>
                    <a:pt x="14641" y="19301"/>
                  </a:lnTo>
                  <a:lnTo>
                    <a:pt x="9158" y="21600"/>
                  </a:lnTo>
                  <a:lnTo>
                    <a:pt x="15334" y="19111"/>
                  </a:lnTo>
                  <a:lnTo>
                    <a:pt x="9550" y="21600"/>
                  </a:lnTo>
                  <a:lnTo>
                    <a:pt x="9610" y="21600"/>
                  </a:lnTo>
                  <a:lnTo>
                    <a:pt x="15726" y="19111"/>
                  </a:lnTo>
                  <a:lnTo>
                    <a:pt x="10243" y="21600"/>
                  </a:lnTo>
                  <a:lnTo>
                    <a:pt x="10182" y="21600"/>
                  </a:lnTo>
                  <a:lnTo>
                    <a:pt x="10243" y="21600"/>
                  </a:lnTo>
                  <a:lnTo>
                    <a:pt x="15786" y="19385"/>
                  </a:lnTo>
                  <a:lnTo>
                    <a:pt x="10755" y="21600"/>
                  </a:lnTo>
                  <a:lnTo>
                    <a:pt x="14430" y="20166"/>
                  </a:lnTo>
                  <a:lnTo>
                    <a:pt x="10966" y="21600"/>
                  </a:lnTo>
                  <a:lnTo>
                    <a:pt x="14972" y="19976"/>
                  </a:lnTo>
                  <a:lnTo>
                    <a:pt x="11146" y="21600"/>
                  </a:lnTo>
                  <a:lnTo>
                    <a:pt x="15936" y="19659"/>
                  </a:lnTo>
                  <a:lnTo>
                    <a:pt x="11659" y="21600"/>
                  </a:lnTo>
                  <a:lnTo>
                    <a:pt x="11749" y="21600"/>
                  </a:lnTo>
                  <a:lnTo>
                    <a:pt x="16238" y="19786"/>
                  </a:lnTo>
                  <a:lnTo>
                    <a:pt x="12562" y="21600"/>
                  </a:lnTo>
                  <a:lnTo>
                    <a:pt x="16298" y="20102"/>
                  </a:lnTo>
                  <a:lnTo>
                    <a:pt x="13285" y="21600"/>
                  </a:lnTo>
                  <a:lnTo>
                    <a:pt x="16509" y="20292"/>
                  </a:lnTo>
                  <a:lnTo>
                    <a:pt x="14310" y="21558"/>
                  </a:lnTo>
                  <a:lnTo>
                    <a:pt x="14310" y="21600"/>
                  </a:lnTo>
                  <a:lnTo>
                    <a:pt x="14521" y="21516"/>
                  </a:lnTo>
                  <a:lnTo>
                    <a:pt x="14370" y="21558"/>
                  </a:lnTo>
                  <a:lnTo>
                    <a:pt x="14370" y="21600"/>
                  </a:lnTo>
                  <a:lnTo>
                    <a:pt x="16449" y="20735"/>
                  </a:lnTo>
                  <a:lnTo>
                    <a:pt x="14762" y="21558"/>
                  </a:lnTo>
                  <a:lnTo>
                    <a:pt x="14762" y="21600"/>
                  </a:lnTo>
                  <a:lnTo>
                    <a:pt x="16509" y="20883"/>
                  </a:lnTo>
                  <a:lnTo>
                    <a:pt x="15093" y="21558"/>
                  </a:lnTo>
                  <a:lnTo>
                    <a:pt x="15093" y="21600"/>
                  </a:lnTo>
                  <a:lnTo>
                    <a:pt x="16629" y="20967"/>
                  </a:lnTo>
                  <a:lnTo>
                    <a:pt x="15485" y="21558"/>
                  </a:lnTo>
                  <a:lnTo>
                    <a:pt x="15485" y="21600"/>
                  </a:lnTo>
                  <a:lnTo>
                    <a:pt x="16840" y="21009"/>
                  </a:lnTo>
                  <a:lnTo>
                    <a:pt x="16298" y="21558"/>
                  </a:lnTo>
                  <a:lnTo>
                    <a:pt x="16298" y="21600"/>
                  </a:lnTo>
                  <a:lnTo>
                    <a:pt x="16961" y="21326"/>
                  </a:lnTo>
                  <a:lnTo>
                    <a:pt x="16750" y="21558"/>
                  </a:lnTo>
                  <a:lnTo>
                    <a:pt x="16750" y="21600"/>
                  </a:lnTo>
                  <a:lnTo>
                    <a:pt x="16840" y="21600"/>
                  </a:lnTo>
                  <a:lnTo>
                    <a:pt x="17021" y="21473"/>
                  </a:lnTo>
                  <a:lnTo>
                    <a:pt x="17081" y="21558"/>
                  </a:lnTo>
                  <a:lnTo>
                    <a:pt x="17081" y="21600"/>
                  </a:lnTo>
                  <a:lnTo>
                    <a:pt x="17081" y="21473"/>
                  </a:lnTo>
                  <a:lnTo>
                    <a:pt x="17021" y="21473"/>
                  </a:lnTo>
                  <a:lnTo>
                    <a:pt x="16840" y="21558"/>
                  </a:lnTo>
                  <a:lnTo>
                    <a:pt x="17021" y="21284"/>
                  </a:lnTo>
                  <a:lnTo>
                    <a:pt x="16388" y="21558"/>
                  </a:lnTo>
                  <a:lnTo>
                    <a:pt x="16900" y="21009"/>
                  </a:lnTo>
                  <a:lnTo>
                    <a:pt x="16900" y="20967"/>
                  </a:lnTo>
                  <a:lnTo>
                    <a:pt x="15726" y="21473"/>
                  </a:lnTo>
                  <a:lnTo>
                    <a:pt x="16900" y="20883"/>
                  </a:lnTo>
                  <a:lnTo>
                    <a:pt x="16840" y="20883"/>
                  </a:lnTo>
                  <a:lnTo>
                    <a:pt x="15424" y="21473"/>
                  </a:lnTo>
                  <a:lnTo>
                    <a:pt x="16840" y="20735"/>
                  </a:lnTo>
                  <a:lnTo>
                    <a:pt x="15093" y="21410"/>
                  </a:lnTo>
                  <a:lnTo>
                    <a:pt x="16750" y="20609"/>
                  </a:lnTo>
                  <a:lnTo>
                    <a:pt x="16840" y="20609"/>
                  </a:lnTo>
                  <a:lnTo>
                    <a:pt x="16750" y="20609"/>
                  </a:lnTo>
                  <a:lnTo>
                    <a:pt x="16629" y="20651"/>
                  </a:lnTo>
                  <a:lnTo>
                    <a:pt x="16750" y="20609"/>
                  </a:lnTo>
                  <a:lnTo>
                    <a:pt x="16750" y="20566"/>
                  </a:lnTo>
                  <a:lnTo>
                    <a:pt x="14430" y="21516"/>
                  </a:lnTo>
                  <a:lnTo>
                    <a:pt x="16690" y="20208"/>
                  </a:lnTo>
                  <a:lnTo>
                    <a:pt x="16629" y="20208"/>
                  </a:lnTo>
                  <a:lnTo>
                    <a:pt x="13526" y="21473"/>
                  </a:lnTo>
                  <a:lnTo>
                    <a:pt x="16629" y="19976"/>
                  </a:lnTo>
                  <a:lnTo>
                    <a:pt x="16569" y="19976"/>
                  </a:lnTo>
                  <a:lnTo>
                    <a:pt x="12833" y="21473"/>
                  </a:lnTo>
                  <a:lnTo>
                    <a:pt x="16509" y="19659"/>
                  </a:lnTo>
                  <a:lnTo>
                    <a:pt x="12261" y="21368"/>
                  </a:lnTo>
                  <a:lnTo>
                    <a:pt x="16449" y="19491"/>
                  </a:lnTo>
                  <a:lnTo>
                    <a:pt x="16509" y="19427"/>
                  </a:lnTo>
                  <a:lnTo>
                    <a:pt x="16449" y="19427"/>
                  </a:lnTo>
                  <a:lnTo>
                    <a:pt x="12653" y="20967"/>
                  </a:lnTo>
                  <a:lnTo>
                    <a:pt x="16449" y="19385"/>
                  </a:lnTo>
                  <a:lnTo>
                    <a:pt x="16449" y="19343"/>
                  </a:lnTo>
                  <a:lnTo>
                    <a:pt x="12954" y="20798"/>
                  </a:lnTo>
                  <a:lnTo>
                    <a:pt x="16449" y="19343"/>
                  </a:lnTo>
                  <a:lnTo>
                    <a:pt x="16449" y="19301"/>
                  </a:lnTo>
                  <a:lnTo>
                    <a:pt x="11418" y="21326"/>
                  </a:lnTo>
                  <a:lnTo>
                    <a:pt x="16388" y="19111"/>
                  </a:lnTo>
                  <a:lnTo>
                    <a:pt x="10755" y="21368"/>
                  </a:lnTo>
                  <a:lnTo>
                    <a:pt x="16298" y="18900"/>
                  </a:lnTo>
                  <a:lnTo>
                    <a:pt x="16298" y="18858"/>
                  </a:lnTo>
                  <a:lnTo>
                    <a:pt x="10514" y="21199"/>
                  </a:lnTo>
                  <a:lnTo>
                    <a:pt x="16298" y="18710"/>
                  </a:lnTo>
                  <a:lnTo>
                    <a:pt x="16238" y="18710"/>
                  </a:lnTo>
                  <a:lnTo>
                    <a:pt x="10755" y="20925"/>
                  </a:lnTo>
                  <a:lnTo>
                    <a:pt x="16238" y="18626"/>
                  </a:lnTo>
                  <a:lnTo>
                    <a:pt x="9339" y="21368"/>
                  </a:lnTo>
                  <a:lnTo>
                    <a:pt x="16177" y="18309"/>
                  </a:lnTo>
                  <a:lnTo>
                    <a:pt x="8767" y="21284"/>
                  </a:lnTo>
                  <a:lnTo>
                    <a:pt x="16117" y="18077"/>
                  </a:lnTo>
                  <a:lnTo>
                    <a:pt x="13165" y="19259"/>
                  </a:lnTo>
                  <a:lnTo>
                    <a:pt x="16117" y="18035"/>
                  </a:lnTo>
                  <a:lnTo>
                    <a:pt x="8526" y="21115"/>
                  </a:lnTo>
                  <a:lnTo>
                    <a:pt x="16057" y="17803"/>
                  </a:lnTo>
                  <a:lnTo>
                    <a:pt x="16117" y="17803"/>
                  </a:lnTo>
                  <a:lnTo>
                    <a:pt x="16057" y="17803"/>
                  </a:lnTo>
                  <a:lnTo>
                    <a:pt x="8767" y="20735"/>
                  </a:lnTo>
                  <a:lnTo>
                    <a:pt x="16057" y="17634"/>
                  </a:lnTo>
                  <a:lnTo>
                    <a:pt x="8706" y="20566"/>
                  </a:lnTo>
                  <a:lnTo>
                    <a:pt x="15997" y="17445"/>
                  </a:lnTo>
                  <a:lnTo>
                    <a:pt x="8375" y="20524"/>
                  </a:lnTo>
                  <a:lnTo>
                    <a:pt x="15936" y="17128"/>
                  </a:lnTo>
                  <a:lnTo>
                    <a:pt x="8767" y="20018"/>
                  </a:lnTo>
                  <a:lnTo>
                    <a:pt x="15936" y="16959"/>
                  </a:lnTo>
                  <a:lnTo>
                    <a:pt x="8827" y="19786"/>
                  </a:lnTo>
                  <a:lnTo>
                    <a:pt x="15846" y="16770"/>
                  </a:lnTo>
                  <a:lnTo>
                    <a:pt x="15846" y="16727"/>
                  </a:lnTo>
                  <a:lnTo>
                    <a:pt x="8646" y="19659"/>
                  </a:lnTo>
                  <a:lnTo>
                    <a:pt x="15786" y="16495"/>
                  </a:lnTo>
                  <a:lnTo>
                    <a:pt x="15846" y="16495"/>
                  </a:lnTo>
                  <a:lnTo>
                    <a:pt x="15786" y="16453"/>
                  </a:lnTo>
                  <a:lnTo>
                    <a:pt x="8526" y="19427"/>
                  </a:lnTo>
                  <a:lnTo>
                    <a:pt x="15786" y="16137"/>
                  </a:lnTo>
                  <a:lnTo>
                    <a:pt x="15726" y="16137"/>
                  </a:lnTo>
                  <a:lnTo>
                    <a:pt x="8435" y="19069"/>
                  </a:lnTo>
                  <a:lnTo>
                    <a:pt x="15726" y="15736"/>
                  </a:lnTo>
                  <a:lnTo>
                    <a:pt x="15665" y="15736"/>
                  </a:lnTo>
                  <a:lnTo>
                    <a:pt x="8526" y="18626"/>
                  </a:lnTo>
                  <a:lnTo>
                    <a:pt x="15665" y="15377"/>
                  </a:lnTo>
                  <a:lnTo>
                    <a:pt x="15605" y="15335"/>
                  </a:lnTo>
                  <a:lnTo>
                    <a:pt x="8646" y="18162"/>
                  </a:lnTo>
                  <a:lnTo>
                    <a:pt x="15605" y="15019"/>
                  </a:lnTo>
                  <a:lnTo>
                    <a:pt x="15605" y="14977"/>
                  </a:lnTo>
                  <a:lnTo>
                    <a:pt x="8646" y="17761"/>
                  </a:lnTo>
                  <a:lnTo>
                    <a:pt x="15545" y="14618"/>
                  </a:lnTo>
                  <a:lnTo>
                    <a:pt x="15545" y="14555"/>
                  </a:lnTo>
                  <a:lnTo>
                    <a:pt x="8887" y="17276"/>
                  </a:lnTo>
                  <a:lnTo>
                    <a:pt x="15545" y="14344"/>
                  </a:lnTo>
                  <a:lnTo>
                    <a:pt x="15545" y="14302"/>
                  </a:lnTo>
                  <a:lnTo>
                    <a:pt x="9218" y="16812"/>
                  </a:lnTo>
                  <a:lnTo>
                    <a:pt x="15545" y="14154"/>
                  </a:lnTo>
                  <a:lnTo>
                    <a:pt x="15545" y="14112"/>
                  </a:lnTo>
                  <a:lnTo>
                    <a:pt x="15485" y="14112"/>
                  </a:lnTo>
                  <a:lnTo>
                    <a:pt x="9218" y="16643"/>
                  </a:lnTo>
                  <a:lnTo>
                    <a:pt x="15485" y="13985"/>
                  </a:lnTo>
                  <a:lnTo>
                    <a:pt x="15485" y="13922"/>
                  </a:lnTo>
                  <a:lnTo>
                    <a:pt x="8887" y="16601"/>
                  </a:lnTo>
                  <a:lnTo>
                    <a:pt x="15485" y="13669"/>
                  </a:lnTo>
                  <a:lnTo>
                    <a:pt x="15485" y="13605"/>
                  </a:lnTo>
                  <a:lnTo>
                    <a:pt x="9791" y="15926"/>
                  </a:lnTo>
                  <a:lnTo>
                    <a:pt x="15485" y="13479"/>
                  </a:lnTo>
                  <a:lnTo>
                    <a:pt x="9429" y="15926"/>
                  </a:lnTo>
                  <a:lnTo>
                    <a:pt x="15485" y="13352"/>
                  </a:lnTo>
                  <a:lnTo>
                    <a:pt x="15424" y="13289"/>
                  </a:lnTo>
                  <a:lnTo>
                    <a:pt x="8977" y="15968"/>
                  </a:lnTo>
                  <a:lnTo>
                    <a:pt x="15424" y="12994"/>
                  </a:lnTo>
                  <a:lnTo>
                    <a:pt x="9098" y="15504"/>
                  </a:lnTo>
                  <a:lnTo>
                    <a:pt x="15424" y="12720"/>
                  </a:lnTo>
                  <a:lnTo>
                    <a:pt x="9218" y="15188"/>
                  </a:lnTo>
                  <a:lnTo>
                    <a:pt x="15424" y="12488"/>
                  </a:lnTo>
                  <a:lnTo>
                    <a:pt x="9941" y="14702"/>
                  </a:lnTo>
                  <a:lnTo>
                    <a:pt x="15424" y="12361"/>
                  </a:lnTo>
                  <a:lnTo>
                    <a:pt x="8977" y="14913"/>
                  </a:lnTo>
                  <a:lnTo>
                    <a:pt x="15424" y="11939"/>
                  </a:lnTo>
                  <a:lnTo>
                    <a:pt x="9218" y="14428"/>
                  </a:lnTo>
                  <a:lnTo>
                    <a:pt x="15424" y="11665"/>
                  </a:lnTo>
                  <a:lnTo>
                    <a:pt x="15424" y="11623"/>
                  </a:lnTo>
                  <a:lnTo>
                    <a:pt x="9098" y="14196"/>
                  </a:lnTo>
                  <a:lnTo>
                    <a:pt x="15424" y="11222"/>
                  </a:lnTo>
                  <a:lnTo>
                    <a:pt x="15485" y="11222"/>
                  </a:lnTo>
                  <a:lnTo>
                    <a:pt x="15424" y="11222"/>
                  </a:lnTo>
                  <a:lnTo>
                    <a:pt x="9158" y="13753"/>
                  </a:lnTo>
                  <a:lnTo>
                    <a:pt x="15485" y="10821"/>
                  </a:lnTo>
                  <a:lnTo>
                    <a:pt x="9490" y="13205"/>
                  </a:lnTo>
                  <a:lnTo>
                    <a:pt x="15485" y="10589"/>
                  </a:lnTo>
                  <a:lnTo>
                    <a:pt x="9279" y="13078"/>
                  </a:lnTo>
                  <a:lnTo>
                    <a:pt x="15545" y="10230"/>
                  </a:lnTo>
                  <a:lnTo>
                    <a:pt x="15485" y="10230"/>
                  </a:lnTo>
                  <a:lnTo>
                    <a:pt x="9218" y="12762"/>
                  </a:lnTo>
                  <a:lnTo>
                    <a:pt x="15545" y="9830"/>
                  </a:lnTo>
                  <a:lnTo>
                    <a:pt x="15605" y="9830"/>
                  </a:lnTo>
                  <a:lnTo>
                    <a:pt x="15545" y="9830"/>
                  </a:lnTo>
                  <a:lnTo>
                    <a:pt x="9490" y="12255"/>
                  </a:lnTo>
                  <a:lnTo>
                    <a:pt x="15605" y="9555"/>
                  </a:lnTo>
                  <a:lnTo>
                    <a:pt x="15605" y="9513"/>
                  </a:lnTo>
                  <a:lnTo>
                    <a:pt x="9279" y="12087"/>
                  </a:lnTo>
                  <a:lnTo>
                    <a:pt x="15665" y="9112"/>
                  </a:lnTo>
                  <a:lnTo>
                    <a:pt x="10393" y="11222"/>
                  </a:lnTo>
                  <a:lnTo>
                    <a:pt x="15726" y="8965"/>
                  </a:lnTo>
                  <a:lnTo>
                    <a:pt x="12502" y="10273"/>
                  </a:lnTo>
                  <a:lnTo>
                    <a:pt x="15726" y="8923"/>
                  </a:lnTo>
                  <a:lnTo>
                    <a:pt x="9429" y="11454"/>
                  </a:lnTo>
                  <a:lnTo>
                    <a:pt x="15786" y="8564"/>
                  </a:lnTo>
                  <a:lnTo>
                    <a:pt x="9610" y="11053"/>
                  </a:lnTo>
                  <a:lnTo>
                    <a:pt x="15846" y="8290"/>
                  </a:lnTo>
                  <a:lnTo>
                    <a:pt x="15846" y="8248"/>
                  </a:lnTo>
                  <a:lnTo>
                    <a:pt x="9339" y="10863"/>
                  </a:lnTo>
                  <a:lnTo>
                    <a:pt x="16057" y="7805"/>
                  </a:lnTo>
                  <a:lnTo>
                    <a:pt x="9490" y="10420"/>
                  </a:lnTo>
                  <a:lnTo>
                    <a:pt x="16177" y="7383"/>
                  </a:lnTo>
                  <a:lnTo>
                    <a:pt x="16177" y="7341"/>
                  </a:lnTo>
                  <a:lnTo>
                    <a:pt x="9791" y="9956"/>
                  </a:lnTo>
                  <a:lnTo>
                    <a:pt x="16298" y="7109"/>
                  </a:lnTo>
                  <a:lnTo>
                    <a:pt x="16298" y="7066"/>
                  </a:lnTo>
                  <a:lnTo>
                    <a:pt x="9610" y="9788"/>
                  </a:lnTo>
                  <a:lnTo>
                    <a:pt x="16449" y="6750"/>
                  </a:lnTo>
                  <a:lnTo>
                    <a:pt x="10333" y="9239"/>
                  </a:lnTo>
                  <a:lnTo>
                    <a:pt x="16569" y="6623"/>
                  </a:lnTo>
                  <a:lnTo>
                    <a:pt x="16569" y="6581"/>
                  </a:lnTo>
                  <a:lnTo>
                    <a:pt x="16509" y="6581"/>
                  </a:lnTo>
                  <a:lnTo>
                    <a:pt x="14370" y="7425"/>
                  </a:lnTo>
                  <a:lnTo>
                    <a:pt x="16569" y="6581"/>
                  </a:lnTo>
                  <a:lnTo>
                    <a:pt x="16569" y="6539"/>
                  </a:lnTo>
                  <a:lnTo>
                    <a:pt x="9941" y="9197"/>
                  </a:lnTo>
                  <a:lnTo>
                    <a:pt x="16690" y="6307"/>
                  </a:lnTo>
                  <a:lnTo>
                    <a:pt x="16629" y="6307"/>
                  </a:lnTo>
                  <a:lnTo>
                    <a:pt x="10243" y="8923"/>
                  </a:lnTo>
                  <a:lnTo>
                    <a:pt x="16750" y="6117"/>
                  </a:lnTo>
                  <a:lnTo>
                    <a:pt x="16750" y="6075"/>
                  </a:lnTo>
                  <a:lnTo>
                    <a:pt x="10333" y="8691"/>
                  </a:lnTo>
                  <a:lnTo>
                    <a:pt x="16900" y="5948"/>
                  </a:lnTo>
                  <a:lnTo>
                    <a:pt x="16840" y="5948"/>
                  </a:lnTo>
                  <a:lnTo>
                    <a:pt x="10966" y="8332"/>
                  </a:lnTo>
                  <a:lnTo>
                    <a:pt x="16961" y="5801"/>
                  </a:lnTo>
                  <a:lnTo>
                    <a:pt x="16900" y="5801"/>
                  </a:lnTo>
                  <a:lnTo>
                    <a:pt x="12713" y="7488"/>
                  </a:lnTo>
                  <a:lnTo>
                    <a:pt x="16961" y="5759"/>
                  </a:lnTo>
                  <a:lnTo>
                    <a:pt x="16961" y="5716"/>
                  </a:lnTo>
                  <a:lnTo>
                    <a:pt x="9941" y="8564"/>
                  </a:lnTo>
                  <a:lnTo>
                    <a:pt x="17081" y="5484"/>
                  </a:lnTo>
                  <a:lnTo>
                    <a:pt x="10122" y="8290"/>
                  </a:lnTo>
                  <a:lnTo>
                    <a:pt x="17202" y="5316"/>
                  </a:lnTo>
                  <a:lnTo>
                    <a:pt x="17202" y="5273"/>
                  </a:lnTo>
                  <a:lnTo>
                    <a:pt x="9731" y="8290"/>
                  </a:lnTo>
                  <a:lnTo>
                    <a:pt x="17413" y="5041"/>
                  </a:lnTo>
                  <a:lnTo>
                    <a:pt x="17413" y="4999"/>
                  </a:lnTo>
                  <a:lnTo>
                    <a:pt x="17352" y="4999"/>
                  </a:lnTo>
                  <a:lnTo>
                    <a:pt x="9279" y="8290"/>
                  </a:lnTo>
                  <a:lnTo>
                    <a:pt x="17744" y="4493"/>
                  </a:lnTo>
                  <a:lnTo>
                    <a:pt x="17744" y="4451"/>
                  </a:lnTo>
                  <a:lnTo>
                    <a:pt x="9429" y="7847"/>
                  </a:lnTo>
                  <a:lnTo>
                    <a:pt x="17985" y="4134"/>
                  </a:lnTo>
                  <a:lnTo>
                    <a:pt x="17985" y="4092"/>
                  </a:lnTo>
                  <a:lnTo>
                    <a:pt x="17925" y="4092"/>
                  </a:lnTo>
                  <a:lnTo>
                    <a:pt x="9038" y="7699"/>
                  </a:lnTo>
                  <a:lnTo>
                    <a:pt x="18377" y="3544"/>
                  </a:lnTo>
                  <a:lnTo>
                    <a:pt x="18377" y="3502"/>
                  </a:lnTo>
                  <a:lnTo>
                    <a:pt x="18437" y="3502"/>
                  </a:lnTo>
                  <a:lnTo>
                    <a:pt x="18377" y="3502"/>
                  </a:lnTo>
                  <a:lnTo>
                    <a:pt x="12382" y="5948"/>
                  </a:lnTo>
                  <a:lnTo>
                    <a:pt x="18497" y="3417"/>
                  </a:lnTo>
                  <a:lnTo>
                    <a:pt x="18437" y="3417"/>
                  </a:lnTo>
                  <a:lnTo>
                    <a:pt x="10122" y="6792"/>
                  </a:lnTo>
                  <a:lnTo>
                    <a:pt x="18618" y="3248"/>
                  </a:lnTo>
                  <a:lnTo>
                    <a:pt x="13617" y="5273"/>
                  </a:lnTo>
                  <a:lnTo>
                    <a:pt x="18708" y="3185"/>
                  </a:lnTo>
                  <a:lnTo>
                    <a:pt x="18708" y="3143"/>
                  </a:lnTo>
                  <a:lnTo>
                    <a:pt x="8767" y="7172"/>
                  </a:lnTo>
                  <a:lnTo>
                    <a:pt x="19160" y="2616"/>
                  </a:lnTo>
                  <a:lnTo>
                    <a:pt x="8827" y="6792"/>
                  </a:lnTo>
                  <a:lnTo>
                    <a:pt x="19612" y="2152"/>
                  </a:lnTo>
                  <a:lnTo>
                    <a:pt x="11086" y="5590"/>
                  </a:lnTo>
                  <a:lnTo>
                    <a:pt x="19732" y="2025"/>
                  </a:lnTo>
                  <a:lnTo>
                    <a:pt x="8435" y="6581"/>
                  </a:lnTo>
                  <a:lnTo>
                    <a:pt x="20305" y="1477"/>
                  </a:lnTo>
                  <a:lnTo>
                    <a:pt x="20305" y="1434"/>
                  </a:lnTo>
                  <a:lnTo>
                    <a:pt x="8134" y="6349"/>
                  </a:lnTo>
                  <a:lnTo>
                    <a:pt x="21028" y="802"/>
                  </a:lnTo>
                  <a:lnTo>
                    <a:pt x="21088" y="802"/>
                  </a:lnTo>
                  <a:lnTo>
                    <a:pt x="21028" y="802"/>
                  </a:lnTo>
                  <a:lnTo>
                    <a:pt x="8526" y="5864"/>
                  </a:lnTo>
                  <a:lnTo>
                    <a:pt x="21389" y="443"/>
                  </a:lnTo>
                  <a:lnTo>
                    <a:pt x="7742" y="5948"/>
                  </a:lnTo>
                  <a:lnTo>
                    <a:pt x="21600" y="4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66CBC4"/>
            </a:solidFill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02" name="Freeform 154"/>
            <p:cNvSpPr/>
            <p:nvPr/>
          </p:nvSpPr>
          <p:spPr>
            <a:xfrm>
              <a:off x="166687" y="47624"/>
              <a:ext cx="311151" cy="401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976" y="0"/>
                  </a:moveTo>
                  <a:lnTo>
                    <a:pt x="220" y="1281"/>
                  </a:lnTo>
                  <a:lnTo>
                    <a:pt x="1653" y="171"/>
                  </a:lnTo>
                  <a:lnTo>
                    <a:pt x="1653" y="0"/>
                  </a:lnTo>
                  <a:lnTo>
                    <a:pt x="1102" y="171"/>
                  </a:lnTo>
                  <a:lnTo>
                    <a:pt x="0" y="1281"/>
                  </a:lnTo>
                  <a:lnTo>
                    <a:pt x="0" y="1451"/>
                  </a:lnTo>
                  <a:lnTo>
                    <a:pt x="2976" y="171"/>
                  </a:lnTo>
                  <a:lnTo>
                    <a:pt x="220" y="2732"/>
                  </a:lnTo>
                  <a:lnTo>
                    <a:pt x="441" y="2732"/>
                  </a:lnTo>
                  <a:lnTo>
                    <a:pt x="3527" y="1281"/>
                  </a:lnTo>
                  <a:lnTo>
                    <a:pt x="441" y="2903"/>
                  </a:lnTo>
                  <a:lnTo>
                    <a:pt x="4959" y="1110"/>
                  </a:lnTo>
                  <a:lnTo>
                    <a:pt x="1102" y="4013"/>
                  </a:lnTo>
                  <a:lnTo>
                    <a:pt x="6061" y="1878"/>
                  </a:lnTo>
                  <a:lnTo>
                    <a:pt x="1873" y="5123"/>
                  </a:lnTo>
                  <a:lnTo>
                    <a:pt x="7053" y="2903"/>
                  </a:lnTo>
                  <a:lnTo>
                    <a:pt x="2535" y="6403"/>
                  </a:lnTo>
                  <a:lnTo>
                    <a:pt x="7714" y="4013"/>
                  </a:lnTo>
                  <a:lnTo>
                    <a:pt x="2976" y="7172"/>
                  </a:lnTo>
                  <a:lnTo>
                    <a:pt x="8486" y="4781"/>
                  </a:lnTo>
                  <a:lnTo>
                    <a:pt x="3967" y="8196"/>
                  </a:lnTo>
                  <a:lnTo>
                    <a:pt x="3967" y="8452"/>
                  </a:lnTo>
                  <a:lnTo>
                    <a:pt x="8265" y="6403"/>
                  </a:lnTo>
                  <a:lnTo>
                    <a:pt x="4188" y="8623"/>
                  </a:lnTo>
                  <a:lnTo>
                    <a:pt x="9588" y="6232"/>
                  </a:lnTo>
                  <a:lnTo>
                    <a:pt x="4959" y="9904"/>
                  </a:lnTo>
                  <a:lnTo>
                    <a:pt x="10139" y="7513"/>
                  </a:lnTo>
                  <a:lnTo>
                    <a:pt x="5400" y="10416"/>
                  </a:lnTo>
                  <a:lnTo>
                    <a:pt x="10800" y="8025"/>
                  </a:lnTo>
                  <a:lnTo>
                    <a:pt x="6061" y="11355"/>
                  </a:lnTo>
                  <a:lnTo>
                    <a:pt x="11241" y="9135"/>
                  </a:lnTo>
                  <a:lnTo>
                    <a:pt x="6833" y="12294"/>
                  </a:lnTo>
                  <a:lnTo>
                    <a:pt x="6833" y="12465"/>
                  </a:lnTo>
                  <a:lnTo>
                    <a:pt x="12233" y="10074"/>
                  </a:lnTo>
                  <a:lnTo>
                    <a:pt x="7494" y="13489"/>
                  </a:lnTo>
                  <a:lnTo>
                    <a:pt x="7714" y="13489"/>
                  </a:lnTo>
                  <a:lnTo>
                    <a:pt x="12894" y="11184"/>
                  </a:lnTo>
                  <a:lnTo>
                    <a:pt x="8265" y="14599"/>
                  </a:lnTo>
                  <a:lnTo>
                    <a:pt x="8486" y="14599"/>
                  </a:lnTo>
                  <a:lnTo>
                    <a:pt x="13886" y="12294"/>
                  </a:lnTo>
                  <a:lnTo>
                    <a:pt x="8927" y="15538"/>
                  </a:lnTo>
                  <a:lnTo>
                    <a:pt x="8927" y="15709"/>
                  </a:lnTo>
                  <a:lnTo>
                    <a:pt x="9147" y="15709"/>
                  </a:lnTo>
                  <a:lnTo>
                    <a:pt x="14327" y="13319"/>
                  </a:lnTo>
                  <a:lnTo>
                    <a:pt x="9367" y="16051"/>
                  </a:lnTo>
                  <a:lnTo>
                    <a:pt x="9367" y="16307"/>
                  </a:lnTo>
                  <a:lnTo>
                    <a:pt x="15318" y="13489"/>
                  </a:lnTo>
                  <a:lnTo>
                    <a:pt x="10139" y="17160"/>
                  </a:lnTo>
                  <a:lnTo>
                    <a:pt x="10139" y="17331"/>
                  </a:lnTo>
                  <a:lnTo>
                    <a:pt x="15539" y="15026"/>
                  </a:lnTo>
                  <a:lnTo>
                    <a:pt x="10359" y="17758"/>
                  </a:lnTo>
                  <a:lnTo>
                    <a:pt x="15980" y="15197"/>
                  </a:lnTo>
                  <a:lnTo>
                    <a:pt x="10800" y="18100"/>
                  </a:lnTo>
                  <a:lnTo>
                    <a:pt x="10580" y="18270"/>
                  </a:lnTo>
                  <a:lnTo>
                    <a:pt x="10800" y="18270"/>
                  </a:lnTo>
                  <a:lnTo>
                    <a:pt x="17192" y="15368"/>
                  </a:lnTo>
                  <a:lnTo>
                    <a:pt x="11241" y="19209"/>
                  </a:lnTo>
                  <a:lnTo>
                    <a:pt x="11241" y="19380"/>
                  </a:lnTo>
                  <a:lnTo>
                    <a:pt x="11461" y="19380"/>
                  </a:lnTo>
                  <a:lnTo>
                    <a:pt x="15980" y="17331"/>
                  </a:lnTo>
                  <a:lnTo>
                    <a:pt x="11461" y="19380"/>
                  </a:lnTo>
                  <a:lnTo>
                    <a:pt x="11461" y="19551"/>
                  </a:lnTo>
                  <a:lnTo>
                    <a:pt x="18624" y="16477"/>
                  </a:lnTo>
                  <a:lnTo>
                    <a:pt x="12233" y="20661"/>
                  </a:lnTo>
                  <a:lnTo>
                    <a:pt x="18624" y="17758"/>
                  </a:lnTo>
                  <a:lnTo>
                    <a:pt x="12233" y="21002"/>
                  </a:lnTo>
                  <a:lnTo>
                    <a:pt x="19065" y="17929"/>
                  </a:lnTo>
                  <a:lnTo>
                    <a:pt x="12453" y="21344"/>
                  </a:lnTo>
                  <a:lnTo>
                    <a:pt x="12233" y="21600"/>
                  </a:lnTo>
                  <a:lnTo>
                    <a:pt x="12453" y="21600"/>
                  </a:lnTo>
                  <a:lnTo>
                    <a:pt x="13445" y="21002"/>
                  </a:lnTo>
                  <a:lnTo>
                    <a:pt x="12453" y="21600"/>
                  </a:lnTo>
                  <a:lnTo>
                    <a:pt x="12233" y="21600"/>
                  </a:lnTo>
                  <a:lnTo>
                    <a:pt x="12453" y="21600"/>
                  </a:lnTo>
                  <a:lnTo>
                    <a:pt x="21600" y="17587"/>
                  </a:lnTo>
                  <a:lnTo>
                    <a:pt x="21380" y="17331"/>
                  </a:lnTo>
                  <a:lnTo>
                    <a:pt x="20498" y="17929"/>
                  </a:lnTo>
                  <a:lnTo>
                    <a:pt x="21380" y="17587"/>
                  </a:lnTo>
                  <a:lnTo>
                    <a:pt x="21380" y="17331"/>
                  </a:lnTo>
                  <a:lnTo>
                    <a:pt x="14106" y="20661"/>
                  </a:lnTo>
                  <a:lnTo>
                    <a:pt x="20718" y="17160"/>
                  </a:lnTo>
                  <a:lnTo>
                    <a:pt x="20939" y="17160"/>
                  </a:lnTo>
                  <a:lnTo>
                    <a:pt x="20718" y="17160"/>
                  </a:lnTo>
                  <a:lnTo>
                    <a:pt x="13886" y="20319"/>
                  </a:lnTo>
                  <a:lnTo>
                    <a:pt x="20278" y="16990"/>
                  </a:lnTo>
                  <a:lnTo>
                    <a:pt x="20498" y="16990"/>
                  </a:lnTo>
                  <a:lnTo>
                    <a:pt x="20278" y="16990"/>
                  </a:lnTo>
                  <a:lnTo>
                    <a:pt x="12673" y="20319"/>
                  </a:lnTo>
                  <a:lnTo>
                    <a:pt x="19065" y="16307"/>
                  </a:lnTo>
                  <a:lnTo>
                    <a:pt x="19065" y="16051"/>
                  </a:lnTo>
                  <a:lnTo>
                    <a:pt x="14327" y="18270"/>
                  </a:lnTo>
                  <a:lnTo>
                    <a:pt x="18845" y="16051"/>
                  </a:lnTo>
                  <a:lnTo>
                    <a:pt x="18845" y="15880"/>
                  </a:lnTo>
                  <a:lnTo>
                    <a:pt x="11792" y="19039"/>
                  </a:lnTo>
                  <a:lnTo>
                    <a:pt x="17633" y="15197"/>
                  </a:lnTo>
                  <a:lnTo>
                    <a:pt x="17412" y="15197"/>
                  </a:lnTo>
                  <a:lnTo>
                    <a:pt x="11792" y="17758"/>
                  </a:lnTo>
                  <a:lnTo>
                    <a:pt x="17192" y="14770"/>
                  </a:lnTo>
                  <a:lnTo>
                    <a:pt x="17192" y="14599"/>
                  </a:lnTo>
                  <a:lnTo>
                    <a:pt x="11461" y="17160"/>
                  </a:lnTo>
                  <a:lnTo>
                    <a:pt x="16751" y="14428"/>
                  </a:lnTo>
                  <a:lnTo>
                    <a:pt x="16751" y="14258"/>
                  </a:lnTo>
                  <a:lnTo>
                    <a:pt x="10580" y="16990"/>
                  </a:lnTo>
                  <a:lnTo>
                    <a:pt x="15539" y="13319"/>
                  </a:lnTo>
                  <a:lnTo>
                    <a:pt x="10359" y="15709"/>
                  </a:lnTo>
                  <a:lnTo>
                    <a:pt x="15318" y="12977"/>
                  </a:lnTo>
                  <a:lnTo>
                    <a:pt x="15098" y="12806"/>
                  </a:lnTo>
                  <a:lnTo>
                    <a:pt x="9367" y="15368"/>
                  </a:lnTo>
                  <a:lnTo>
                    <a:pt x="14327" y="12038"/>
                  </a:lnTo>
                  <a:lnTo>
                    <a:pt x="14327" y="11867"/>
                  </a:lnTo>
                  <a:lnTo>
                    <a:pt x="8706" y="14428"/>
                  </a:lnTo>
                  <a:lnTo>
                    <a:pt x="13445" y="11013"/>
                  </a:lnTo>
                  <a:lnTo>
                    <a:pt x="7935" y="13319"/>
                  </a:lnTo>
                  <a:lnTo>
                    <a:pt x="12453" y="9904"/>
                  </a:lnTo>
                  <a:lnTo>
                    <a:pt x="12453" y="9733"/>
                  </a:lnTo>
                  <a:lnTo>
                    <a:pt x="7053" y="12038"/>
                  </a:lnTo>
                  <a:lnTo>
                    <a:pt x="11792" y="8794"/>
                  </a:lnTo>
                  <a:lnTo>
                    <a:pt x="6612" y="11184"/>
                  </a:lnTo>
                  <a:lnTo>
                    <a:pt x="11241" y="7855"/>
                  </a:lnTo>
                  <a:lnTo>
                    <a:pt x="11020" y="7855"/>
                  </a:lnTo>
                  <a:lnTo>
                    <a:pt x="6061" y="10074"/>
                  </a:lnTo>
                  <a:lnTo>
                    <a:pt x="10800" y="7342"/>
                  </a:lnTo>
                  <a:lnTo>
                    <a:pt x="10580" y="7172"/>
                  </a:lnTo>
                  <a:lnTo>
                    <a:pt x="5400" y="9733"/>
                  </a:lnTo>
                  <a:lnTo>
                    <a:pt x="9808" y="6062"/>
                  </a:lnTo>
                  <a:lnTo>
                    <a:pt x="5620" y="7855"/>
                  </a:lnTo>
                  <a:lnTo>
                    <a:pt x="9808" y="5891"/>
                  </a:lnTo>
                  <a:lnTo>
                    <a:pt x="9808" y="5720"/>
                  </a:lnTo>
                  <a:lnTo>
                    <a:pt x="9588" y="5720"/>
                  </a:lnTo>
                  <a:lnTo>
                    <a:pt x="4188" y="8196"/>
                  </a:lnTo>
                  <a:lnTo>
                    <a:pt x="8927" y="4610"/>
                  </a:lnTo>
                  <a:lnTo>
                    <a:pt x="8927" y="4440"/>
                  </a:lnTo>
                  <a:lnTo>
                    <a:pt x="3747" y="6745"/>
                  </a:lnTo>
                  <a:lnTo>
                    <a:pt x="8486" y="3842"/>
                  </a:lnTo>
                  <a:lnTo>
                    <a:pt x="8265" y="3842"/>
                  </a:lnTo>
                  <a:lnTo>
                    <a:pt x="2976" y="6232"/>
                  </a:lnTo>
                  <a:lnTo>
                    <a:pt x="7273" y="2732"/>
                  </a:lnTo>
                  <a:lnTo>
                    <a:pt x="7494" y="2732"/>
                  </a:lnTo>
                  <a:lnTo>
                    <a:pt x="7273" y="2732"/>
                  </a:lnTo>
                  <a:lnTo>
                    <a:pt x="2094" y="4952"/>
                  </a:lnTo>
                  <a:lnTo>
                    <a:pt x="6282" y="1622"/>
                  </a:lnTo>
                  <a:lnTo>
                    <a:pt x="1322" y="3842"/>
                  </a:lnTo>
                  <a:lnTo>
                    <a:pt x="5180" y="939"/>
                  </a:lnTo>
                  <a:lnTo>
                    <a:pt x="5400" y="768"/>
                  </a:lnTo>
                  <a:lnTo>
                    <a:pt x="5180" y="768"/>
                  </a:lnTo>
                  <a:lnTo>
                    <a:pt x="1873" y="2391"/>
                  </a:lnTo>
                  <a:lnTo>
                    <a:pt x="4959" y="768"/>
                  </a:lnTo>
                  <a:lnTo>
                    <a:pt x="4959" y="598"/>
                  </a:lnTo>
                  <a:lnTo>
                    <a:pt x="661" y="2561"/>
                  </a:lnTo>
                  <a:lnTo>
                    <a:pt x="3306" y="0"/>
                  </a:lnTo>
                  <a:lnTo>
                    <a:pt x="2976" y="0"/>
                  </a:lnTo>
                  <a:close/>
                </a:path>
              </a:pathLst>
            </a:custGeom>
            <a:solidFill>
              <a:srgbClr val="66CBC4"/>
            </a:solidFill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03" name="Freeform 146"/>
            <p:cNvSpPr/>
            <p:nvPr/>
          </p:nvSpPr>
          <p:spPr>
            <a:xfrm>
              <a:off x="889000" y="234950"/>
              <a:ext cx="258764" cy="182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360" y="0"/>
                  </a:moveTo>
                  <a:lnTo>
                    <a:pt x="13384" y="3569"/>
                  </a:lnTo>
                  <a:lnTo>
                    <a:pt x="16697" y="376"/>
                  </a:lnTo>
                  <a:lnTo>
                    <a:pt x="16432" y="0"/>
                  </a:lnTo>
                  <a:lnTo>
                    <a:pt x="12456" y="3569"/>
                  </a:lnTo>
                  <a:lnTo>
                    <a:pt x="14444" y="1503"/>
                  </a:lnTo>
                  <a:lnTo>
                    <a:pt x="14444" y="1127"/>
                  </a:lnTo>
                  <a:lnTo>
                    <a:pt x="14179" y="1127"/>
                  </a:lnTo>
                  <a:lnTo>
                    <a:pt x="13649" y="2066"/>
                  </a:lnTo>
                  <a:lnTo>
                    <a:pt x="11661" y="4320"/>
                  </a:lnTo>
                  <a:lnTo>
                    <a:pt x="14444" y="2066"/>
                  </a:lnTo>
                  <a:lnTo>
                    <a:pt x="11131" y="5259"/>
                  </a:lnTo>
                  <a:lnTo>
                    <a:pt x="11131" y="5635"/>
                  </a:lnTo>
                  <a:lnTo>
                    <a:pt x="17094" y="751"/>
                  </a:lnTo>
                  <a:lnTo>
                    <a:pt x="8216" y="11270"/>
                  </a:lnTo>
                  <a:lnTo>
                    <a:pt x="8216" y="11645"/>
                  </a:lnTo>
                  <a:lnTo>
                    <a:pt x="18685" y="2817"/>
                  </a:lnTo>
                  <a:lnTo>
                    <a:pt x="5433" y="15590"/>
                  </a:lnTo>
                  <a:lnTo>
                    <a:pt x="5433" y="15965"/>
                  </a:lnTo>
                  <a:lnTo>
                    <a:pt x="18420" y="5259"/>
                  </a:lnTo>
                  <a:lnTo>
                    <a:pt x="0" y="21600"/>
                  </a:lnTo>
                  <a:lnTo>
                    <a:pt x="21600" y="4320"/>
                  </a:lnTo>
                  <a:lnTo>
                    <a:pt x="21600" y="3944"/>
                  </a:lnTo>
                  <a:lnTo>
                    <a:pt x="2915" y="19346"/>
                  </a:lnTo>
                  <a:lnTo>
                    <a:pt x="21070" y="2817"/>
                  </a:lnTo>
                  <a:lnTo>
                    <a:pt x="21335" y="2817"/>
                  </a:lnTo>
                  <a:lnTo>
                    <a:pt x="21070" y="2817"/>
                  </a:lnTo>
                  <a:lnTo>
                    <a:pt x="6891" y="14463"/>
                  </a:lnTo>
                  <a:lnTo>
                    <a:pt x="20407" y="1503"/>
                  </a:lnTo>
                  <a:lnTo>
                    <a:pt x="20407" y="1127"/>
                  </a:lnTo>
                  <a:lnTo>
                    <a:pt x="8879" y="10894"/>
                  </a:lnTo>
                  <a:lnTo>
                    <a:pt x="17625" y="0"/>
                  </a:lnTo>
                  <a:lnTo>
                    <a:pt x="17360" y="0"/>
                  </a:lnTo>
                  <a:close/>
                </a:path>
              </a:pathLst>
            </a:cu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04" name="Freeform 150"/>
            <p:cNvSpPr/>
            <p:nvPr/>
          </p:nvSpPr>
          <p:spPr>
            <a:xfrm>
              <a:off x="506412" y="-1"/>
              <a:ext cx="155576" cy="377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645" y="0"/>
                  </a:moveTo>
                  <a:lnTo>
                    <a:pt x="2645" y="182"/>
                  </a:lnTo>
                  <a:lnTo>
                    <a:pt x="441" y="2178"/>
                  </a:lnTo>
                  <a:lnTo>
                    <a:pt x="7053" y="635"/>
                  </a:lnTo>
                  <a:lnTo>
                    <a:pt x="0" y="4084"/>
                  </a:lnTo>
                  <a:lnTo>
                    <a:pt x="8816" y="1997"/>
                  </a:lnTo>
                  <a:lnTo>
                    <a:pt x="0" y="5082"/>
                  </a:lnTo>
                  <a:lnTo>
                    <a:pt x="0" y="5264"/>
                  </a:lnTo>
                  <a:lnTo>
                    <a:pt x="7053" y="3539"/>
                  </a:lnTo>
                  <a:lnTo>
                    <a:pt x="0" y="5445"/>
                  </a:lnTo>
                  <a:lnTo>
                    <a:pt x="10800" y="2904"/>
                  </a:lnTo>
                  <a:lnTo>
                    <a:pt x="0" y="6988"/>
                  </a:lnTo>
                  <a:lnTo>
                    <a:pt x="9257" y="4901"/>
                  </a:lnTo>
                  <a:lnTo>
                    <a:pt x="0" y="7442"/>
                  </a:lnTo>
                  <a:lnTo>
                    <a:pt x="11241" y="4901"/>
                  </a:lnTo>
                  <a:lnTo>
                    <a:pt x="0" y="7987"/>
                  </a:lnTo>
                  <a:lnTo>
                    <a:pt x="0" y="8168"/>
                  </a:lnTo>
                  <a:lnTo>
                    <a:pt x="441" y="8168"/>
                  </a:lnTo>
                  <a:lnTo>
                    <a:pt x="9698" y="5808"/>
                  </a:lnTo>
                  <a:lnTo>
                    <a:pt x="441" y="8350"/>
                  </a:lnTo>
                  <a:lnTo>
                    <a:pt x="441" y="8531"/>
                  </a:lnTo>
                  <a:lnTo>
                    <a:pt x="12563" y="5445"/>
                  </a:lnTo>
                  <a:lnTo>
                    <a:pt x="441" y="9711"/>
                  </a:lnTo>
                  <a:lnTo>
                    <a:pt x="441" y="9892"/>
                  </a:lnTo>
                  <a:lnTo>
                    <a:pt x="882" y="9892"/>
                  </a:lnTo>
                  <a:lnTo>
                    <a:pt x="12563" y="6988"/>
                  </a:lnTo>
                  <a:lnTo>
                    <a:pt x="882" y="10528"/>
                  </a:lnTo>
                  <a:lnTo>
                    <a:pt x="13665" y="7442"/>
                  </a:lnTo>
                  <a:lnTo>
                    <a:pt x="882" y="11254"/>
                  </a:lnTo>
                  <a:lnTo>
                    <a:pt x="1322" y="11435"/>
                  </a:lnTo>
                  <a:lnTo>
                    <a:pt x="7935" y="9711"/>
                  </a:lnTo>
                  <a:lnTo>
                    <a:pt x="882" y="11435"/>
                  </a:lnTo>
                  <a:lnTo>
                    <a:pt x="1322" y="11435"/>
                  </a:lnTo>
                  <a:lnTo>
                    <a:pt x="14988" y="8350"/>
                  </a:lnTo>
                  <a:lnTo>
                    <a:pt x="1763" y="13069"/>
                  </a:lnTo>
                  <a:lnTo>
                    <a:pt x="1322" y="13250"/>
                  </a:lnTo>
                  <a:lnTo>
                    <a:pt x="1763" y="13250"/>
                  </a:lnTo>
                  <a:lnTo>
                    <a:pt x="15869" y="9711"/>
                  </a:lnTo>
                  <a:lnTo>
                    <a:pt x="1763" y="14430"/>
                  </a:lnTo>
                  <a:lnTo>
                    <a:pt x="2204" y="14430"/>
                  </a:lnTo>
                  <a:lnTo>
                    <a:pt x="16310" y="11072"/>
                  </a:lnTo>
                  <a:lnTo>
                    <a:pt x="2204" y="15338"/>
                  </a:lnTo>
                  <a:lnTo>
                    <a:pt x="2645" y="15338"/>
                  </a:lnTo>
                  <a:lnTo>
                    <a:pt x="5951" y="14612"/>
                  </a:lnTo>
                  <a:lnTo>
                    <a:pt x="2204" y="15519"/>
                  </a:lnTo>
                  <a:lnTo>
                    <a:pt x="2645" y="15519"/>
                  </a:lnTo>
                  <a:lnTo>
                    <a:pt x="15869" y="12434"/>
                  </a:lnTo>
                  <a:lnTo>
                    <a:pt x="2645" y="16155"/>
                  </a:lnTo>
                  <a:lnTo>
                    <a:pt x="15869" y="13069"/>
                  </a:lnTo>
                  <a:lnTo>
                    <a:pt x="2645" y="16699"/>
                  </a:lnTo>
                  <a:lnTo>
                    <a:pt x="3306" y="16699"/>
                  </a:lnTo>
                  <a:lnTo>
                    <a:pt x="17853" y="13250"/>
                  </a:lnTo>
                  <a:lnTo>
                    <a:pt x="3306" y="18061"/>
                  </a:lnTo>
                  <a:lnTo>
                    <a:pt x="3747" y="18061"/>
                  </a:lnTo>
                  <a:lnTo>
                    <a:pt x="18294" y="14612"/>
                  </a:lnTo>
                  <a:lnTo>
                    <a:pt x="3747" y="19240"/>
                  </a:lnTo>
                  <a:lnTo>
                    <a:pt x="3306" y="19240"/>
                  </a:lnTo>
                  <a:lnTo>
                    <a:pt x="3747" y="19240"/>
                  </a:lnTo>
                  <a:lnTo>
                    <a:pt x="19176" y="15519"/>
                  </a:lnTo>
                  <a:lnTo>
                    <a:pt x="1322" y="21418"/>
                  </a:lnTo>
                  <a:lnTo>
                    <a:pt x="1322" y="21600"/>
                  </a:lnTo>
                  <a:lnTo>
                    <a:pt x="21600" y="16699"/>
                  </a:lnTo>
                  <a:lnTo>
                    <a:pt x="21600" y="16518"/>
                  </a:lnTo>
                  <a:lnTo>
                    <a:pt x="2645" y="21146"/>
                  </a:lnTo>
                  <a:lnTo>
                    <a:pt x="20718" y="15156"/>
                  </a:lnTo>
                  <a:lnTo>
                    <a:pt x="5069" y="18877"/>
                  </a:lnTo>
                  <a:lnTo>
                    <a:pt x="20278" y="14158"/>
                  </a:lnTo>
                  <a:lnTo>
                    <a:pt x="19616" y="14158"/>
                  </a:lnTo>
                  <a:lnTo>
                    <a:pt x="4629" y="17697"/>
                  </a:lnTo>
                  <a:lnTo>
                    <a:pt x="19176" y="12797"/>
                  </a:lnTo>
                  <a:lnTo>
                    <a:pt x="18735" y="12797"/>
                  </a:lnTo>
                  <a:lnTo>
                    <a:pt x="5510" y="15973"/>
                  </a:lnTo>
                  <a:lnTo>
                    <a:pt x="18735" y="12434"/>
                  </a:lnTo>
                  <a:lnTo>
                    <a:pt x="18735" y="12252"/>
                  </a:lnTo>
                  <a:lnTo>
                    <a:pt x="5069" y="15519"/>
                  </a:lnTo>
                  <a:lnTo>
                    <a:pt x="18294" y="11889"/>
                  </a:lnTo>
                  <a:lnTo>
                    <a:pt x="18294" y="11708"/>
                  </a:lnTo>
                  <a:lnTo>
                    <a:pt x="14988" y="12434"/>
                  </a:lnTo>
                  <a:lnTo>
                    <a:pt x="18294" y="11708"/>
                  </a:lnTo>
                  <a:lnTo>
                    <a:pt x="3747" y="14975"/>
                  </a:lnTo>
                  <a:lnTo>
                    <a:pt x="17853" y="10709"/>
                  </a:lnTo>
                  <a:lnTo>
                    <a:pt x="17412" y="10709"/>
                  </a:lnTo>
                  <a:lnTo>
                    <a:pt x="3306" y="13976"/>
                  </a:lnTo>
                  <a:lnTo>
                    <a:pt x="16971" y="9529"/>
                  </a:lnTo>
                  <a:lnTo>
                    <a:pt x="2645" y="12797"/>
                  </a:lnTo>
                  <a:lnTo>
                    <a:pt x="15869" y="7987"/>
                  </a:lnTo>
                  <a:lnTo>
                    <a:pt x="8816" y="9529"/>
                  </a:lnTo>
                  <a:lnTo>
                    <a:pt x="15869" y="7987"/>
                  </a:lnTo>
                  <a:lnTo>
                    <a:pt x="15869" y="7805"/>
                  </a:lnTo>
                  <a:lnTo>
                    <a:pt x="2645" y="10891"/>
                  </a:lnTo>
                  <a:lnTo>
                    <a:pt x="15429" y="6988"/>
                  </a:lnTo>
                  <a:lnTo>
                    <a:pt x="14988" y="6988"/>
                  </a:lnTo>
                  <a:lnTo>
                    <a:pt x="2645" y="9892"/>
                  </a:lnTo>
                  <a:lnTo>
                    <a:pt x="14988" y="6444"/>
                  </a:lnTo>
                  <a:lnTo>
                    <a:pt x="1763" y="9529"/>
                  </a:lnTo>
                  <a:lnTo>
                    <a:pt x="14106" y="5264"/>
                  </a:lnTo>
                  <a:lnTo>
                    <a:pt x="13665" y="5264"/>
                  </a:lnTo>
                  <a:lnTo>
                    <a:pt x="4188" y="7442"/>
                  </a:lnTo>
                  <a:lnTo>
                    <a:pt x="13665" y="4901"/>
                  </a:lnTo>
                  <a:lnTo>
                    <a:pt x="2204" y="7624"/>
                  </a:lnTo>
                  <a:lnTo>
                    <a:pt x="13004" y="4266"/>
                  </a:lnTo>
                  <a:lnTo>
                    <a:pt x="3747" y="6444"/>
                  </a:lnTo>
                  <a:lnTo>
                    <a:pt x="12563" y="3903"/>
                  </a:lnTo>
                  <a:lnTo>
                    <a:pt x="13004" y="3903"/>
                  </a:lnTo>
                  <a:lnTo>
                    <a:pt x="12563" y="3903"/>
                  </a:lnTo>
                  <a:lnTo>
                    <a:pt x="882" y="6807"/>
                  </a:lnTo>
                  <a:lnTo>
                    <a:pt x="11682" y="2723"/>
                  </a:lnTo>
                  <a:lnTo>
                    <a:pt x="11682" y="2541"/>
                  </a:lnTo>
                  <a:lnTo>
                    <a:pt x="11241" y="2541"/>
                  </a:lnTo>
                  <a:lnTo>
                    <a:pt x="3747" y="4447"/>
                  </a:lnTo>
                  <a:lnTo>
                    <a:pt x="11241" y="2541"/>
                  </a:lnTo>
                  <a:lnTo>
                    <a:pt x="11241" y="2360"/>
                  </a:lnTo>
                  <a:lnTo>
                    <a:pt x="882" y="4901"/>
                  </a:lnTo>
                  <a:lnTo>
                    <a:pt x="10359" y="1543"/>
                  </a:lnTo>
                  <a:lnTo>
                    <a:pt x="9698" y="1543"/>
                  </a:lnTo>
                  <a:lnTo>
                    <a:pt x="441" y="3903"/>
                  </a:lnTo>
                  <a:lnTo>
                    <a:pt x="7494" y="454"/>
                  </a:lnTo>
                  <a:lnTo>
                    <a:pt x="441" y="1997"/>
                  </a:lnTo>
                  <a:lnTo>
                    <a:pt x="3306" y="0"/>
                  </a:lnTo>
                  <a:lnTo>
                    <a:pt x="2645" y="0"/>
                  </a:lnTo>
                  <a:close/>
                </a:path>
              </a:pathLst>
            </a:cu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05" name="Freeform 152"/>
            <p:cNvSpPr/>
            <p:nvPr/>
          </p:nvSpPr>
          <p:spPr>
            <a:xfrm>
              <a:off x="-1" y="200024"/>
              <a:ext cx="679451" cy="371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58" y="0"/>
                  </a:moveTo>
                  <a:lnTo>
                    <a:pt x="555" y="277"/>
                  </a:lnTo>
                  <a:lnTo>
                    <a:pt x="757" y="277"/>
                  </a:lnTo>
                  <a:lnTo>
                    <a:pt x="0" y="1846"/>
                  </a:lnTo>
                  <a:lnTo>
                    <a:pt x="0" y="2031"/>
                  </a:lnTo>
                  <a:lnTo>
                    <a:pt x="1615" y="277"/>
                  </a:lnTo>
                  <a:lnTo>
                    <a:pt x="101" y="3415"/>
                  </a:lnTo>
                  <a:lnTo>
                    <a:pt x="101" y="3600"/>
                  </a:lnTo>
                  <a:lnTo>
                    <a:pt x="2170" y="1385"/>
                  </a:lnTo>
                  <a:lnTo>
                    <a:pt x="202" y="3969"/>
                  </a:lnTo>
                  <a:lnTo>
                    <a:pt x="202" y="4154"/>
                  </a:lnTo>
                  <a:lnTo>
                    <a:pt x="303" y="4154"/>
                  </a:lnTo>
                  <a:lnTo>
                    <a:pt x="2473" y="1846"/>
                  </a:lnTo>
                  <a:lnTo>
                    <a:pt x="404" y="4800"/>
                  </a:lnTo>
                  <a:lnTo>
                    <a:pt x="2675" y="2400"/>
                  </a:lnTo>
                  <a:lnTo>
                    <a:pt x="656" y="5354"/>
                  </a:lnTo>
                  <a:lnTo>
                    <a:pt x="555" y="5354"/>
                  </a:lnTo>
                  <a:lnTo>
                    <a:pt x="656" y="5354"/>
                  </a:lnTo>
                  <a:lnTo>
                    <a:pt x="3230" y="2769"/>
                  </a:lnTo>
                  <a:lnTo>
                    <a:pt x="959" y="6369"/>
                  </a:lnTo>
                  <a:lnTo>
                    <a:pt x="959" y="6554"/>
                  </a:lnTo>
                  <a:lnTo>
                    <a:pt x="3028" y="4431"/>
                  </a:lnTo>
                  <a:lnTo>
                    <a:pt x="1060" y="6554"/>
                  </a:lnTo>
                  <a:lnTo>
                    <a:pt x="1060" y="6738"/>
                  </a:lnTo>
                  <a:lnTo>
                    <a:pt x="3886" y="3785"/>
                  </a:lnTo>
                  <a:lnTo>
                    <a:pt x="1514" y="7569"/>
                  </a:lnTo>
                  <a:lnTo>
                    <a:pt x="4290" y="4615"/>
                  </a:lnTo>
                  <a:lnTo>
                    <a:pt x="1918" y="8492"/>
                  </a:lnTo>
                  <a:lnTo>
                    <a:pt x="1918" y="8769"/>
                  </a:lnTo>
                  <a:lnTo>
                    <a:pt x="2019" y="8769"/>
                  </a:lnTo>
                  <a:lnTo>
                    <a:pt x="4744" y="5723"/>
                  </a:lnTo>
                  <a:lnTo>
                    <a:pt x="2271" y="9138"/>
                  </a:lnTo>
                  <a:lnTo>
                    <a:pt x="3785" y="7569"/>
                  </a:lnTo>
                  <a:lnTo>
                    <a:pt x="2372" y="9323"/>
                  </a:lnTo>
                  <a:lnTo>
                    <a:pt x="2271" y="9323"/>
                  </a:lnTo>
                  <a:lnTo>
                    <a:pt x="2372" y="9323"/>
                  </a:lnTo>
                  <a:lnTo>
                    <a:pt x="5047" y="6369"/>
                  </a:lnTo>
                  <a:lnTo>
                    <a:pt x="2574" y="9692"/>
                  </a:lnTo>
                  <a:lnTo>
                    <a:pt x="2574" y="9877"/>
                  </a:lnTo>
                  <a:lnTo>
                    <a:pt x="5602" y="6738"/>
                  </a:lnTo>
                  <a:lnTo>
                    <a:pt x="3230" y="10892"/>
                  </a:lnTo>
                  <a:lnTo>
                    <a:pt x="5703" y="8123"/>
                  </a:lnTo>
                  <a:lnTo>
                    <a:pt x="3331" y="11077"/>
                  </a:lnTo>
                  <a:lnTo>
                    <a:pt x="3331" y="11262"/>
                  </a:lnTo>
                  <a:lnTo>
                    <a:pt x="3432" y="11262"/>
                  </a:lnTo>
                  <a:lnTo>
                    <a:pt x="5703" y="8954"/>
                  </a:lnTo>
                  <a:lnTo>
                    <a:pt x="3432" y="11538"/>
                  </a:lnTo>
                  <a:lnTo>
                    <a:pt x="3533" y="11538"/>
                  </a:lnTo>
                  <a:lnTo>
                    <a:pt x="6460" y="8308"/>
                  </a:lnTo>
                  <a:lnTo>
                    <a:pt x="3987" y="12277"/>
                  </a:lnTo>
                  <a:lnTo>
                    <a:pt x="6914" y="9323"/>
                  </a:lnTo>
                  <a:lnTo>
                    <a:pt x="4441" y="12831"/>
                  </a:lnTo>
                  <a:lnTo>
                    <a:pt x="4441" y="13108"/>
                  </a:lnTo>
                  <a:lnTo>
                    <a:pt x="7116" y="10338"/>
                  </a:lnTo>
                  <a:lnTo>
                    <a:pt x="4643" y="13292"/>
                  </a:lnTo>
                  <a:lnTo>
                    <a:pt x="4643" y="13477"/>
                  </a:lnTo>
                  <a:lnTo>
                    <a:pt x="5905" y="12092"/>
                  </a:lnTo>
                  <a:lnTo>
                    <a:pt x="4643" y="13477"/>
                  </a:lnTo>
                  <a:lnTo>
                    <a:pt x="4744" y="13477"/>
                  </a:lnTo>
                  <a:lnTo>
                    <a:pt x="7116" y="10892"/>
                  </a:lnTo>
                  <a:lnTo>
                    <a:pt x="4845" y="13662"/>
                  </a:lnTo>
                  <a:lnTo>
                    <a:pt x="4845" y="13846"/>
                  </a:lnTo>
                  <a:lnTo>
                    <a:pt x="7772" y="10892"/>
                  </a:lnTo>
                  <a:lnTo>
                    <a:pt x="5198" y="14215"/>
                  </a:lnTo>
                  <a:lnTo>
                    <a:pt x="5198" y="14492"/>
                  </a:lnTo>
                  <a:lnTo>
                    <a:pt x="5299" y="14492"/>
                  </a:lnTo>
                  <a:lnTo>
                    <a:pt x="8176" y="11262"/>
                  </a:lnTo>
                  <a:lnTo>
                    <a:pt x="5703" y="15231"/>
                  </a:lnTo>
                  <a:lnTo>
                    <a:pt x="5804" y="15231"/>
                  </a:lnTo>
                  <a:lnTo>
                    <a:pt x="8832" y="12092"/>
                  </a:lnTo>
                  <a:lnTo>
                    <a:pt x="6460" y="16431"/>
                  </a:lnTo>
                  <a:lnTo>
                    <a:pt x="8075" y="14677"/>
                  </a:lnTo>
                  <a:lnTo>
                    <a:pt x="6460" y="16431"/>
                  </a:lnTo>
                  <a:lnTo>
                    <a:pt x="6460" y="16615"/>
                  </a:lnTo>
                  <a:lnTo>
                    <a:pt x="6561" y="16615"/>
                  </a:lnTo>
                  <a:lnTo>
                    <a:pt x="9488" y="13477"/>
                  </a:lnTo>
                  <a:lnTo>
                    <a:pt x="7015" y="17446"/>
                  </a:lnTo>
                  <a:lnTo>
                    <a:pt x="9942" y="14492"/>
                  </a:lnTo>
                  <a:lnTo>
                    <a:pt x="7318" y="17815"/>
                  </a:lnTo>
                  <a:lnTo>
                    <a:pt x="7318" y="18000"/>
                  </a:lnTo>
                  <a:lnTo>
                    <a:pt x="9387" y="15877"/>
                  </a:lnTo>
                  <a:lnTo>
                    <a:pt x="7419" y="18000"/>
                  </a:lnTo>
                  <a:lnTo>
                    <a:pt x="7419" y="18185"/>
                  </a:lnTo>
                  <a:lnTo>
                    <a:pt x="10548" y="14862"/>
                  </a:lnTo>
                  <a:lnTo>
                    <a:pt x="7873" y="19015"/>
                  </a:lnTo>
                  <a:lnTo>
                    <a:pt x="7974" y="19015"/>
                  </a:lnTo>
                  <a:lnTo>
                    <a:pt x="15090" y="11538"/>
                  </a:lnTo>
                  <a:lnTo>
                    <a:pt x="8176" y="19569"/>
                  </a:lnTo>
                  <a:lnTo>
                    <a:pt x="19531" y="7754"/>
                  </a:lnTo>
                  <a:lnTo>
                    <a:pt x="8428" y="19938"/>
                  </a:lnTo>
                  <a:lnTo>
                    <a:pt x="8428" y="20215"/>
                  </a:lnTo>
                  <a:lnTo>
                    <a:pt x="8529" y="20215"/>
                  </a:lnTo>
                  <a:lnTo>
                    <a:pt x="20086" y="7938"/>
                  </a:lnTo>
                  <a:lnTo>
                    <a:pt x="8731" y="20769"/>
                  </a:lnTo>
                  <a:lnTo>
                    <a:pt x="8731" y="20954"/>
                  </a:lnTo>
                  <a:lnTo>
                    <a:pt x="19531" y="9508"/>
                  </a:lnTo>
                  <a:lnTo>
                    <a:pt x="8832" y="21323"/>
                  </a:lnTo>
                  <a:lnTo>
                    <a:pt x="8832" y="21600"/>
                  </a:lnTo>
                  <a:lnTo>
                    <a:pt x="21600" y="8123"/>
                  </a:lnTo>
                  <a:lnTo>
                    <a:pt x="21499" y="8123"/>
                  </a:lnTo>
                  <a:lnTo>
                    <a:pt x="10699" y="19385"/>
                  </a:lnTo>
                  <a:lnTo>
                    <a:pt x="21499" y="7569"/>
                  </a:lnTo>
                  <a:lnTo>
                    <a:pt x="21348" y="7569"/>
                  </a:lnTo>
                  <a:lnTo>
                    <a:pt x="9942" y="19569"/>
                  </a:lnTo>
                  <a:lnTo>
                    <a:pt x="21247" y="6554"/>
                  </a:lnTo>
                  <a:lnTo>
                    <a:pt x="10043" y="18369"/>
                  </a:lnTo>
                  <a:lnTo>
                    <a:pt x="21146" y="6000"/>
                  </a:lnTo>
                  <a:lnTo>
                    <a:pt x="21146" y="5723"/>
                  </a:lnTo>
                  <a:lnTo>
                    <a:pt x="9185" y="18369"/>
                  </a:lnTo>
                  <a:lnTo>
                    <a:pt x="16200" y="10338"/>
                  </a:lnTo>
                  <a:lnTo>
                    <a:pt x="16099" y="10338"/>
                  </a:lnTo>
                  <a:lnTo>
                    <a:pt x="8075" y="18831"/>
                  </a:lnTo>
                  <a:lnTo>
                    <a:pt x="10800" y="14492"/>
                  </a:lnTo>
                  <a:lnTo>
                    <a:pt x="8731" y="16615"/>
                  </a:lnTo>
                  <a:lnTo>
                    <a:pt x="10699" y="14492"/>
                  </a:lnTo>
                  <a:lnTo>
                    <a:pt x="10699" y="14215"/>
                  </a:lnTo>
                  <a:lnTo>
                    <a:pt x="7671" y="17446"/>
                  </a:lnTo>
                  <a:lnTo>
                    <a:pt x="10346" y="14031"/>
                  </a:lnTo>
                  <a:lnTo>
                    <a:pt x="10346" y="13846"/>
                  </a:lnTo>
                  <a:lnTo>
                    <a:pt x="10245" y="13846"/>
                  </a:lnTo>
                  <a:lnTo>
                    <a:pt x="7217" y="16985"/>
                  </a:lnTo>
                  <a:lnTo>
                    <a:pt x="9690" y="13292"/>
                  </a:lnTo>
                  <a:lnTo>
                    <a:pt x="9690" y="13108"/>
                  </a:lnTo>
                  <a:lnTo>
                    <a:pt x="8075" y="14862"/>
                  </a:lnTo>
                  <a:lnTo>
                    <a:pt x="9690" y="13108"/>
                  </a:lnTo>
                  <a:lnTo>
                    <a:pt x="9589" y="13108"/>
                  </a:lnTo>
                  <a:lnTo>
                    <a:pt x="6561" y="16246"/>
                  </a:lnTo>
                  <a:lnTo>
                    <a:pt x="8933" y="11908"/>
                  </a:lnTo>
                  <a:lnTo>
                    <a:pt x="5905" y="15046"/>
                  </a:lnTo>
                  <a:lnTo>
                    <a:pt x="8428" y="11077"/>
                  </a:lnTo>
                  <a:lnTo>
                    <a:pt x="8428" y="10892"/>
                  </a:lnTo>
                  <a:lnTo>
                    <a:pt x="5602" y="14031"/>
                  </a:lnTo>
                  <a:lnTo>
                    <a:pt x="8075" y="10523"/>
                  </a:lnTo>
                  <a:lnTo>
                    <a:pt x="8075" y="10338"/>
                  </a:lnTo>
                  <a:lnTo>
                    <a:pt x="8075" y="10523"/>
                  </a:lnTo>
                  <a:lnTo>
                    <a:pt x="8075" y="10338"/>
                  </a:lnTo>
                  <a:lnTo>
                    <a:pt x="7974" y="10338"/>
                  </a:lnTo>
                  <a:lnTo>
                    <a:pt x="5602" y="12831"/>
                  </a:lnTo>
                  <a:lnTo>
                    <a:pt x="7873" y="10154"/>
                  </a:lnTo>
                  <a:lnTo>
                    <a:pt x="6561" y="11538"/>
                  </a:lnTo>
                  <a:lnTo>
                    <a:pt x="7873" y="10154"/>
                  </a:lnTo>
                  <a:lnTo>
                    <a:pt x="7873" y="9877"/>
                  </a:lnTo>
                  <a:lnTo>
                    <a:pt x="7772" y="9877"/>
                  </a:lnTo>
                  <a:lnTo>
                    <a:pt x="5198" y="12646"/>
                  </a:lnTo>
                  <a:lnTo>
                    <a:pt x="7570" y="9692"/>
                  </a:lnTo>
                  <a:lnTo>
                    <a:pt x="7671" y="9508"/>
                  </a:lnTo>
                  <a:lnTo>
                    <a:pt x="7570" y="9508"/>
                  </a:lnTo>
                  <a:lnTo>
                    <a:pt x="4643" y="12646"/>
                  </a:lnTo>
                  <a:lnTo>
                    <a:pt x="7217" y="8954"/>
                  </a:lnTo>
                  <a:lnTo>
                    <a:pt x="7116" y="8954"/>
                  </a:lnTo>
                  <a:lnTo>
                    <a:pt x="4189" y="12092"/>
                  </a:lnTo>
                  <a:lnTo>
                    <a:pt x="6662" y="8123"/>
                  </a:lnTo>
                  <a:lnTo>
                    <a:pt x="4441" y="10523"/>
                  </a:lnTo>
                  <a:lnTo>
                    <a:pt x="6561" y="7938"/>
                  </a:lnTo>
                  <a:lnTo>
                    <a:pt x="6561" y="7754"/>
                  </a:lnTo>
                  <a:lnTo>
                    <a:pt x="3987" y="10523"/>
                  </a:lnTo>
                  <a:lnTo>
                    <a:pt x="6359" y="7569"/>
                  </a:lnTo>
                  <a:lnTo>
                    <a:pt x="3331" y="10708"/>
                  </a:lnTo>
                  <a:lnTo>
                    <a:pt x="5703" y="6554"/>
                  </a:lnTo>
                  <a:lnTo>
                    <a:pt x="5703" y="6369"/>
                  </a:lnTo>
                  <a:lnTo>
                    <a:pt x="3028" y="9323"/>
                  </a:lnTo>
                  <a:lnTo>
                    <a:pt x="5501" y="6000"/>
                  </a:lnTo>
                  <a:lnTo>
                    <a:pt x="3886" y="7569"/>
                  </a:lnTo>
                  <a:lnTo>
                    <a:pt x="5400" y="6000"/>
                  </a:lnTo>
                  <a:lnTo>
                    <a:pt x="5400" y="5723"/>
                  </a:lnTo>
                  <a:lnTo>
                    <a:pt x="2675" y="8769"/>
                  </a:lnTo>
                  <a:lnTo>
                    <a:pt x="5047" y="5354"/>
                  </a:lnTo>
                  <a:lnTo>
                    <a:pt x="2170" y="8308"/>
                  </a:lnTo>
                  <a:lnTo>
                    <a:pt x="4542" y="4431"/>
                  </a:lnTo>
                  <a:lnTo>
                    <a:pt x="1716" y="7385"/>
                  </a:lnTo>
                  <a:lnTo>
                    <a:pt x="4088" y="3600"/>
                  </a:lnTo>
                  <a:lnTo>
                    <a:pt x="3987" y="3600"/>
                  </a:lnTo>
                  <a:lnTo>
                    <a:pt x="2019" y="5538"/>
                  </a:lnTo>
                  <a:lnTo>
                    <a:pt x="3987" y="3415"/>
                  </a:lnTo>
                  <a:lnTo>
                    <a:pt x="3886" y="3415"/>
                  </a:lnTo>
                  <a:lnTo>
                    <a:pt x="1161" y="6185"/>
                  </a:lnTo>
                  <a:lnTo>
                    <a:pt x="3432" y="2585"/>
                  </a:lnTo>
                  <a:lnTo>
                    <a:pt x="3432" y="2400"/>
                  </a:lnTo>
                  <a:lnTo>
                    <a:pt x="3331" y="2400"/>
                  </a:lnTo>
                  <a:lnTo>
                    <a:pt x="959" y="4800"/>
                  </a:lnTo>
                  <a:lnTo>
                    <a:pt x="3129" y="2031"/>
                  </a:lnTo>
                  <a:lnTo>
                    <a:pt x="3028" y="2031"/>
                  </a:lnTo>
                  <a:lnTo>
                    <a:pt x="757" y="4431"/>
                  </a:lnTo>
                  <a:lnTo>
                    <a:pt x="2776" y="1385"/>
                  </a:lnTo>
                  <a:lnTo>
                    <a:pt x="2675" y="1385"/>
                  </a:lnTo>
                  <a:lnTo>
                    <a:pt x="656" y="3785"/>
                  </a:lnTo>
                  <a:lnTo>
                    <a:pt x="2473" y="1015"/>
                  </a:lnTo>
                  <a:lnTo>
                    <a:pt x="202" y="3415"/>
                  </a:lnTo>
                  <a:lnTo>
                    <a:pt x="1716" y="0"/>
                  </a:lnTo>
                  <a:lnTo>
                    <a:pt x="101" y="1846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rgbClr val="66CBC4"/>
            </a:solidFill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009" name="组合 55"/>
          <p:cNvGrpSpPr/>
          <p:nvPr/>
        </p:nvGrpSpPr>
        <p:grpSpPr>
          <a:xfrm>
            <a:off x="8176510" y="2483487"/>
            <a:ext cx="3628048" cy="1008372"/>
            <a:chOff x="0" y="0"/>
            <a:chExt cx="3628047" cy="1008371"/>
          </a:xfrm>
        </p:grpSpPr>
        <p:sp>
          <p:nvSpPr>
            <p:cNvPr id="1007" name="文本框 56"/>
            <p:cNvSpPr txBox="1"/>
            <p:nvPr/>
          </p:nvSpPr>
          <p:spPr>
            <a:xfrm>
              <a:off x="5785" y="0"/>
              <a:ext cx="1899240" cy="421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pPr>
                <a:defRPr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r>
                <a:rPr>
                  <a:latin typeface="微软雅黑 Light"/>
                  <a:ea typeface="微软雅黑 Light"/>
                  <a:cs typeface="微软雅黑 Light"/>
                  <a:sym typeface="微软雅黑 Light"/>
                </a:rPr>
                <a:t>CSS-Matrix3d</a:t>
              </a:r>
            </a:p>
          </p:txBody>
        </p:sp>
        <p:sp>
          <p:nvSpPr>
            <p:cNvPr id="1008" name="文本框 57"/>
            <p:cNvSpPr txBox="1"/>
            <p:nvPr/>
          </p:nvSpPr>
          <p:spPr>
            <a:xfrm>
              <a:off x="0" y="307331"/>
              <a:ext cx="3628048" cy="701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https://github.com/Zhangdroid/CSS-Matrix3d</a:t>
              </a:r>
            </a:p>
          </p:txBody>
        </p:sp>
      </p:grpSp>
      <p:grpSp>
        <p:nvGrpSpPr>
          <p:cNvPr id="1012" name="组合 58"/>
          <p:cNvGrpSpPr/>
          <p:nvPr/>
        </p:nvGrpSpPr>
        <p:grpSpPr>
          <a:xfrm>
            <a:off x="362745" y="2483487"/>
            <a:ext cx="3628049" cy="1008372"/>
            <a:chOff x="0" y="0"/>
            <a:chExt cx="3628047" cy="1008371"/>
          </a:xfrm>
        </p:grpSpPr>
        <p:sp>
          <p:nvSpPr>
            <p:cNvPr id="1010" name="文本框 59"/>
            <p:cNvSpPr txBox="1"/>
            <p:nvPr/>
          </p:nvSpPr>
          <p:spPr>
            <a:xfrm>
              <a:off x="1728808" y="0"/>
              <a:ext cx="1899240" cy="421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pPr>
                <a:defRPr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r>
                <a:rPr>
                  <a:latin typeface="微软雅黑 Light"/>
                  <a:ea typeface="微软雅黑 Light"/>
                  <a:cs typeface="微软雅黑 Light"/>
                  <a:sym typeface="微软雅黑 Light"/>
                </a:rPr>
                <a:t> matrix3d</a:t>
              </a:r>
            </a:p>
          </p:txBody>
        </p:sp>
        <p:sp>
          <p:nvSpPr>
            <p:cNvPr id="1011" name="文本框 60"/>
            <p:cNvSpPr txBox="1"/>
            <p:nvPr/>
          </p:nvSpPr>
          <p:spPr>
            <a:xfrm>
              <a:off x="0" y="307331"/>
              <a:ext cx="3628048" cy="701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http://ds-overdesign.com/transform/matrix3d.html</a:t>
              </a:r>
            </a:p>
          </p:txBody>
        </p:sp>
      </p:grpSp>
      <p:grpSp>
        <p:nvGrpSpPr>
          <p:cNvPr id="1015" name="组合 61"/>
          <p:cNvGrpSpPr/>
          <p:nvPr/>
        </p:nvGrpSpPr>
        <p:grpSpPr>
          <a:xfrm>
            <a:off x="8201207" y="4234867"/>
            <a:ext cx="3628048" cy="1008372"/>
            <a:chOff x="0" y="0"/>
            <a:chExt cx="3628047" cy="1008371"/>
          </a:xfrm>
        </p:grpSpPr>
        <p:sp>
          <p:nvSpPr>
            <p:cNvPr id="1013" name="文本框 62"/>
            <p:cNvSpPr txBox="1"/>
            <p:nvPr/>
          </p:nvSpPr>
          <p:spPr>
            <a:xfrm>
              <a:off x="5785" y="0"/>
              <a:ext cx="1899240" cy="421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pPr>
                <a:defRPr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r>
                <a:rPr>
                  <a:latin typeface="微软雅黑 Light"/>
                  <a:ea typeface="微软雅黑 Light"/>
                  <a:cs typeface="微软雅黑 Light"/>
                  <a:sym typeface="微软雅黑 Light"/>
                </a:rPr>
                <a:t>tools</a:t>
              </a:r>
            </a:p>
          </p:txBody>
        </p:sp>
        <p:sp>
          <p:nvSpPr>
            <p:cNvPr id="1014" name="文本框 63"/>
            <p:cNvSpPr txBox="1"/>
            <p:nvPr/>
          </p:nvSpPr>
          <p:spPr>
            <a:xfrm>
              <a:off x="0" y="307331"/>
              <a:ext cx="3628048" cy="701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http://www.f2e.name/case/css3/tools.html</a:t>
              </a:r>
            </a:p>
          </p:txBody>
        </p:sp>
      </p:grpSp>
      <p:grpSp>
        <p:nvGrpSpPr>
          <p:cNvPr id="1018" name="组合 64"/>
          <p:cNvGrpSpPr/>
          <p:nvPr/>
        </p:nvGrpSpPr>
        <p:grpSpPr>
          <a:xfrm>
            <a:off x="362745" y="4209836"/>
            <a:ext cx="3766364" cy="1363235"/>
            <a:chOff x="0" y="0"/>
            <a:chExt cx="3766362" cy="1363234"/>
          </a:xfrm>
        </p:grpSpPr>
        <p:sp>
          <p:nvSpPr>
            <p:cNvPr id="1016" name="文本框 65"/>
            <p:cNvSpPr txBox="1"/>
            <p:nvPr/>
          </p:nvSpPr>
          <p:spPr>
            <a:xfrm>
              <a:off x="1794717" y="0"/>
              <a:ext cx="1971646" cy="4377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pPr>
                <a:defRPr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r>
                <a:rPr>
                  <a:latin typeface="微软雅黑 Light"/>
                  <a:ea typeface="微软雅黑 Light"/>
                  <a:cs typeface="微软雅黑 Light"/>
                  <a:sym typeface="微软雅黑 Light"/>
                </a:rPr>
                <a:t>matrix</a:t>
              </a:r>
            </a:p>
          </p:txBody>
        </p:sp>
        <p:sp>
          <p:nvSpPr>
            <p:cNvPr id="1017" name="文本框 66"/>
            <p:cNvSpPr txBox="1"/>
            <p:nvPr/>
          </p:nvSpPr>
          <p:spPr>
            <a:xfrm>
              <a:off x="0" y="319047"/>
              <a:ext cx="3766363" cy="10441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http://meyerweb.com/eric/tools/matrix/</a:t>
              </a:r>
            </a:p>
          </p:txBody>
        </p:sp>
      </p:grpSp>
      <p:grpSp>
        <p:nvGrpSpPr>
          <p:cNvPr id="1028" name="组合 67"/>
          <p:cNvGrpSpPr/>
          <p:nvPr/>
        </p:nvGrpSpPr>
        <p:grpSpPr>
          <a:xfrm>
            <a:off x="1287294" y="520626"/>
            <a:ext cx="648511" cy="726918"/>
            <a:chOff x="0" y="0"/>
            <a:chExt cx="648509" cy="726916"/>
          </a:xfrm>
        </p:grpSpPr>
        <p:sp>
          <p:nvSpPr>
            <p:cNvPr id="1019" name="Freeform 40217"/>
            <p:cNvSpPr/>
            <p:nvPr/>
          </p:nvSpPr>
          <p:spPr>
            <a:xfrm>
              <a:off x="74541" y="-1"/>
              <a:ext cx="573969" cy="581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77" fill="norm" stroke="1" extrusionOk="0">
                  <a:moveTo>
                    <a:pt x="10452" y="18713"/>
                  </a:moveTo>
                  <a:cubicBezTo>
                    <a:pt x="10800" y="18059"/>
                    <a:pt x="11148" y="17404"/>
                    <a:pt x="11497" y="16750"/>
                  </a:cubicBezTo>
                  <a:cubicBezTo>
                    <a:pt x="13239" y="14459"/>
                    <a:pt x="14284" y="11841"/>
                    <a:pt x="14632" y="9222"/>
                  </a:cubicBezTo>
                  <a:cubicBezTo>
                    <a:pt x="14632" y="8568"/>
                    <a:pt x="14632" y="8241"/>
                    <a:pt x="14284" y="7586"/>
                  </a:cubicBezTo>
                  <a:cubicBezTo>
                    <a:pt x="13935" y="5950"/>
                    <a:pt x="12542" y="5950"/>
                    <a:pt x="11497" y="7259"/>
                  </a:cubicBezTo>
                  <a:cubicBezTo>
                    <a:pt x="9406" y="9222"/>
                    <a:pt x="7665" y="11841"/>
                    <a:pt x="6619" y="14786"/>
                  </a:cubicBezTo>
                  <a:cubicBezTo>
                    <a:pt x="6271" y="15113"/>
                    <a:pt x="6271" y="15441"/>
                    <a:pt x="6271" y="15768"/>
                  </a:cubicBezTo>
                  <a:cubicBezTo>
                    <a:pt x="6271" y="16095"/>
                    <a:pt x="5923" y="16422"/>
                    <a:pt x="5923" y="16750"/>
                  </a:cubicBezTo>
                  <a:cubicBezTo>
                    <a:pt x="5226" y="16095"/>
                    <a:pt x="4529" y="16095"/>
                    <a:pt x="3832" y="16422"/>
                  </a:cubicBezTo>
                  <a:cubicBezTo>
                    <a:pt x="3135" y="15441"/>
                    <a:pt x="1394" y="15441"/>
                    <a:pt x="0" y="14786"/>
                  </a:cubicBezTo>
                  <a:cubicBezTo>
                    <a:pt x="348" y="13804"/>
                    <a:pt x="1045" y="12495"/>
                    <a:pt x="1394" y="11513"/>
                  </a:cubicBezTo>
                  <a:cubicBezTo>
                    <a:pt x="2090" y="10204"/>
                    <a:pt x="2787" y="8895"/>
                    <a:pt x="3484" y="7913"/>
                  </a:cubicBezTo>
                  <a:cubicBezTo>
                    <a:pt x="4529" y="5295"/>
                    <a:pt x="6619" y="3332"/>
                    <a:pt x="8710" y="1695"/>
                  </a:cubicBezTo>
                  <a:cubicBezTo>
                    <a:pt x="12194" y="-923"/>
                    <a:pt x="17419" y="-268"/>
                    <a:pt x="19858" y="2022"/>
                  </a:cubicBezTo>
                  <a:cubicBezTo>
                    <a:pt x="21252" y="3659"/>
                    <a:pt x="21600" y="5622"/>
                    <a:pt x="21600" y="7913"/>
                  </a:cubicBezTo>
                  <a:cubicBezTo>
                    <a:pt x="21600" y="10204"/>
                    <a:pt x="20903" y="12495"/>
                    <a:pt x="20206" y="14786"/>
                  </a:cubicBezTo>
                  <a:cubicBezTo>
                    <a:pt x="19510" y="16422"/>
                    <a:pt x="18465" y="17732"/>
                    <a:pt x="17768" y="19368"/>
                  </a:cubicBezTo>
                  <a:cubicBezTo>
                    <a:pt x="17768" y="19368"/>
                    <a:pt x="17768" y="19695"/>
                    <a:pt x="17768" y="19695"/>
                  </a:cubicBezTo>
                  <a:cubicBezTo>
                    <a:pt x="17768" y="20022"/>
                    <a:pt x="17419" y="20350"/>
                    <a:pt x="17419" y="20677"/>
                  </a:cubicBezTo>
                  <a:cubicBezTo>
                    <a:pt x="16374" y="20677"/>
                    <a:pt x="15329" y="20677"/>
                    <a:pt x="14632" y="20350"/>
                  </a:cubicBezTo>
                  <a:cubicBezTo>
                    <a:pt x="13935" y="19695"/>
                    <a:pt x="12890" y="19368"/>
                    <a:pt x="12194" y="19041"/>
                  </a:cubicBezTo>
                  <a:cubicBezTo>
                    <a:pt x="11497" y="19041"/>
                    <a:pt x="11148" y="18713"/>
                    <a:pt x="10452" y="18713"/>
                  </a:cubicBezTo>
                  <a:close/>
                  <a:moveTo>
                    <a:pt x="17071" y="15768"/>
                  </a:moveTo>
                  <a:cubicBezTo>
                    <a:pt x="17419" y="14132"/>
                    <a:pt x="18116" y="12495"/>
                    <a:pt x="18465" y="11186"/>
                  </a:cubicBezTo>
                  <a:cubicBezTo>
                    <a:pt x="19161" y="8895"/>
                    <a:pt x="19510" y="6932"/>
                    <a:pt x="19161" y="4641"/>
                  </a:cubicBezTo>
                  <a:cubicBezTo>
                    <a:pt x="19161" y="3332"/>
                    <a:pt x="18465" y="2022"/>
                    <a:pt x="17419" y="1368"/>
                  </a:cubicBezTo>
                  <a:cubicBezTo>
                    <a:pt x="14981" y="386"/>
                    <a:pt x="11497" y="59"/>
                    <a:pt x="9058" y="2022"/>
                  </a:cubicBezTo>
                  <a:cubicBezTo>
                    <a:pt x="6968" y="3659"/>
                    <a:pt x="5574" y="5295"/>
                    <a:pt x="4181" y="7586"/>
                  </a:cubicBezTo>
                  <a:cubicBezTo>
                    <a:pt x="3484" y="8568"/>
                    <a:pt x="3135" y="9550"/>
                    <a:pt x="2439" y="10859"/>
                  </a:cubicBezTo>
                  <a:cubicBezTo>
                    <a:pt x="3135" y="10859"/>
                    <a:pt x="3832" y="11186"/>
                    <a:pt x="4529" y="11513"/>
                  </a:cubicBezTo>
                  <a:cubicBezTo>
                    <a:pt x="5226" y="11841"/>
                    <a:pt x="5226" y="11186"/>
                    <a:pt x="5574" y="10859"/>
                  </a:cubicBezTo>
                  <a:cubicBezTo>
                    <a:pt x="6619" y="8568"/>
                    <a:pt x="8361" y="6932"/>
                    <a:pt x="10800" y="5622"/>
                  </a:cubicBezTo>
                  <a:cubicBezTo>
                    <a:pt x="12542" y="4968"/>
                    <a:pt x="14284" y="5295"/>
                    <a:pt x="14632" y="7259"/>
                  </a:cubicBezTo>
                  <a:cubicBezTo>
                    <a:pt x="14981" y="8568"/>
                    <a:pt x="14981" y="9877"/>
                    <a:pt x="14632" y="10859"/>
                  </a:cubicBezTo>
                  <a:cubicBezTo>
                    <a:pt x="14632" y="12168"/>
                    <a:pt x="14284" y="13150"/>
                    <a:pt x="13935" y="14459"/>
                  </a:cubicBezTo>
                  <a:cubicBezTo>
                    <a:pt x="14981" y="14786"/>
                    <a:pt x="16026" y="15441"/>
                    <a:pt x="17071" y="15768"/>
                  </a:cubicBezTo>
                  <a:close/>
                  <a:moveTo>
                    <a:pt x="19161" y="2350"/>
                  </a:moveTo>
                  <a:cubicBezTo>
                    <a:pt x="19161" y="3332"/>
                    <a:pt x="19858" y="4313"/>
                    <a:pt x="19858" y="5295"/>
                  </a:cubicBezTo>
                  <a:cubicBezTo>
                    <a:pt x="20206" y="7913"/>
                    <a:pt x="19510" y="10204"/>
                    <a:pt x="18813" y="12495"/>
                  </a:cubicBezTo>
                  <a:cubicBezTo>
                    <a:pt x="18465" y="13477"/>
                    <a:pt x="18116" y="14786"/>
                    <a:pt x="17768" y="15768"/>
                  </a:cubicBezTo>
                  <a:cubicBezTo>
                    <a:pt x="19161" y="16095"/>
                    <a:pt x="19510" y="15441"/>
                    <a:pt x="19858" y="14132"/>
                  </a:cubicBezTo>
                  <a:cubicBezTo>
                    <a:pt x="20555" y="11841"/>
                    <a:pt x="21252" y="9550"/>
                    <a:pt x="21252" y="6932"/>
                  </a:cubicBezTo>
                  <a:cubicBezTo>
                    <a:pt x="20903" y="4968"/>
                    <a:pt x="20555" y="3332"/>
                    <a:pt x="19161" y="2350"/>
                  </a:cubicBezTo>
                  <a:close/>
                  <a:moveTo>
                    <a:pt x="14981" y="19695"/>
                  </a:moveTo>
                  <a:cubicBezTo>
                    <a:pt x="15677" y="18713"/>
                    <a:pt x="16026" y="17732"/>
                    <a:pt x="16374" y="17077"/>
                  </a:cubicBezTo>
                  <a:cubicBezTo>
                    <a:pt x="16374" y="16750"/>
                    <a:pt x="16374" y="15768"/>
                    <a:pt x="15677" y="15768"/>
                  </a:cubicBezTo>
                  <a:cubicBezTo>
                    <a:pt x="15329" y="15441"/>
                    <a:pt x="14632" y="15113"/>
                    <a:pt x="14284" y="15113"/>
                  </a:cubicBezTo>
                  <a:cubicBezTo>
                    <a:pt x="13935" y="15113"/>
                    <a:pt x="13587" y="14786"/>
                    <a:pt x="13239" y="15113"/>
                  </a:cubicBezTo>
                  <a:cubicBezTo>
                    <a:pt x="12542" y="16422"/>
                    <a:pt x="12194" y="17404"/>
                    <a:pt x="11497" y="18386"/>
                  </a:cubicBezTo>
                  <a:cubicBezTo>
                    <a:pt x="12542" y="18713"/>
                    <a:pt x="13935" y="19041"/>
                    <a:pt x="14981" y="19695"/>
                  </a:cubicBezTo>
                  <a:close/>
                  <a:moveTo>
                    <a:pt x="697" y="14786"/>
                  </a:moveTo>
                  <a:cubicBezTo>
                    <a:pt x="1742" y="14786"/>
                    <a:pt x="2787" y="15113"/>
                    <a:pt x="3832" y="15441"/>
                  </a:cubicBezTo>
                  <a:cubicBezTo>
                    <a:pt x="4181" y="14459"/>
                    <a:pt x="4529" y="13477"/>
                    <a:pt x="4877" y="12495"/>
                  </a:cubicBezTo>
                  <a:cubicBezTo>
                    <a:pt x="4877" y="12495"/>
                    <a:pt x="4529" y="12168"/>
                    <a:pt x="4529" y="11841"/>
                  </a:cubicBezTo>
                  <a:cubicBezTo>
                    <a:pt x="3832" y="11841"/>
                    <a:pt x="3135" y="11841"/>
                    <a:pt x="2090" y="11513"/>
                  </a:cubicBezTo>
                  <a:cubicBezTo>
                    <a:pt x="2090" y="11513"/>
                    <a:pt x="2090" y="11841"/>
                    <a:pt x="1742" y="11841"/>
                  </a:cubicBezTo>
                  <a:cubicBezTo>
                    <a:pt x="1394" y="12822"/>
                    <a:pt x="1045" y="13477"/>
                    <a:pt x="697" y="14786"/>
                  </a:cubicBezTo>
                  <a:close/>
                  <a:moveTo>
                    <a:pt x="12194" y="5950"/>
                  </a:moveTo>
                  <a:cubicBezTo>
                    <a:pt x="10452" y="5950"/>
                    <a:pt x="6271" y="9222"/>
                    <a:pt x="5923" y="11841"/>
                  </a:cubicBezTo>
                  <a:cubicBezTo>
                    <a:pt x="6968" y="11841"/>
                    <a:pt x="7316" y="11841"/>
                    <a:pt x="8013" y="10859"/>
                  </a:cubicBezTo>
                  <a:cubicBezTo>
                    <a:pt x="9058" y="8895"/>
                    <a:pt x="10452" y="7259"/>
                    <a:pt x="12194" y="5950"/>
                  </a:cubicBezTo>
                  <a:close/>
                  <a:moveTo>
                    <a:pt x="15677" y="19695"/>
                  </a:moveTo>
                  <a:cubicBezTo>
                    <a:pt x="16723" y="20350"/>
                    <a:pt x="17071" y="20022"/>
                    <a:pt x="17419" y="19368"/>
                  </a:cubicBezTo>
                  <a:cubicBezTo>
                    <a:pt x="18116" y="18386"/>
                    <a:pt x="18465" y="17404"/>
                    <a:pt x="19161" y="16422"/>
                  </a:cubicBezTo>
                  <a:cubicBezTo>
                    <a:pt x="17768" y="16095"/>
                    <a:pt x="17071" y="16422"/>
                    <a:pt x="16723" y="17404"/>
                  </a:cubicBezTo>
                  <a:cubicBezTo>
                    <a:pt x="16374" y="18386"/>
                    <a:pt x="16026" y="19041"/>
                    <a:pt x="15677" y="19695"/>
                  </a:cubicBezTo>
                  <a:close/>
                  <a:moveTo>
                    <a:pt x="5574" y="15768"/>
                  </a:moveTo>
                  <a:cubicBezTo>
                    <a:pt x="6271" y="14459"/>
                    <a:pt x="6619" y="13477"/>
                    <a:pt x="7316" y="12168"/>
                  </a:cubicBezTo>
                  <a:cubicBezTo>
                    <a:pt x="6619" y="12168"/>
                    <a:pt x="5923" y="12168"/>
                    <a:pt x="5226" y="12168"/>
                  </a:cubicBezTo>
                  <a:cubicBezTo>
                    <a:pt x="4877" y="13477"/>
                    <a:pt x="4529" y="14459"/>
                    <a:pt x="4181" y="15441"/>
                  </a:cubicBezTo>
                  <a:cubicBezTo>
                    <a:pt x="4877" y="15441"/>
                    <a:pt x="5226" y="15441"/>
                    <a:pt x="5574" y="1576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20" name="Freeform 40218"/>
            <p:cNvSpPr/>
            <p:nvPr/>
          </p:nvSpPr>
          <p:spPr>
            <a:xfrm>
              <a:off x="0" y="488384"/>
              <a:ext cx="67088" cy="74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8514" y="10800"/>
                    <a:pt x="9257" y="21600"/>
                    <a:pt x="0" y="21600"/>
                  </a:cubicBezTo>
                  <a:cubicBezTo>
                    <a:pt x="6171" y="16200"/>
                    <a:pt x="12343" y="810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21" name="Freeform 40219"/>
            <p:cNvSpPr/>
            <p:nvPr/>
          </p:nvSpPr>
          <p:spPr>
            <a:xfrm>
              <a:off x="491973" y="615104"/>
              <a:ext cx="26091" cy="111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200" y="0"/>
                  </a:moveTo>
                  <a:cubicBezTo>
                    <a:pt x="14400" y="7200"/>
                    <a:pt x="14400" y="14400"/>
                    <a:pt x="21600" y="21600"/>
                  </a:cubicBezTo>
                  <a:cubicBezTo>
                    <a:pt x="7200" y="19800"/>
                    <a:pt x="7200" y="18000"/>
                    <a:pt x="0" y="0"/>
                  </a:cubicBezTo>
                  <a:cubicBezTo>
                    <a:pt x="7200" y="0"/>
                    <a:pt x="7200" y="0"/>
                    <a:pt x="72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22" name="Freeform 40220"/>
            <p:cNvSpPr/>
            <p:nvPr/>
          </p:nvSpPr>
          <p:spPr>
            <a:xfrm>
              <a:off x="72372" y="533108"/>
              <a:ext cx="20806" cy="93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225" h="21600" fill="norm" stroke="1" extrusionOk="0">
                  <a:moveTo>
                    <a:pt x="17225" y="0"/>
                  </a:moveTo>
                  <a:cubicBezTo>
                    <a:pt x="17225" y="6480"/>
                    <a:pt x="10025" y="12960"/>
                    <a:pt x="2825" y="21600"/>
                  </a:cubicBezTo>
                  <a:cubicBezTo>
                    <a:pt x="-4375" y="17280"/>
                    <a:pt x="2825" y="4320"/>
                    <a:pt x="1722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23" name="Freeform 40221"/>
            <p:cNvSpPr/>
            <p:nvPr/>
          </p:nvSpPr>
          <p:spPr>
            <a:xfrm>
              <a:off x="316802" y="626286"/>
              <a:ext cx="44725" cy="81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9200"/>
                    <a:pt x="0" y="16800"/>
                    <a:pt x="0" y="16800"/>
                  </a:cubicBezTo>
                  <a:cubicBezTo>
                    <a:pt x="4320" y="14400"/>
                    <a:pt x="4320" y="9600"/>
                    <a:pt x="8640" y="7200"/>
                  </a:cubicBezTo>
                  <a:cubicBezTo>
                    <a:pt x="12960" y="4800"/>
                    <a:pt x="17280" y="240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7280" y="7200"/>
                    <a:pt x="8640" y="14400"/>
                    <a:pt x="0" y="21600"/>
                  </a:cubicBezTo>
                  <a:cubicBezTo>
                    <a:pt x="0" y="2160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24" name="Freeform 40222"/>
            <p:cNvSpPr/>
            <p:nvPr/>
          </p:nvSpPr>
          <p:spPr>
            <a:xfrm>
              <a:off x="151412" y="533108"/>
              <a:ext cx="16308" cy="93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00" h="21600" fill="norm" stroke="1" extrusionOk="0">
                  <a:moveTo>
                    <a:pt x="8100" y="0"/>
                  </a:moveTo>
                  <a:cubicBezTo>
                    <a:pt x="8100" y="8640"/>
                    <a:pt x="8100" y="15120"/>
                    <a:pt x="18900" y="21600"/>
                  </a:cubicBezTo>
                  <a:cubicBezTo>
                    <a:pt x="8100" y="21600"/>
                    <a:pt x="8100" y="21600"/>
                    <a:pt x="8100" y="21600"/>
                  </a:cubicBezTo>
                  <a:cubicBezTo>
                    <a:pt x="-2700" y="15120"/>
                    <a:pt x="-2700" y="8640"/>
                    <a:pt x="81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25" name="Freeform 40223"/>
            <p:cNvSpPr/>
            <p:nvPr/>
          </p:nvSpPr>
          <p:spPr>
            <a:xfrm>
              <a:off x="242260" y="596470"/>
              <a:ext cx="63362" cy="55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000"/>
                  </a:moveTo>
                  <a:cubicBezTo>
                    <a:pt x="6171" y="10800"/>
                    <a:pt x="12343" y="7200"/>
                    <a:pt x="18514" y="0"/>
                  </a:cubicBezTo>
                  <a:cubicBezTo>
                    <a:pt x="18514" y="3600"/>
                    <a:pt x="21600" y="3600"/>
                    <a:pt x="21600" y="3600"/>
                  </a:cubicBezTo>
                  <a:cubicBezTo>
                    <a:pt x="15429" y="10800"/>
                    <a:pt x="9257" y="14400"/>
                    <a:pt x="6171" y="21600"/>
                  </a:cubicBezTo>
                  <a:cubicBezTo>
                    <a:pt x="3086" y="21600"/>
                    <a:pt x="3086" y="18000"/>
                    <a:pt x="0" y="18000"/>
                  </a:cubicBezTo>
                  <a:cubicBezTo>
                    <a:pt x="0" y="18000"/>
                    <a:pt x="0" y="18000"/>
                    <a:pt x="0" y="180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26" name="Freeform 40224"/>
            <p:cNvSpPr/>
            <p:nvPr/>
          </p:nvSpPr>
          <p:spPr>
            <a:xfrm>
              <a:off x="403145" y="633740"/>
              <a:ext cx="21744" cy="74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00" h="21600" fill="norm" stroke="1" extrusionOk="0">
                  <a:moveTo>
                    <a:pt x="10800" y="21600"/>
                  </a:moveTo>
                  <a:cubicBezTo>
                    <a:pt x="-3600" y="18900"/>
                    <a:pt x="-3600" y="18900"/>
                    <a:pt x="10800" y="0"/>
                  </a:cubicBezTo>
                  <a:cubicBezTo>
                    <a:pt x="10800" y="0"/>
                    <a:pt x="18000" y="0"/>
                    <a:pt x="18000" y="0"/>
                  </a:cubicBezTo>
                  <a:cubicBezTo>
                    <a:pt x="18000" y="5400"/>
                    <a:pt x="10800" y="135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27" name="Freeform 40225"/>
            <p:cNvSpPr/>
            <p:nvPr/>
          </p:nvSpPr>
          <p:spPr>
            <a:xfrm>
              <a:off x="212444" y="507020"/>
              <a:ext cx="18637" cy="81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10800" y="14400"/>
                    <a:pt x="10800" y="7200"/>
                    <a:pt x="0" y="0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10800" y="7200"/>
                    <a:pt x="21600" y="14400"/>
                    <a:pt x="21600" y="19200"/>
                  </a:cubicBezTo>
                  <a:cubicBezTo>
                    <a:pt x="21600" y="19200"/>
                    <a:pt x="10800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29" name="组合 77"/>
          <p:cNvSpPr txBox="1"/>
          <p:nvPr/>
        </p:nvSpPr>
        <p:spPr>
          <a:xfrm>
            <a:off x="2145287" y="603414"/>
            <a:ext cx="5078029" cy="56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>
              <a:defRPr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>
                <a:latin typeface="微软雅黑 Light"/>
                <a:ea typeface="微软雅黑 Light"/>
                <a:cs typeface="微软雅黑 Light"/>
                <a:sym typeface="微软雅黑 Light"/>
              </a:rPr>
              <a:t>快速提高生成能力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 isContent="0" isInverted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9" presetID="15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Class="entr" nodeType="afterEffect" presetSubtype="9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Class="entr" nodeType="afterEffect" presetSubtype="9" presetID="15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Class="entr" nodeType="afterEffect" presetSubtype="9" presetID="15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Class="entr" nodeType="afterEffect" presetSubtype="9" presetID="15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Class="entr" nodeType="afterEffect" presetSubtype="9" presetID="15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Class="entr" nodeType="afterEffect" presetSubtype="9" presetID="15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Class="entr" nodeType="afterEffect" presetSubtype="9" presetID="15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Class="entr" nodeType="afterEffect" presetSubtype="9" presetID="15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9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000"/>
                            </p:stCondLst>
                            <p:childTnLst>
                              <p:par>
                                <p:cTn id="68" presetClass="entr" nodeType="afterEffect" presetSubtype="9" presetID="15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9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9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0"/>
                            </p:stCondLst>
                            <p:childTnLst>
                              <p:par>
                                <p:cTn id="75" presetClass="entr" nodeType="afterEffect" presetSubtype="9" presetID="15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0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0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1000"/>
                            </p:stCondLst>
                            <p:childTnLst>
                              <p:par>
                                <p:cTn id="82" presetClass="entr" nodeType="afterEffect" presetSubtype="9" presetID="15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000"/>
                            </p:stCondLst>
                            <p:childTnLst>
                              <p:par>
                                <p:cTn id="89" presetClass="entr" nodeType="afterEffect" presetSubtype="9" presetID="15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3000"/>
                            </p:stCondLst>
                            <p:childTnLst>
                              <p:par>
                                <p:cTn id="96" presetClass="entr" nodeType="afterEffect" presetSubtype="9" presetID="15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4000"/>
                            </p:stCondLst>
                            <p:childTnLst>
                              <p:par>
                                <p:cTn id="103" presetClass="entr" nodeType="afterEffect" presetSubtype="9" presetID="15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5000"/>
                            </p:stCondLst>
                            <p:childTnLst>
                              <p:par>
                                <p:cTn id="110" presetClass="entr" nodeType="afterEffect" presetSubtype="9" presetID="15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6000"/>
                            </p:stCondLst>
                            <p:childTnLst>
                              <p:par>
                                <p:cTn id="117" presetClass="entr" nodeType="afterEffect" presetSubtype="9" presetID="15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8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7000"/>
                            </p:stCondLst>
                            <p:childTnLst>
                              <p:par>
                                <p:cTn id="124" presetClass="entr" nodeType="afterEffect" presetSubtype="9" presetID="15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5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82" grpId="5"/>
      <p:bldP build="whole" bldLvl="1" animBg="1" rev="0" advAuto="0" spid="1012" grpId="14"/>
      <p:bldP build="whole" bldLvl="1" animBg="1" rev="0" advAuto="0" spid="973" grpId="2"/>
      <p:bldP build="whole" bldLvl="1" animBg="1" rev="0" advAuto="0" spid="1000" grpId="11"/>
      <p:bldP build="whole" bldLvl="1" animBg="1" rev="0" advAuto="0" spid="985" grpId="6"/>
      <p:bldP build="whole" bldLvl="1" animBg="1" rev="0" advAuto="0" spid="1009" grpId="13"/>
      <p:bldP build="whole" bldLvl="1" animBg="1" rev="0" advAuto="0" spid="1015" grpId="15"/>
      <p:bldP build="whole" bldLvl="1" animBg="1" rev="0" advAuto="0" spid="988" grpId="7"/>
      <p:bldP build="whole" bldLvl="1" animBg="1" rev="0" advAuto="0" spid="970" grpId="1"/>
      <p:bldP build="whole" bldLvl="1" animBg="1" rev="0" advAuto="0" spid="976" grpId="3"/>
      <p:bldP build="whole" bldLvl="1" animBg="1" rev="0" advAuto="0" spid="1018" grpId="16"/>
      <p:bldP build="whole" bldLvl="1" animBg="1" rev="0" advAuto="0" spid="994" grpId="9"/>
      <p:bldP build="whole" bldLvl="1" animBg="1" rev="0" advAuto="0" spid="1006" grpId="12"/>
      <p:bldP build="whole" bldLvl="1" animBg="1" rev="0" advAuto="0" spid="991" grpId="8"/>
      <p:bldP build="whole" bldLvl="1" animBg="1" rev="0" advAuto="0" spid="1028" grpId="17"/>
      <p:bldP build="whole" bldLvl="1" animBg="1" rev="0" advAuto="0" spid="1029" grpId="18"/>
      <p:bldP build="whole" bldLvl="1" animBg="1" rev="0" advAuto="0" spid="979" grpId="4"/>
      <p:bldP build="whole" bldLvl="1" animBg="1" rev="0" advAuto="0" spid="997" grpId="1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http://wow.techbrood.com/fiddle/25741"/>
          <p:cNvSpPr txBox="1"/>
          <p:nvPr/>
        </p:nvSpPr>
        <p:spPr>
          <a:xfrm>
            <a:off x="3614416" y="5424596"/>
            <a:ext cx="4513175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http://wow.techbrood.com/fiddle/25741</a:t>
            </a:r>
          </a:p>
        </p:txBody>
      </p:sp>
      <p:sp>
        <p:nvSpPr>
          <p:cNvPr id="1032" name="translate3d(tx,ty,tz)等价于matrix3d(1,0,0,0,0,1,0,0,0,0,1,0,tx,ty,tz,1)"/>
          <p:cNvSpPr txBox="1"/>
          <p:nvPr/>
        </p:nvSpPr>
        <p:spPr>
          <a:xfrm>
            <a:off x="2155026" y="1149661"/>
            <a:ext cx="7431955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    translate3d(tx,ty,tz)等价于matrix3d(1,0,0,0,0,1,0,0,0,0,1,0,tx,ty,tz,1)</a:t>
            </a:r>
          </a:p>
        </p:txBody>
      </p:sp>
      <p:pic>
        <p:nvPicPr>
          <p:cNvPr id="1033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72100" y="1803400"/>
            <a:ext cx="1447800" cy="1346200"/>
          </a:xfrm>
          <a:prstGeom prst="rect">
            <a:avLst/>
          </a:prstGeom>
          <a:ln w="12700">
            <a:miter lim="400000"/>
          </a:ln>
        </p:spPr>
      </p:pic>
      <p:sp>
        <p:nvSpPr>
          <p:cNvPr id="1034" name="scale3d(sx,sy,sz)等价于matrix3d(sx,0,0,0,0,sy,0,0,0,0,sz,0,0,0,0,1)"/>
          <p:cNvSpPr txBox="1"/>
          <p:nvPr/>
        </p:nvSpPr>
        <p:spPr>
          <a:xfrm>
            <a:off x="2660973" y="3287129"/>
            <a:ext cx="6870054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scale3d(sx,sy,sz)等价于matrix3d(sx,0,0,0,0,sy,0,0,0,0,sz,0,0,0,0,1)</a:t>
            </a:r>
          </a:p>
        </p:txBody>
      </p:sp>
      <p:pic>
        <p:nvPicPr>
          <p:cNvPr id="1035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53050" y="3840849"/>
            <a:ext cx="1739900" cy="1346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 isContent="0" isInverted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组合 62"/>
          <p:cNvGrpSpPr/>
          <p:nvPr/>
        </p:nvGrpSpPr>
        <p:grpSpPr>
          <a:xfrm>
            <a:off x="2543627" y="1897235"/>
            <a:ext cx="2048940" cy="2331831"/>
            <a:chOff x="0" y="0"/>
            <a:chExt cx="2048938" cy="2331830"/>
          </a:xfrm>
        </p:grpSpPr>
        <p:sp>
          <p:nvSpPr>
            <p:cNvPr id="327" name="Freeform 48"/>
            <p:cNvSpPr/>
            <p:nvPr/>
          </p:nvSpPr>
          <p:spPr>
            <a:xfrm>
              <a:off x="0" y="1069556"/>
              <a:ext cx="1180187" cy="1262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0" h="21377" fill="norm" stroke="1" extrusionOk="0">
                  <a:moveTo>
                    <a:pt x="6789" y="21377"/>
                  </a:moveTo>
                  <a:cubicBezTo>
                    <a:pt x="5404" y="21377"/>
                    <a:pt x="4020" y="20587"/>
                    <a:pt x="2635" y="19533"/>
                  </a:cubicBezTo>
                  <a:cubicBezTo>
                    <a:pt x="697" y="17953"/>
                    <a:pt x="-411" y="16109"/>
                    <a:pt x="143" y="14792"/>
                  </a:cubicBezTo>
                  <a:cubicBezTo>
                    <a:pt x="143" y="14528"/>
                    <a:pt x="143" y="14528"/>
                    <a:pt x="420" y="14265"/>
                  </a:cubicBezTo>
                  <a:cubicBezTo>
                    <a:pt x="8451" y="5045"/>
                    <a:pt x="8451" y="5045"/>
                    <a:pt x="8451" y="5045"/>
                  </a:cubicBezTo>
                  <a:cubicBezTo>
                    <a:pt x="8727" y="4782"/>
                    <a:pt x="9004" y="4518"/>
                    <a:pt x="10112" y="4518"/>
                  </a:cubicBezTo>
                  <a:cubicBezTo>
                    <a:pt x="10112" y="4518"/>
                    <a:pt x="10112" y="4518"/>
                    <a:pt x="10112" y="4518"/>
                  </a:cubicBezTo>
                  <a:cubicBezTo>
                    <a:pt x="10112" y="4518"/>
                    <a:pt x="10389" y="4518"/>
                    <a:pt x="10389" y="4518"/>
                  </a:cubicBezTo>
                  <a:cubicBezTo>
                    <a:pt x="10666" y="4518"/>
                    <a:pt x="10943" y="4255"/>
                    <a:pt x="11220" y="4255"/>
                  </a:cubicBezTo>
                  <a:cubicBezTo>
                    <a:pt x="11497" y="3992"/>
                    <a:pt x="11497" y="3465"/>
                    <a:pt x="11220" y="3201"/>
                  </a:cubicBezTo>
                  <a:cubicBezTo>
                    <a:pt x="11220" y="2938"/>
                    <a:pt x="10943" y="2411"/>
                    <a:pt x="11497" y="1884"/>
                  </a:cubicBezTo>
                  <a:cubicBezTo>
                    <a:pt x="12881" y="304"/>
                    <a:pt x="12881" y="304"/>
                    <a:pt x="12881" y="304"/>
                  </a:cubicBezTo>
                  <a:cubicBezTo>
                    <a:pt x="13158" y="40"/>
                    <a:pt x="13989" y="-223"/>
                    <a:pt x="14543" y="304"/>
                  </a:cubicBezTo>
                  <a:cubicBezTo>
                    <a:pt x="20635" y="5045"/>
                    <a:pt x="20635" y="5045"/>
                    <a:pt x="20635" y="5045"/>
                  </a:cubicBezTo>
                  <a:cubicBezTo>
                    <a:pt x="21189" y="5572"/>
                    <a:pt x="21189" y="6362"/>
                    <a:pt x="20635" y="6889"/>
                  </a:cubicBezTo>
                  <a:cubicBezTo>
                    <a:pt x="19527" y="8206"/>
                    <a:pt x="19527" y="8206"/>
                    <a:pt x="19527" y="8206"/>
                  </a:cubicBezTo>
                  <a:cubicBezTo>
                    <a:pt x="19251" y="8733"/>
                    <a:pt x="18697" y="8733"/>
                    <a:pt x="18143" y="8733"/>
                  </a:cubicBezTo>
                  <a:cubicBezTo>
                    <a:pt x="17589" y="8733"/>
                    <a:pt x="17312" y="8733"/>
                    <a:pt x="17035" y="8997"/>
                  </a:cubicBezTo>
                  <a:cubicBezTo>
                    <a:pt x="16758" y="9260"/>
                    <a:pt x="17035" y="9787"/>
                    <a:pt x="17035" y="10050"/>
                  </a:cubicBezTo>
                  <a:cubicBezTo>
                    <a:pt x="17035" y="10050"/>
                    <a:pt x="17035" y="10050"/>
                    <a:pt x="17035" y="10050"/>
                  </a:cubicBezTo>
                  <a:cubicBezTo>
                    <a:pt x="17035" y="10840"/>
                    <a:pt x="16758" y="11367"/>
                    <a:pt x="16481" y="11631"/>
                  </a:cubicBezTo>
                  <a:cubicBezTo>
                    <a:pt x="8451" y="20850"/>
                    <a:pt x="8451" y="20850"/>
                    <a:pt x="8451" y="20850"/>
                  </a:cubicBezTo>
                  <a:cubicBezTo>
                    <a:pt x="8174" y="20850"/>
                    <a:pt x="7897" y="21114"/>
                    <a:pt x="7620" y="21114"/>
                  </a:cubicBezTo>
                  <a:cubicBezTo>
                    <a:pt x="7343" y="21377"/>
                    <a:pt x="7066" y="21377"/>
                    <a:pt x="6789" y="21377"/>
                  </a:cubicBezTo>
                  <a:close/>
                  <a:moveTo>
                    <a:pt x="10112" y="5572"/>
                  </a:moveTo>
                  <a:cubicBezTo>
                    <a:pt x="9558" y="5572"/>
                    <a:pt x="9558" y="5572"/>
                    <a:pt x="9281" y="5836"/>
                  </a:cubicBezTo>
                  <a:cubicBezTo>
                    <a:pt x="1251" y="15055"/>
                    <a:pt x="1251" y="15055"/>
                    <a:pt x="1251" y="15055"/>
                  </a:cubicBezTo>
                  <a:cubicBezTo>
                    <a:pt x="1251" y="15055"/>
                    <a:pt x="1251" y="15055"/>
                    <a:pt x="974" y="15055"/>
                  </a:cubicBezTo>
                  <a:cubicBezTo>
                    <a:pt x="974" y="15845"/>
                    <a:pt x="1527" y="17426"/>
                    <a:pt x="3189" y="18743"/>
                  </a:cubicBezTo>
                  <a:cubicBezTo>
                    <a:pt x="4574" y="19533"/>
                    <a:pt x="5681" y="20323"/>
                    <a:pt x="6789" y="20323"/>
                  </a:cubicBezTo>
                  <a:cubicBezTo>
                    <a:pt x="7066" y="20323"/>
                    <a:pt x="7066" y="20323"/>
                    <a:pt x="7343" y="20060"/>
                  </a:cubicBezTo>
                  <a:cubicBezTo>
                    <a:pt x="7343" y="20060"/>
                    <a:pt x="7343" y="20060"/>
                    <a:pt x="7343" y="20060"/>
                  </a:cubicBezTo>
                  <a:cubicBezTo>
                    <a:pt x="15651" y="10840"/>
                    <a:pt x="15651" y="10840"/>
                    <a:pt x="15651" y="10840"/>
                  </a:cubicBezTo>
                  <a:cubicBezTo>
                    <a:pt x="15927" y="10840"/>
                    <a:pt x="15927" y="10577"/>
                    <a:pt x="15927" y="10314"/>
                  </a:cubicBezTo>
                  <a:cubicBezTo>
                    <a:pt x="15927" y="10314"/>
                    <a:pt x="15927" y="10314"/>
                    <a:pt x="15927" y="10050"/>
                  </a:cubicBezTo>
                  <a:cubicBezTo>
                    <a:pt x="15927" y="9787"/>
                    <a:pt x="15651" y="8997"/>
                    <a:pt x="16204" y="8206"/>
                  </a:cubicBezTo>
                  <a:cubicBezTo>
                    <a:pt x="16481" y="7943"/>
                    <a:pt x="17035" y="7679"/>
                    <a:pt x="17866" y="7679"/>
                  </a:cubicBezTo>
                  <a:cubicBezTo>
                    <a:pt x="17866" y="7679"/>
                    <a:pt x="18143" y="7679"/>
                    <a:pt x="18420" y="7679"/>
                  </a:cubicBezTo>
                  <a:cubicBezTo>
                    <a:pt x="18420" y="7679"/>
                    <a:pt x="18697" y="7679"/>
                    <a:pt x="18697" y="7679"/>
                  </a:cubicBezTo>
                  <a:cubicBezTo>
                    <a:pt x="19804" y="6362"/>
                    <a:pt x="19804" y="6362"/>
                    <a:pt x="19804" y="6362"/>
                  </a:cubicBezTo>
                  <a:cubicBezTo>
                    <a:pt x="20081" y="6099"/>
                    <a:pt x="19804" y="6099"/>
                    <a:pt x="19804" y="5836"/>
                  </a:cubicBezTo>
                  <a:cubicBezTo>
                    <a:pt x="13989" y="1094"/>
                    <a:pt x="13989" y="1094"/>
                    <a:pt x="13989" y="1094"/>
                  </a:cubicBezTo>
                  <a:cubicBezTo>
                    <a:pt x="13712" y="1094"/>
                    <a:pt x="13712" y="1094"/>
                    <a:pt x="13712" y="1094"/>
                  </a:cubicBezTo>
                  <a:cubicBezTo>
                    <a:pt x="12327" y="2411"/>
                    <a:pt x="12327" y="2411"/>
                    <a:pt x="12327" y="2411"/>
                  </a:cubicBezTo>
                  <a:cubicBezTo>
                    <a:pt x="12327" y="2411"/>
                    <a:pt x="12327" y="2675"/>
                    <a:pt x="12327" y="2938"/>
                  </a:cubicBezTo>
                  <a:cubicBezTo>
                    <a:pt x="12604" y="3728"/>
                    <a:pt x="12604" y="4518"/>
                    <a:pt x="12051" y="5045"/>
                  </a:cubicBezTo>
                  <a:cubicBezTo>
                    <a:pt x="11497" y="5572"/>
                    <a:pt x="10389" y="5572"/>
                    <a:pt x="10112" y="5572"/>
                  </a:cubicBezTo>
                  <a:cubicBezTo>
                    <a:pt x="10112" y="5572"/>
                    <a:pt x="10112" y="5572"/>
                    <a:pt x="10112" y="557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8" name="Freeform 49"/>
            <p:cNvSpPr/>
            <p:nvPr/>
          </p:nvSpPr>
          <p:spPr>
            <a:xfrm>
              <a:off x="878755" y="0"/>
              <a:ext cx="1170184" cy="1339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2" h="21600" fill="norm" stroke="1" extrusionOk="0">
                  <a:moveTo>
                    <a:pt x="2558" y="21600"/>
                  </a:moveTo>
                  <a:cubicBezTo>
                    <a:pt x="2274" y="21600"/>
                    <a:pt x="2274" y="21349"/>
                    <a:pt x="2274" y="21349"/>
                  </a:cubicBezTo>
                  <a:cubicBezTo>
                    <a:pt x="284" y="19842"/>
                    <a:pt x="284" y="19842"/>
                    <a:pt x="284" y="19842"/>
                  </a:cubicBezTo>
                  <a:cubicBezTo>
                    <a:pt x="0" y="19842"/>
                    <a:pt x="0" y="19591"/>
                    <a:pt x="0" y="19591"/>
                  </a:cubicBezTo>
                  <a:cubicBezTo>
                    <a:pt x="0" y="19340"/>
                    <a:pt x="0" y="19340"/>
                    <a:pt x="0" y="19088"/>
                  </a:cubicBezTo>
                  <a:cubicBezTo>
                    <a:pt x="13074" y="5777"/>
                    <a:pt x="13074" y="5777"/>
                    <a:pt x="13074" y="5777"/>
                  </a:cubicBezTo>
                  <a:cubicBezTo>
                    <a:pt x="13358" y="3767"/>
                    <a:pt x="13642" y="3265"/>
                    <a:pt x="13642" y="3265"/>
                  </a:cubicBezTo>
                  <a:cubicBezTo>
                    <a:pt x="13642" y="3014"/>
                    <a:pt x="13642" y="2763"/>
                    <a:pt x="13926" y="2763"/>
                  </a:cubicBezTo>
                  <a:cubicBezTo>
                    <a:pt x="18758" y="0"/>
                    <a:pt x="18758" y="0"/>
                    <a:pt x="18758" y="0"/>
                  </a:cubicBezTo>
                  <a:cubicBezTo>
                    <a:pt x="18758" y="0"/>
                    <a:pt x="19042" y="0"/>
                    <a:pt x="19326" y="0"/>
                  </a:cubicBezTo>
                  <a:cubicBezTo>
                    <a:pt x="21316" y="1507"/>
                    <a:pt x="21316" y="1507"/>
                    <a:pt x="21316" y="1507"/>
                  </a:cubicBezTo>
                  <a:cubicBezTo>
                    <a:pt x="21316" y="1758"/>
                    <a:pt x="21600" y="2009"/>
                    <a:pt x="21316" y="2009"/>
                  </a:cubicBezTo>
                  <a:cubicBezTo>
                    <a:pt x="19042" y="6781"/>
                    <a:pt x="19042" y="6781"/>
                    <a:pt x="19042" y="6781"/>
                  </a:cubicBezTo>
                  <a:cubicBezTo>
                    <a:pt x="19042" y="7033"/>
                    <a:pt x="18758" y="7033"/>
                    <a:pt x="18758" y="7033"/>
                  </a:cubicBezTo>
                  <a:cubicBezTo>
                    <a:pt x="18474" y="7033"/>
                    <a:pt x="17905" y="7284"/>
                    <a:pt x="15916" y="7786"/>
                  </a:cubicBezTo>
                  <a:cubicBezTo>
                    <a:pt x="2842" y="21349"/>
                    <a:pt x="2842" y="21349"/>
                    <a:pt x="2842" y="21349"/>
                  </a:cubicBezTo>
                  <a:cubicBezTo>
                    <a:pt x="2842" y="21349"/>
                    <a:pt x="2842" y="21600"/>
                    <a:pt x="2558" y="21600"/>
                  </a:cubicBezTo>
                  <a:close/>
                  <a:moveTo>
                    <a:pt x="1421" y="19340"/>
                  </a:moveTo>
                  <a:cubicBezTo>
                    <a:pt x="2558" y="20344"/>
                    <a:pt x="2558" y="20344"/>
                    <a:pt x="2558" y="20344"/>
                  </a:cubicBezTo>
                  <a:cubicBezTo>
                    <a:pt x="15063" y="7033"/>
                    <a:pt x="15063" y="7033"/>
                    <a:pt x="15063" y="7033"/>
                  </a:cubicBezTo>
                  <a:cubicBezTo>
                    <a:pt x="15347" y="7033"/>
                    <a:pt x="15347" y="7033"/>
                    <a:pt x="15347" y="7033"/>
                  </a:cubicBezTo>
                  <a:cubicBezTo>
                    <a:pt x="16768" y="6530"/>
                    <a:pt x="17621" y="6279"/>
                    <a:pt x="18189" y="6028"/>
                  </a:cubicBezTo>
                  <a:cubicBezTo>
                    <a:pt x="20179" y="2009"/>
                    <a:pt x="20179" y="2009"/>
                    <a:pt x="20179" y="2009"/>
                  </a:cubicBezTo>
                  <a:cubicBezTo>
                    <a:pt x="19042" y="1005"/>
                    <a:pt x="19042" y="1005"/>
                    <a:pt x="19042" y="1005"/>
                  </a:cubicBezTo>
                  <a:cubicBezTo>
                    <a:pt x="14779" y="3516"/>
                    <a:pt x="14779" y="3516"/>
                    <a:pt x="14779" y="3516"/>
                  </a:cubicBezTo>
                  <a:cubicBezTo>
                    <a:pt x="14495" y="3767"/>
                    <a:pt x="14495" y="4521"/>
                    <a:pt x="14211" y="6279"/>
                  </a:cubicBezTo>
                  <a:cubicBezTo>
                    <a:pt x="14211" y="6279"/>
                    <a:pt x="13926" y="6279"/>
                    <a:pt x="13926" y="6530"/>
                  </a:cubicBezTo>
                  <a:lnTo>
                    <a:pt x="1421" y="1934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9" name="Freeform 50"/>
            <p:cNvSpPr/>
            <p:nvPr/>
          </p:nvSpPr>
          <p:spPr>
            <a:xfrm>
              <a:off x="659743" y="1230330"/>
              <a:ext cx="369717" cy="309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5" h="21600" fill="norm" stroke="1" extrusionOk="0">
                  <a:moveTo>
                    <a:pt x="19800" y="21600"/>
                  </a:moveTo>
                  <a:cubicBezTo>
                    <a:pt x="19800" y="21600"/>
                    <a:pt x="19800" y="21600"/>
                    <a:pt x="19800" y="21600"/>
                  </a:cubicBezTo>
                  <a:cubicBezTo>
                    <a:pt x="18000" y="20520"/>
                    <a:pt x="17100" y="19440"/>
                    <a:pt x="15300" y="17280"/>
                  </a:cubicBezTo>
                  <a:cubicBezTo>
                    <a:pt x="14400" y="16200"/>
                    <a:pt x="12600" y="15120"/>
                    <a:pt x="10800" y="14040"/>
                  </a:cubicBezTo>
                  <a:cubicBezTo>
                    <a:pt x="6300" y="8640"/>
                    <a:pt x="6300" y="8640"/>
                    <a:pt x="6300" y="8640"/>
                  </a:cubicBezTo>
                  <a:cubicBezTo>
                    <a:pt x="5400" y="7560"/>
                    <a:pt x="5400" y="7560"/>
                    <a:pt x="4500" y="6480"/>
                  </a:cubicBezTo>
                  <a:cubicBezTo>
                    <a:pt x="3600" y="6480"/>
                    <a:pt x="2700" y="5400"/>
                    <a:pt x="1800" y="4320"/>
                  </a:cubicBezTo>
                  <a:cubicBezTo>
                    <a:pt x="1800" y="4320"/>
                    <a:pt x="900" y="3240"/>
                    <a:pt x="900" y="3240"/>
                  </a:cubicBezTo>
                  <a:cubicBezTo>
                    <a:pt x="900" y="3240"/>
                    <a:pt x="900" y="3240"/>
                    <a:pt x="900" y="3240"/>
                  </a:cubicBezTo>
                  <a:cubicBezTo>
                    <a:pt x="0" y="3240"/>
                    <a:pt x="0" y="2160"/>
                    <a:pt x="0" y="2160"/>
                  </a:cubicBezTo>
                  <a:cubicBezTo>
                    <a:pt x="0" y="1080"/>
                    <a:pt x="0" y="0"/>
                    <a:pt x="0" y="0"/>
                  </a:cubicBezTo>
                  <a:cubicBezTo>
                    <a:pt x="900" y="0"/>
                    <a:pt x="1800" y="1080"/>
                    <a:pt x="2700" y="1080"/>
                  </a:cubicBezTo>
                  <a:cubicBezTo>
                    <a:pt x="2700" y="2160"/>
                    <a:pt x="2700" y="2160"/>
                    <a:pt x="2700" y="2160"/>
                  </a:cubicBezTo>
                  <a:cubicBezTo>
                    <a:pt x="3600" y="3240"/>
                    <a:pt x="5400" y="4320"/>
                    <a:pt x="6300" y="5400"/>
                  </a:cubicBezTo>
                  <a:cubicBezTo>
                    <a:pt x="6300" y="5400"/>
                    <a:pt x="7200" y="6480"/>
                    <a:pt x="7200" y="6480"/>
                  </a:cubicBezTo>
                  <a:cubicBezTo>
                    <a:pt x="12600" y="11880"/>
                    <a:pt x="12600" y="11880"/>
                    <a:pt x="12600" y="11880"/>
                  </a:cubicBezTo>
                  <a:cubicBezTo>
                    <a:pt x="13500" y="12960"/>
                    <a:pt x="15300" y="15120"/>
                    <a:pt x="16200" y="16200"/>
                  </a:cubicBezTo>
                  <a:cubicBezTo>
                    <a:pt x="18000" y="17280"/>
                    <a:pt x="19800" y="18360"/>
                    <a:pt x="20700" y="20520"/>
                  </a:cubicBezTo>
                  <a:cubicBezTo>
                    <a:pt x="21600" y="20520"/>
                    <a:pt x="21600" y="21600"/>
                    <a:pt x="20700" y="21600"/>
                  </a:cubicBezTo>
                  <a:cubicBezTo>
                    <a:pt x="20700" y="21600"/>
                    <a:pt x="20700" y="21600"/>
                    <a:pt x="19800" y="2160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0" name="Freeform 51"/>
            <p:cNvSpPr/>
            <p:nvPr/>
          </p:nvSpPr>
          <p:spPr>
            <a:xfrm>
              <a:off x="550238" y="1365602"/>
              <a:ext cx="354285" cy="3156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61" y="21600"/>
                  </a:moveTo>
                  <a:cubicBezTo>
                    <a:pt x="19722" y="21600"/>
                    <a:pt x="19722" y="21600"/>
                    <a:pt x="19722" y="20520"/>
                  </a:cubicBezTo>
                  <a:cubicBezTo>
                    <a:pt x="15965" y="11880"/>
                    <a:pt x="8452" y="6480"/>
                    <a:pt x="0" y="2160"/>
                  </a:cubicBezTo>
                  <a:cubicBezTo>
                    <a:pt x="939" y="1080"/>
                    <a:pt x="939" y="1080"/>
                    <a:pt x="939" y="1080"/>
                  </a:cubicBezTo>
                  <a:cubicBezTo>
                    <a:pt x="939" y="0"/>
                    <a:pt x="939" y="0"/>
                    <a:pt x="939" y="0"/>
                  </a:cubicBezTo>
                  <a:cubicBezTo>
                    <a:pt x="939" y="1080"/>
                    <a:pt x="939" y="1080"/>
                    <a:pt x="939" y="1080"/>
                  </a:cubicBezTo>
                  <a:cubicBezTo>
                    <a:pt x="939" y="0"/>
                    <a:pt x="939" y="0"/>
                    <a:pt x="939" y="0"/>
                  </a:cubicBezTo>
                  <a:cubicBezTo>
                    <a:pt x="9391" y="4320"/>
                    <a:pt x="17843" y="9720"/>
                    <a:pt x="21600" y="20520"/>
                  </a:cubicBezTo>
                  <a:cubicBezTo>
                    <a:pt x="21600" y="20520"/>
                    <a:pt x="21600" y="21600"/>
                    <a:pt x="20661" y="21600"/>
                  </a:cubicBezTo>
                  <a:cubicBezTo>
                    <a:pt x="20661" y="21600"/>
                    <a:pt x="20661" y="21600"/>
                    <a:pt x="20661" y="2160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1" name="Freeform 52"/>
            <p:cNvSpPr/>
            <p:nvPr/>
          </p:nvSpPr>
          <p:spPr>
            <a:xfrm>
              <a:off x="595328" y="1352719"/>
              <a:ext cx="206130" cy="90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323" y="21600"/>
                  </a:moveTo>
                  <a:cubicBezTo>
                    <a:pt x="1662" y="21600"/>
                    <a:pt x="1662" y="21600"/>
                    <a:pt x="1662" y="18000"/>
                  </a:cubicBezTo>
                  <a:cubicBezTo>
                    <a:pt x="0" y="18000"/>
                    <a:pt x="0" y="18000"/>
                    <a:pt x="0" y="14400"/>
                  </a:cubicBezTo>
                  <a:cubicBezTo>
                    <a:pt x="0" y="14400"/>
                    <a:pt x="0" y="14400"/>
                    <a:pt x="0" y="14400"/>
                  </a:cubicBezTo>
                  <a:cubicBezTo>
                    <a:pt x="4985" y="7200"/>
                    <a:pt x="9969" y="3600"/>
                    <a:pt x="14954" y="3600"/>
                  </a:cubicBezTo>
                  <a:cubicBezTo>
                    <a:pt x="16615" y="0"/>
                    <a:pt x="18277" y="0"/>
                    <a:pt x="19938" y="0"/>
                  </a:cubicBezTo>
                  <a:cubicBezTo>
                    <a:pt x="19938" y="0"/>
                    <a:pt x="21600" y="0"/>
                    <a:pt x="21600" y="3600"/>
                  </a:cubicBezTo>
                  <a:cubicBezTo>
                    <a:pt x="21600" y="3600"/>
                    <a:pt x="21600" y="7200"/>
                    <a:pt x="19938" y="7200"/>
                  </a:cubicBezTo>
                  <a:cubicBezTo>
                    <a:pt x="19938" y="7200"/>
                    <a:pt x="16615" y="7200"/>
                    <a:pt x="14954" y="10800"/>
                  </a:cubicBezTo>
                  <a:cubicBezTo>
                    <a:pt x="11631" y="10800"/>
                    <a:pt x="8308" y="14400"/>
                    <a:pt x="4985" y="18000"/>
                  </a:cubicBezTo>
                  <a:cubicBezTo>
                    <a:pt x="4985" y="18000"/>
                    <a:pt x="4985" y="18000"/>
                    <a:pt x="3323" y="21600"/>
                  </a:cubicBezTo>
                  <a:cubicBezTo>
                    <a:pt x="3323" y="21600"/>
                    <a:pt x="3323" y="21600"/>
                    <a:pt x="3323" y="2160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2" name="Freeform 53"/>
            <p:cNvSpPr/>
            <p:nvPr/>
          </p:nvSpPr>
          <p:spPr>
            <a:xfrm>
              <a:off x="695757" y="1397810"/>
              <a:ext cx="163674" cy="77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21600" fill="norm" stroke="1" extrusionOk="0">
                  <a:moveTo>
                    <a:pt x="1473" y="21600"/>
                  </a:moveTo>
                  <a:cubicBezTo>
                    <a:pt x="1473" y="21600"/>
                    <a:pt x="1473" y="21600"/>
                    <a:pt x="1473" y="21600"/>
                  </a:cubicBezTo>
                  <a:cubicBezTo>
                    <a:pt x="-491" y="21600"/>
                    <a:pt x="-491" y="17280"/>
                    <a:pt x="1473" y="12960"/>
                  </a:cubicBezTo>
                  <a:cubicBezTo>
                    <a:pt x="1473" y="8640"/>
                    <a:pt x="5400" y="8640"/>
                    <a:pt x="9327" y="4320"/>
                  </a:cubicBezTo>
                  <a:cubicBezTo>
                    <a:pt x="13254" y="4320"/>
                    <a:pt x="15218" y="4320"/>
                    <a:pt x="17182" y="0"/>
                  </a:cubicBezTo>
                  <a:cubicBezTo>
                    <a:pt x="19145" y="0"/>
                    <a:pt x="19145" y="0"/>
                    <a:pt x="21109" y="0"/>
                  </a:cubicBezTo>
                  <a:cubicBezTo>
                    <a:pt x="21109" y="4320"/>
                    <a:pt x="21109" y="8640"/>
                    <a:pt x="19145" y="8640"/>
                  </a:cubicBezTo>
                  <a:cubicBezTo>
                    <a:pt x="17182" y="12960"/>
                    <a:pt x="13254" y="12960"/>
                    <a:pt x="11291" y="12960"/>
                  </a:cubicBezTo>
                  <a:cubicBezTo>
                    <a:pt x="9327" y="17280"/>
                    <a:pt x="5400" y="17280"/>
                    <a:pt x="3436" y="21600"/>
                  </a:cubicBezTo>
                  <a:cubicBezTo>
                    <a:pt x="3436" y="21600"/>
                    <a:pt x="3436" y="21600"/>
                    <a:pt x="1473" y="2160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3" name="Freeform 54"/>
            <p:cNvSpPr/>
            <p:nvPr/>
          </p:nvSpPr>
          <p:spPr>
            <a:xfrm>
              <a:off x="769249" y="1442900"/>
              <a:ext cx="135273" cy="64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400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16200"/>
                    <a:pt x="0" y="16200"/>
                    <a:pt x="2400" y="16200"/>
                  </a:cubicBezTo>
                  <a:cubicBezTo>
                    <a:pt x="4800" y="10800"/>
                    <a:pt x="4800" y="10800"/>
                    <a:pt x="4800" y="10800"/>
                  </a:cubicBezTo>
                  <a:cubicBezTo>
                    <a:pt x="9600" y="5400"/>
                    <a:pt x="14400" y="5400"/>
                    <a:pt x="19200" y="0"/>
                  </a:cubicBezTo>
                  <a:cubicBezTo>
                    <a:pt x="19200" y="0"/>
                    <a:pt x="21600" y="0"/>
                    <a:pt x="21600" y="5400"/>
                  </a:cubicBezTo>
                  <a:cubicBezTo>
                    <a:pt x="21600" y="10800"/>
                    <a:pt x="21600" y="10800"/>
                    <a:pt x="19200" y="10800"/>
                  </a:cubicBezTo>
                  <a:cubicBezTo>
                    <a:pt x="14400" y="16200"/>
                    <a:pt x="12000" y="16200"/>
                    <a:pt x="7200" y="21600"/>
                  </a:cubicBezTo>
                  <a:cubicBezTo>
                    <a:pt x="2400" y="21600"/>
                    <a:pt x="2400" y="21600"/>
                    <a:pt x="2400" y="21600"/>
                  </a:cubicBezTo>
                  <a:cubicBezTo>
                    <a:pt x="2400" y="21600"/>
                    <a:pt x="2400" y="21600"/>
                    <a:pt x="2400" y="2160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4" name="Freeform 55"/>
            <p:cNvSpPr/>
            <p:nvPr/>
          </p:nvSpPr>
          <p:spPr>
            <a:xfrm>
              <a:off x="1570056" y="3840"/>
              <a:ext cx="358669" cy="1958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0" h="21185" fill="norm" stroke="1" extrusionOk="0">
                  <a:moveTo>
                    <a:pt x="4000" y="21185"/>
                  </a:moveTo>
                  <a:cubicBezTo>
                    <a:pt x="4000" y="21185"/>
                    <a:pt x="4000" y="21185"/>
                    <a:pt x="4000" y="21185"/>
                  </a:cubicBezTo>
                  <a:cubicBezTo>
                    <a:pt x="3100" y="19523"/>
                    <a:pt x="2200" y="19523"/>
                    <a:pt x="1300" y="17862"/>
                  </a:cubicBezTo>
                  <a:cubicBezTo>
                    <a:pt x="1300" y="17862"/>
                    <a:pt x="400" y="17862"/>
                    <a:pt x="400" y="16200"/>
                  </a:cubicBezTo>
                  <a:cubicBezTo>
                    <a:pt x="400" y="16200"/>
                    <a:pt x="-500" y="16200"/>
                    <a:pt x="400" y="14539"/>
                  </a:cubicBezTo>
                  <a:cubicBezTo>
                    <a:pt x="400" y="14539"/>
                    <a:pt x="400" y="14539"/>
                    <a:pt x="400" y="14539"/>
                  </a:cubicBezTo>
                  <a:cubicBezTo>
                    <a:pt x="400" y="12877"/>
                    <a:pt x="400" y="12877"/>
                    <a:pt x="400" y="12877"/>
                  </a:cubicBezTo>
                  <a:cubicBezTo>
                    <a:pt x="3100" y="9554"/>
                    <a:pt x="8500" y="4570"/>
                    <a:pt x="11200" y="1247"/>
                  </a:cubicBezTo>
                  <a:cubicBezTo>
                    <a:pt x="13900" y="-415"/>
                    <a:pt x="16600" y="-415"/>
                    <a:pt x="19300" y="1247"/>
                  </a:cubicBezTo>
                  <a:cubicBezTo>
                    <a:pt x="20200" y="1247"/>
                    <a:pt x="20200" y="1247"/>
                    <a:pt x="20200" y="1247"/>
                  </a:cubicBezTo>
                  <a:cubicBezTo>
                    <a:pt x="21100" y="1247"/>
                    <a:pt x="21100" y="1247"/>
                    <a:pt x="21100" y="2908"/>
                  </a:cubicBezTo>
                  <a:cubicBezTo>
                    <a:pt x="21100" y="2908"/>
                    <a:pt x="21100" y="4570"/>
                    <a:pt x="20200" y="4570"/>
                  </a:cubicBezTo>
                  <a:cubicBezTo>
                    <a:pt x="19300" y="4570"/>
                    <a:pt x="19300" y="4570"/>
                    <a:pt x="19300" y="4570"/>
                  </a:cubicBezTo>
                  <a:cubicBezTo>
                    <a:pt x="16600" y="2908"/>
                    <a:pt x="14800" y="2908"/>
                    <a:pt x="12100" y="4570"/>
                  </a:cubicBezTo>
                  <a:cubicBezTo>
                    <a:pt x="9400" y="6231"/>
                    <a:pt x="4900" y="11216"/>
                    <a:pt x="2200" y="14539"/>
                  </a:cubicBezTo>
                  <a:cubicBezTo>
                    <a:pt x="2200" y="16200"/>
                    <a:pt x="2200" y="16200"/>
                    <a:pt x="3100" y="16200"/>
                  </a:cubicBezTo>
                  <a:cubicBezTo>
                    <a:pt x="3100" y="16200"/>
                    <a:pt x="4000" y="17862"/>
                    <a:pt x="4900" y="19523"/>
                  </a:cubicBezTo>
                  <a:cubicBezTo>
                    <a:pt x="4900" y="19523"/>
                    <a:pt x="4900" y="21185"/>
                    <a:pt x="4900" y="21185"/>
                  </a:cubicBezTo>
                  <a:cubicBezTo>
                    <a:pt x="4900" y="21185"/>
                    <a:pt x="4000" y="21185"/>
                    <a:pt x="4000" y="21185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5" name="Freeform 56"/>
            <p:cNvSpPr/>
            <p:nvPr/>
          </p:nvSpPr>
          <p:spPr>
            <a:xfrm>
              <a:off x="1535563" y="122388"/>
              <a:ext cx="67221" cy="283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84" h="21600" fill="norm" stroke="1" extrusionOk="0">
                  <a:moveTo>
                    <a:pt x="15544" y="21600"/>
                  </a:moveTo>
                  <a:cubicBezTo>
                    <a:pt x="11224" y="21600"/>
                    <a:pt x="11224" y="20400"/>
                    <a:pt x="11224" y="20400"/>
                  </a:cubicBezTo>
                  <a:cubicBezTo>
                    <a:pt x="-1736" y="18000"/>
                    <a:pt x="-1736" y="15600"/>
                    <a:pt x="2584" y="12000"/>
                  </a:cubicBezTo>
                  <a:cubicBezTo>
                    <a:pt x="2584" y="10800"/>
                    <a:pt x="2584" y="10800"/>
                    <a:pt x="2584" y="10800"/>
                  </a:cubicBezTo>
                  <a:cubicBezTo>
                    <a:pt x="2584" y="9600"/>
                    <a:pt x="2584" y="8400"/>
                    <a:pt x="2584" y="7200"/>
                  </a:cubicBezTo>
                  <a:cubicBezTo>
                    <a:pt x="6904" y="4800"/>
                    <a:pt x="6904" y="3600"/>
                    <a:pt x="6904" y="1200"/>
                  </a:cubicBezTo>
                  <a:cubicBezTo>
                    <a:pt x="6904" y="0"/>
                    <a:pt x="6904" y="0"/>
                    <a:pt x="11224" y="0"/>
                  </a:cubicBezTo>
                  <a:cubicBezTo>
                    <a:pt x="11224" y="0"/>
                    <a:pt x="15544" y="0"/>
                    <a:pt x="15544" y="1200"/>
                  </a:cubicBezTo>
                  <a:cubicBezTo>
                    <a:pt x="15544" y="3600"/>
                    <a:pt x="15544" y="6000"/>
                    <a:pt x="11224" y="7200"/>
                  </a:cubicBezTo>
                  <a:cubicBezTo>
                    <a:pt x="11224" y="8400"/>
                    <a:pt x="11224" y="9600"/>
                    <a:pt x="11224" y="10800"/>
                  </a:cubicBezTo>
                  <a:cubicBezTo>
                    <a:pt x="11224" y="12000"/>
                    <a:pt x="11224" y="12000"/>
                    <a:pt x="11224" y="12000"/>
                  </a:cubicBezTo>
                  <a:cubicBezTo>
                    <a:pt x="6904" y="15600"/>
                    <a:pt x="6904" y="16800"/>
                    <a:pt x="15544" y="19200"/>
                  </a:cubicBezTo>
                  <a:cubicBezTo>
                    <a:pt x="19864" y="19200"/>
                    <a:pt x="19864" y="20400"/>
                    <a:pt x="15544" y="20400"/>
                  </a:cubicBezTo>
                  <a:cubicBezTo>
                    <a:pt x="15544" y="20400"/>
                    <a:pt x="15544" y="21600"/>
                    <a:pt x="15544" y="2160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6" name="Freeform 57"/>
            <p:cNvSpPr/>
            <p:nvPr/>
          </p:nvSpPr>
          <p:spPr>
            <a:xfrm>
              <a:off x="831130" y="328517"/>
              <a:ext cx="730429" cy="837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600" fill="norm" stroke="1" extrusionOk="0">
                  <a:moveTo>
                    <a:pt x="345" y="21600"/>
                  </a:moveTo>
                  <a:cubicBezTo>
                    <a:pt x="345" y="21600"/>
                    <a:pt x="345" y="21600"/>
                    <a:pt x="345" y="21200"/>
                  </a:cubicBezTo>
                  <a:cubicBezTo>
                    <a:pt x="-115" y="21200"/>
                    <a:pt x="-115" y="20800"/>
                    <a:pt x="345" y="20800"/>
                  </a:cubicBezTo>
                  <a:cubicBezTo>
                    <a:pt x="12753" y="8000"/>
                    <a:pt x="12753" y="8000"/>
                    <a:pt x="12753" y="8000"/>
                  </a:cubicBezTo>
                  <a:cubicBezTo>
                    <a:pt x="13672" y="7200"/>
                    <a:pt x="14591" y="6400"/>
                    <a:pt x="15511" y="5600"/>
                  </a:cubicBezTo>
                  <a:cubicBezTo>
                    <a:pt x="17349" y="4000"/>
                    <a:pt x="19187" y="2000"/>
                    <a:pt x="20566" y="0"/>
                  </a:cubicBezTo>
                  <a:cubicBezTo>
                    <a:pt x="20566" y="0"/>
                    <a:pt x="21025" y="0"/>
                    <a:pt x="21025" y="0"/>
                  </a:cubicBezTo>
                  <a:cubicBezTo>
                    <a:pt x="21485" y="0"/>
                    <a:pt x="21485" y="400"/>
                    <a:pt x="21485" y="400"/>
                  </a:cubicBezTo>
                  <a:cubicBezTo>
                    <a:pt x="20106" y="2400"/>
                    <a:pt x="18268" y="4400"/>
                    <a:pt x="15970" y="6000"/>
                  </a:cubicBezTo>
                  <a:cubicBezTo>
                    <a:pt x="15051" y="6800"/>
                    <a:pt x="14132" y="8000"/>
                    <a:pt x="13213" y="8800"/>
                  </a:cubicBezTo>
                  <a:cubicBezTo>
                    <a:pt x="804" y="21200"/>
                    <a:pt x="804" y="21200"/>
                    <a:pt x="804" y="21200"/>
                  </a:cubicBezTo>
                  <a:cubicBezTo>
                    <a:pt x="804" y="21600"/>
                    <a:pt x="804" y="21600"/>
                    <a:pt x="345" y="2160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7" name="Freeform 58"/>
            <p:cNvSpPr/>
            <p:nvPr/>
          </p:nvSpPr>
          <p:spPr>
            <a:xfrm>
              <a:off x="172335" y="1494432"/>
              <a:ext cx="455202" cy="541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0" h="21600" fill="norm" stroke="1" extrusionOk="0">
                  <a:moveTo>
                    <a:pt x="1760" y="21600"/>
                  </a:moveTo>
                  <a:cubicBezTo>
                    <a:pt x="1040" y="21600"/>
                    <a:pt x="1040" y="21600"/>
                    <a:pt x="320" y="21600"/>
                  </a:cubicBezTo>
                  <a:cubicBezTo>
                    <a:pt x="320" y="21600"/>
                    <a:pt x="320" y="21600"/>
                    <a:pt x="320" y="21600"/>
                  </a:cubicBezTo>
                  <a:cubicBezTo>
                    <a:pt x="320" y="20983"/>
                    <a:pt x="320" y="20983"/>
                    <a:pt x="320" y="20983"/>
                  </a:cubicBezTo>
                  <a:cubicBezTo>
                    <a:pt x="-400" y="20983"/>
                    <a:pt x="320" y="20366"/>
                    <a:pt x="320" y="20366"/>
                  </a:cubicBezTo>
                  <a:cubicBezTo>
                    <a:pt x="320" y="18514"/>
                    <a:pt x="2480" y="16046"/>
                    <a:pt x="3920" y="14194"/>
                  </a:cubicBezTo>
                  <a:cubicBezTo>
                    <a:pt x="4640" y="12960"/>
                    <a:pt x="6080" y="11726"/>
                    <a:pt x="7520" y="11109"/>
                  </a:cubicBezTo>
                  <a:cubicBezTo>
                    <a:pt x="8240" y="10491"/>
                    <a:pt x="8240" y="9874"/>
                    <a:pt x="8960" y="9257"/>
                  </a:cubicBezTo>
                  <a:cubicBezTo>
                    <a:pt x="17600" y="617"/>
                    <a:pt x="17600" y="617"/>
                    <a:pt x="17600" y="617"/>
                  </a:cubicBezTo>
                  <a:cubicBezTo>
                    <a:pt x="18320" y="0"/>
                    <a:pt x="19040" y="0"/>
                    <a:pt x="19040" y="0"/>
                  </a:cubicBezTo>
                  <a:cubicBezTo>
                    <a:pt x="19760" y="0"/>
                    <a:pt x="20480" y="0"/>
                    <a:pt x="21200" y="617"/>
                  </a:cubicBezTo>
                  <a:cubicBezTo>
                    <a:pt x="21200" y="1234"/>
                    <a:pt x="21200" y="1234"/>
                    <a:pt x="21200" y="1234"/>
                  </a:cubicBezTo>
                  <a:cubicBezTo>
                    <a:pt x="19760" y="4320"/>
                    <a:pt x="17600" y="6171"/>
                    <a:pt x="15440" y="8023"/>
                  </a:cubicBezTo>
                  <a:cubicBezTo>
                    <a:pt x="14000" y="9874"/>
                    <a:pt x="11840" y="11109"/>
                    <a:pt x="11120" y="12960"/>
                  </a:cubicBezTo>
                  <a:cubicBezTo>
                    <a:pt x="10400" y="13577"/>
                    <a:pt x="10400" y="13577"/>
                    <a:pt x="10400" y="13577"/>
                  </a:cubicBezTo>
                  <a:cubicBezTo>
                    <a:pt x="6080" y="19131"/>
                    <a:pt x="3200" y="21600"/>
                    <a:pt x="1760" y="21600"/>
                  </a:cubicBezTo>
                  <a:close/>
                  <a:moveTo>
                    <a:pt x="1760" y="20366"/>
                  </a:moveTo>
                  <a:cubicBezTo>
                    <a:pt x="1760" y="20366"/>
                    <a:pt x="1760" y="20366"/>
                    <a:pt x="1760" y="20366"/>
                  </a:cubicBezTo>
                  <a:cubicBezTo>
                    <a:pt x="2480" y="20366"/>
                    <a:pt x="4640" y="19131"/>
                    <a:pt x="8960" y="12343"/>
                  </a:cubicBezTo>
                  <a:cubicBezTo>
                    <a:pt x="9680" y="12343"/>
                    <a:pt x="9680" y="12343"/>
                    <a:pt x="9680" y="12343"/>
                  </a:cubicBezTo>
                  <a:cubicBezTo>
                    <a:pt x="11120" y="10491"/>
                    <a:pt x="12560" y="8640"/>
                    <a:pt x="14000" y="7406"/>
                  </a:cubicBezTo>
                  <a:cubicBezTo>
                    <a:pt x="16160" y="5554"/>
                    <a:pt x="18320" y="3703"/>
                    <a:pt x="19760" y="1234"/>
                  </a:cubicBezTo>
                  <a:cubicBezTo>
                    <a:pt x="19040" y="1234"/>
                    <a:pt x="19040" y="1234"/>
                    <a:pt x="19040" y="1234"/>
                  </a:cubicBezTo>
                  <a:cubicBezTo>
                    <a:pt x="10400" y="9874"/>
                    <a:pt x="10400" y="9874"/>
                    <a:pt x="10400" y="9874"/>
                  </a:cubicBezTo>
                  <a:cubicBezTo>
                    <a:pt x="9680" y="10491"/>
                    <a:pt x="8960" y="11109"/>
                    <a:pt x="8240" y="11726"/>
                  </a:cubicBezTo>
                  <a:cubicBezTo>
                    <a:pt x="7520" y="12960"/>
                    <a:pt x="6080" y="13577"/>
                    <a:pt x="5360" y="14811"/>
                  </a:cubicBezTo>
                  <a:cubicBezTo>
                    <a:pt x="4640" y="16046"/>
                    <a:pt x="1760" y="18514"/>
                    <a:pt x="1760" y="20366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38" name="Freeform 59"/>
            <p:cNvSpPr/>
            <p:nvPr/>
          </p:nvSpPr>
          <p:spPr>
            <a:xfrm>
              <a:off x="314070" y="1629705"/>
              <a:ext cx="462507" cy="547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1" h="21600" fill="norm" stroke="1" extrusionOk="0">
                  <a:moveTo>
                    <a:pt x="1650" y="21600"/>
                  </a:moveTo>
                  <a:cubicBezTo>
                    <a:pt x="975" y="21600"/>
                    <a:pt x="975" y="21600"/>
                    <a:pt x="975" y="20983"/>
                  </a:cubicBezTo>
                  <a:cubicBezTo>
                    <a:pt x="300" y="20983"/>
                    <a:pt x="300" y="20983"/>
                    <a:pt x="300" y="20983"/>
                  </a:cubicBezTo>
                  <a:cubicBezTo>
                    <a:pt x="300" y="20983"/>
                    <a:pt x="-375" y="19749"/>
                    <a:pt x="300" y="19131"/>
                  </a:cubicBezTo>
                  <a:cubicBezTo>
                    <a:pt x="1650" y="15429"/>
                    <a:pt x="5025" y="12343"/>
                    <a:pt x="8400" y="9257"/>
                  </a:cubicBezTo>
                  <a:cubicBezTo>
                    <a:pt x="9750" y="8640"/>
                    <a:pt x="10425" y="7406"/>
                    <a:pt x="11775" y="6171"/>
                  </a:cubicBezTo>
                  <a:cubicBezTo>
                    <a:pt x="11775" y="5554"/>
                    <a:pt x="12450" y="4937"/>
                    <a:pt x="13125" y="4320"/>
                  </a:cubicBezTo>
                  <a:cubicBezTo>
                    <a:pt x="14475" y="2469"/>
                    <a:pt x="16500" y="0"/>
                    <a:pt x="19200" y="0"/>
                  </a:cubicBezTo>
                  <a:cubicBezTo>
                    <a:pt x="19875" y="0"/>
                    <a:pt x="19875" y="0"/>
                    <a:pt x="19875" y="0"/>
                  </a:cubicBezTo>
                  <a:cubicBezTo>
                    <a:pt x="21225" y="3086"/>
                    <a:pt x="17175" y="6789"/>
                    <a:pt x="13800" y="9874"/>
                  </a:cubicBezTo>
                  <a:cubicBezTo>
                    <a:pt x="13125" y="10491"/>
                    <a:pt x="12450" y="11109"/>
                    <a:pt x="12450" y="11726"/>
                  </a:cubicBezTo>
                  <a:cubicBezTo>
                    <a:pt x="11775" y="11726"/>
                    <a:pt x="11775" y="12343"/>
                    <a:pt x="11100" y="12960"/>
                  </a:cubicBezTo>
                  <a:cubicBezTo>
                    <a:pt x="8400" y="17280"/>
                    <a:pt x="4350" y="21600"/>
                    <a:pt x="1650" y="21600"/>
                  </a:cubicBezTo>
                  <a:close/>
                  <a:moveTo>
                    <a:pt x="1650" y="20366"/>
                  </a:moveTo>
                  <a:cubicBezTo>
                    <a:pt x="4350" y="20366"/>
                    <a:pt x="8400" y="14811"/>
                    <a:pt x="10425" y="12343"/>
                  </a:cubicBezTo>
                  <a:cubicBezTo>
                    <a:pt x="10425" y="11726"/>
                    <a:pt x="11100" y="11109"/>
                    <a:pt x="11100" y="11109"/>
                  </a:cubicBezTo>
                  <a:cubicBezTo>
                    <a:pt x="11775" y="10491"/>
                    <a:pt x="12450" y="9874"/>
                    <a:pt x="13125" y="9257"/>
                  </a:cubicBezTo>
                  <a:cubicBezTo>
                    <a:pt x="15150" y="6789"/>
                    <a:pt x="18525" y="3086"/>
                    <a:pt x="18525" y="1234"/>
                  </a:cubicBezTo>
                  <a:cubicBezTo>
                    <a:pt x="17175" y="1851"/>
                    <a:pt x="15150" y="3703"/>
                    <a:pt x="13800" y="4937"/>
                  </a:cubicBezTo>
                  <a:cubicBezTo>
                    <a:pt x="13800" y="5554"/>
                    <a:pt x="13125" y="6171"/>
                    <a:pt x="12450" y="6789"/>
                  </a:cubicBezTo>
                  <a:cubicBezTo>
                    <a:pt x="11775" y="8023"/>
                    <a:pt x="10425" y="9257"/>
                    <a:pt x="9075" y="10491"/>
                  </a:cubicBezTo>
                  <a:cubicBezTo>
                    <a:pt x="6375" y="13577"/>
                    <a:pt x="3000" y="16663"/>
                    <a:pt x="1650" y="19749"/>
                  </a:cubicBezTo>
                  <a:cubicBezTo>
                    <a:pt x="1650" y="19749"/>
                    <a:pt x="1650" y="19749"/>
                    <a:pt x="1650" y="20366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340" name="文本框 63"/>
          <p:cNvSpPr txBox="1"/>
          <p:nvPr/>
        </p:nvSpPr>
        <p:spPr>
          <a:xfrm>
            <a:off x="2138962" y="2577930"/>
            <a:ext cx="2843830" cy="90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800">
                <a:solidFill>
                  <a:schemeClr val="accent2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PART 01</a:t>
            </a:r>
          </a:p>
        </p:txBody>
      </p:sp>
      <p:grpSp>
        <p:nvGrpSpPr>
          <p:cNvPr id="344" name="组合 64"/>
          <p:cNvGrpSpPr/>
          <p:nvPr/>
        </p:nvGrpSpPr>
        <p:grpSpPr>
          <a:xfrm>
            <a:off x="5572785" y="3111572"/>
            <a:ext cx="5043516" cy="1484054"/>
            <a:chOff x="0" y="0"/>
            <a:chExt cx="5043515" cy="1484053"/>
          </a:xfrm>
        </p:grpSpPr>
        <p:sp>
          <p:nvSpPr>
            <p:cNvPr id="341" name="文本框 65"/>
            <p:cNvSpPr txBox="1"/>
            <p:nvPr/>
          </p:nvSpPr>
          <p:spPr>
            <a:xfrm>
              <a:off x="0" y="0"/>
              <a:ext cx="4556507" cy="751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40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/>
              <a:r>
                <a:t>矩阵数学概念</a:t>
              </a:r>
            </a:p>
          </p:txBody>
        </p:sp>
        <p:sp>
          <p:nvSpPr>
            <p:cNvPr id="342" name="文本框 66"/>
            <p:cNvSpPr txBox="1"/>
            <p:nvPr/>
          </p:nvSpPr>
          <p:spPr>
            <a:xfrm>
              <a:off x="0" y="1062413"/>
              <a:ext cx="5043516" cy="421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Matrix mathematical concept</a:t>
              </a:r>
            </a:p>
          </p:txBody>
        </p:sp>
        <p:sp>
          <p:nvSpPr>
            <p:cNvPr id="343" name="直接连接符 67"/>
            <p:cNvSpPr/>
            <p:nvPr/>
          </p:nvSpPr>
          <p:spPr>
            <a:xfrm>
              <a:off x="0" y="1013008"/>
              <a:ext cx="5043516" cy="1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 p14:dur="1200">
        <p14:prism dir="l" isContent="0" isInverted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9" presetID="15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Class="entr" nodeType="afterEffect" presetSubtype="9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Class="entr" nodeType="afterEffect" presetSubtype="9" presetID="15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9" grpId="1"/>
      <p:bldP build="whole" bldLvl="1" animBg="1" rev="0" advAuto="0" spid="340" grpId="2"/>
      <p:bldP build="whole" bldLvl="1" animBg="1" rev="0" advAuto="0" spid="344" grpId="3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组合 1"/>
          <p:cNvSpPr txBox="1"/>
          <p:nvPr/>
        </p:nvSpPr>
        <p:spPr>
          <a:xfrm>
            <a:off x="2166812" y="603414"/>
            <a:ext cx="5078029" cy="56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WebGL</a:t>
            </a:r>
          </a:p>
        </p:txBody>
      </p:sp>
      <p:grpSp>
        <p:nvGrpSpPr>
          <p:cNvPr id="1047" name="组合 47"/>
          <p:cNvGrpSpPr/>
          <p:nvPr/>
        </p:nvGrpSpPr>
        <p:grpSpPr>
          <a:xfrm>
            <a:off x="1287294" y="520626"/>
            <a:ext cx="648511" cy="726918"/>
            <a:chOff x="0" y="0"/>
            <a:chExt cx="648509" cy="726916"/>
          </a:xfrm>
        </p:grpSpPr>
        <p:sp>
          <p:nvSpPr>
            <p:cNvPr id="1038" name="Freeform 40217"/>
            <p:cNvSpPr/>
            <p:nvPr/>
          </p:nvSpPr>
          <p:spPr>
            <a:xfrm>
              <a:off x="74541" y="-1"/>
              <a:ext cx="573969" cy="581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77" fill="norm" stroke="1" extrusionOk="0">
                  <a:moveTo>
                    <a:pt x="10452" y="18713"/>
                  </a:moveTo>
                  <a:cubicBezTo>
                    <a:pt x="10800" y="18059"/>
                    <a:pt x="11148" y="17404"/>
                    <a:pt x="11497" y="16750"/>
                  </a:cubicBezTo>
                  <a:cubicBezTo>
                    <a:pt x="13239" y="14459"/>
                    <a:pt x="14284" y="11841"/>
                    <a:pt x="14632" y="9222"/>
                  </a:cubicBezTo>
                  <a:cubicBezTo>
                    <a:pt x="14632" y="8568"/>
                    <a:pt x="14632" y="8241"/>
                    <a:pt x="14284" y="7586"/>
                  </a:cubicBezTo>
                  <a:cubicBezTo>
                    <a:pt x="13935" y="5950"/>
                    <a:pt x="12542" y="5950"/>
                    <a:pt x="11497" y="7259"/>
                  </a:cubicBezTo>
                  <a:cubicBezTo>
                    <a:pt x="9406" y="9222"/>
                    <a:pt x="7665" y="11841"/>
                    <a:pt x="6619" y="14786"/>
                  </a:cubicBezTo>
                  <a:cubicBezTo>
                    <a:pt x="6271" y="15113"/>
                    <a:pt x="6271" y="15441"/>
                    <a:pt x="6271" y="15768"/>
                  </a:cubicBezTo>
                  <a:cubicBezTo>
                    <a:pt x="6271" y="16095"/>
                    <a:pt x="5923" y="16422"/>
                    <a:pt x="5923" y="16750"/>
                  </a:cubicBezTo>
                  <a:cubicBezTo>
                    <a:pt x="5226" y="16095"/>
                    <a:pt x="4529" y="16095"/>
                    <a:pt x="3832" y="16422"/>
                  </a:cubicBezTo>
                  <a:cubicBezTo>
                    <a:pt x="3135" y="15441"/>
                    <a:pt x="1394" y="15441"/>
                    <a:pt x="0" y="14786"/>
                  </a:cubicBezTo>
                  <a:cubicBezTo>
                    <a:pt x="348" y="13804"/>
                    <a:pt x="1045" y="12495"/>
                    <a:pt x="1394" y="11513"/>
                  </a:cubicBezTo>
                  <a:cubicBezTo>
                    <a:pt x="2090" y="10204"/>
                    <a:pt x="2787" y="8895"/>
                    <a:pt x="3484" y="7913"/>
                  </a:cubicBezTo>
                  <a:cubicBezTo>
                    <a:pt x="4529" y="5295"/>
                    <a:pt x="6619" y="3332"/>
                    <a:pt x="8710" y="1695"/>
                  </a:cubicBezTo>
                  <a:cubicBezTo>
                    <a:pt x="12194" y="-923"/>
                    <a:pt x="17419" y="-268"/>
                    <a:pt x="19858" y="2022"/>
                  </a:cubicBezTo>
                  <a:cubicBezTo>
                    <a:pt x="21252" y="3659"/>
                    <a:pt x="21600" y="5622"/>
                    <a:pt x="21600" y="7913"/>
                  </a:cubicBezTo>
                  <a:cubicBezTo>
                    <a:pt x="21600" y="10204"/>
                    <a:pt x="20903" y="12495"/>
                    <a:pt x="20206" y="14786"/>
                  </a:cubicBezTo>
                  <a:cubicBezTo>
                    <a:pt x="19510" y="16422"/>
                    <a:pt x="18465" y="17732"/>
                    <a:pt x="17768" y="19368"/>
                  </a:cubicBezTo>
                  <a:cubicBezTo>
                    <a:pt x="17768" y="19368"/>
                    <a:pt x="17768" y="19695"/>
                    <a:pt x="17768" y="19695"/>
                  </a:cubicBezTo>
                  <a:cubicBezTo>
                    <a:pt x="17768" y="20022"/>
                    <a:pt x="17419" y="20350"/>
                    <a:pt x="17419" y="20677"/>
                  </a:cubicBezTo>
                  <a:cubicBezTo>
                    <a:pt x="16374" y="20677"/>
                    <a:pt x="15329" y="20677"/>
                    <a:pt x="14632" y="20350"/>
                  </a:cubicBezTo>
                  <a:cubicBezTo>
                    <a:pt x="13935" y="19695"/>
                    <a:pt x="12890" y="19368"/>
                    <a:pt x="12194" y="19041"/>
                  </a:cubicBezTo>
                  <a:cubicBezTo>
                    <a:pt x="11497" y="19041"/>
                    <a:pt x="11148" y="18713"/>
                    <a:pt x="10452" y="18713"/>
                  </a:cubicBezTo>
                  <a:close/>
                  <a:moveTo>
                    <a:pt x="17071" y="15768"/>
                  </a:moveTo>
                  <a:cubicBezTo>
                    <a:pt x="17419" y="14132"/>
                    <a:pt x="18116" y="12495"/>
                    <a:pt x="18465" y="11186"/>
                  </a:cubicBezTo>
                  <a:cubicBezTo>
                    <a:pt x="19161" y="8895"/>
                    <a:pt x="19510" y="6932"/>
                    <a:pt x="19161" y="4641"/>
                  </a:cubicBezTo>
                  <a:cubicBezTo>
                    <a:pt x="19161" y="3332"/>
                    <a:pt x="18465" y="2022"/>
                    <a:pt x="17419" y="1368"/>
                  </a:cubicBezTo>
                  <a:cubicBezTo>
                    <a:pt x="14981" y="386"/>
                    <a:pt x="11497" y="59"/>
                    <a:pt x="9058" y="2022"/>
                  </a:cubicBezTo>
                  <a:cubicBezTo>
                    <a:pt x="6968" y="3659"/>
                    <a:pt x="5574" y="5295"/>
                    <a:pt x="4181" y="7586"/>
                  </a:cubicBezTo>
                  <a:cubicBezTo>
                    <a:pt x="3484" y="8568"/>
                    <a:pt x="3135" y="9550"/>
                    <a:pt x="2439" y="10859"/>
                  </a:cubicBezTo>
                  <a:cubicBezTo>
                    <a:pt x="3135" y="10859"/>
                    <a:pt x="3832" y="11186"/>
                    <a:pt x="4529" y="11513"/>
                  </a:cubicBezTo>
                  <a:cubicBezTo>
                    <a:pt x="5226" y="11841"/>
                    <a:pt x="5226" y="11186"/>
                    <a:pt x="5574" y="10859"/>
                  </a:cubicBezTo>
                  <a:cubicBezTo>
                    <a:pt x="6619" y="8568"/>
                    <a:pt x="8361" y="6932"/>
                    <a:pt x="10800" y="5622"/>
                  </a:cubicBezTo>
                  <a:cubicBezTo>
                    <a:pt x="12542" y="4968"/>
                    <a:pt x="14284" y="5295"/>
                    <a:pt x="14632" y="7259"/>
                  </a:cubicBezTo>
                  <a:cubicBezTo>
                    <a:pt x="14981" y="8568"/>
                    <a:pt x="14981" y="9877"/>
                    <a:pt x="14632" y="10859"/>
                  </a:cubicBezTo>
                  <a:cubicBezTo>
                    <a:pt x="14632" y="12168"/>
                    <a:pt x="14284" y="13150"/>
                    <a:pt x="13935" y="14459"/>
                  </a:cubicBezTo>
                  <a:cubicBezTo>
                    <a:pt x="14981" y="14786"/>
                    <a:pt x="16026" y="15441"/>
                    <a:pt x="17071" y="15768"/>
                  </a:cubicBezTo>
                  <a:close/>
                  <a:moveTo>
                    <a:pt x="19161" y="2350"/>
                  </a:moveTo>
                  <a:cubicBezTo>
                    <a:pt x="19161" y="3332"/>
                    <a:pt x="19858" y="4313"/>
                    <a:pt x="19858" y="5295"/>
                  </a:cubicBezTo>
                  <a:cubicBezTo>
                    <a:pt x="20206" y="7913"/>
                    <a:pt x="19510" y="10204"/>
                    <a:pt x="18813" y="12495"/>
                  </a:cubicBezTo>
                  <a:cubicBezTo>
                    <a:pt x="18465" y="13477"/>
                    <a:pt x="18116" y="14786"/>
                    <a:pt x="17768" y="15768"/>
                  </a:cubicBezTo>
                  <a:cubicBezTo>
                    <a:pt x="19161" y="16095"/>
                    <a:pt x="19510" y="15441"/>
                    <a:pt x="19858" y="14132"/>
                  </a:cubicBezTo>
                  <a:cubicBezTo>
                    <a:pt x="20555" y="11841"/>
                    <a:pt x="21252" y="9550"/>
                    <a:pt x="21252" y="6932"/>
                  </a:cubicBezTo>
                  <a:cubicBezTo>
                    <a:pt x="20903" y="4968"/>
                    <a:pt x="20555" y="3332"/>
                    <a:pt x="19161" y="2350"/>
                  </a:cubicBezTo>
                  <a:close/>
                  <a:moveTo>
                    <a:pt x="14981" y="19695"/>
                  </a:moveTo>
                  <a:cubicBezTo>
                    <a:pt x="15677" y="18713"/>
                    <a:pt x="16026" y="17732"/>
                    <a:pt x="16374" y="17077"/>
                  </a:cubicBezTo>
                  <a:cubicBezTo>
                    <a:pt x="16374" y="16750"/>
                    <a:pt x="16374" y="15768"/>
                    <a:pt x="15677" y="15768"/>
                  </a:cubicBezTo>
                  <a:cubicBezTo>
                    <a:pt x="15329" y="15441"/>
                    <a:pt x="14632" y="15113"/>
                    <a:pt x="14284" y="15113"/>
                  </a:cubicBezTo>
                  <a:cubicBezTo>
                    <a:pt x="13935" y="15113"/>
                    <a:pt x="13587" y="14786"/>
                    <a:pt x="13239" y="15113"/>
                  </a:cubicBezTo>
                  <a:cubicBezTo>
                    <a:pt x="12542" y="16422"/>
                    <a:pt x="12194" y="17404"/>
                    <a:pt x="11497" y="18386"/>
                  </a:cubicBezTo>
                  <a:cubicBezTo>
                    <a:pt x="12542" y="18713"/>
                    <a:pt x="13935" y="19041"/>
                    <a:pt x="14981" y="19695"/>
                  </a:cubicBezTo>
                  <a:close/>
                  <a:moveTo>
                    <a:pt x="697" y="14786"/>
                  </a:moveTo>
                  <a:cubicBezTo>
                    <a:pt x="1742" y="14786"/>
                    <a:pt x="2787" y="15113"/>
                    <a:pt x="3832" y="15441"/>
                  </a:cubicBezTo>
                  <a:cubicBezTo>
                    <a:pt x="4181" y="14459"/>
                    <a:pt x="4529" y="13477"/>
                    <a:pt x="4877" y="12495"/>
                  </a:cubicBezTo>
                  <a:cubicBezTo>
                    <a:pt x="4877" y="12495"/>
                    <a:pt x="4529" y="12168"/>
                    <a:pt x="4529" y="11841"/>
                  </a:cubicBezTo>
                  <a:cubicBezTo>
                    <a:pt x="3832" y="11841"/>
                    <a:pt x="3135" y="11841"/>
                    <a:pt x="2090" y="11513"/>
                  </a:cubicBezTo>
                  <a:cubicBezTo>
                    <a:pt x="2090" y="11513"/>
                    <a:pt x="2090" y="11841"/>
                    <a:pt x="1742" y="11841"/>
                  </a:cubicBezTo>
                  <a:cubicBezTo>
                    <a:pt x="1394" y="12822"/>
                    <a:pt x="1045" y="13477"/>
                    <a:pt x="697" y="14786"/>
                  </a:cubicBezTo>
                  <a:close/>
                  <a:moveTo>
                    <a:pt x="12194" y="5950"/>
                  </a:moveTo>
                  <a:cubicBezTo>
                    <a:pt x="10452" y="5950"/>
                    <a:pt x="6271" y="9222"/>
                    <a:pt x="5923" y="11841"/>
                  </a:cubicBezTo>
                  <a:cubicBezTo>
                    <a:pt x="6968" y="11841"/>
                    <a:pt x="7316" y="11841"/>
                    <a:pt x="8013" y="10859"/>
                  </a:cubicBezTo>
                  <a:cubicBezTo>
                    <a:pt x="9058" y="8895"/>
                    <a:pt x="10452" y="7259"/>
                    <a:pt x="12194" y="5950"/>
                  </a:cubicBezTo>
                  <a:close/>
                  <a:moveTo>
                    <a:pt x="15677" y="19695"/>
                  </a:moveTo>
                  <a:cubicBezTo>
                    <a:pt x="16723" y="20350"/>
                    <a:pt x="17071" y="20022"/>
                    <a:pt x="17419" y="19368"/>
                  </a:cubicBezTo>
                  <a:cubicBezTo>
                    <a:pt x="18116" y="18386"/>
                    <a:pt x="18465" y="17404"/>
                    <a:pt x="19161" y="16422"/>
                  </a:cubicBezTo>
                  <a:cubicBezTo>
                    <a:pt x="17768" y="16095"/>
                    <a:pt x="17071" y="16422"/>
                    <a:pt x="16723" y="17404"/>
                  </a:cubicBezTo>
                  <a:cubicBezTo>
                    <a:pt x="16374" y="18386"/>
                    <a:pt x="16026" y="19041"/>
                    <a:pt x="15677" y="19695"/>
                  </a:cubicBezTo>
                  <a:close/>
                  <a:moveTo>
                    <a:pt x="5574" y="15768"/>
                  </a:moveTo>
                  <a:cubicBezTo>
                    <a:pt x="6271" y="14459"/>
                    <a:pt x="6619" y="13477"/>
                    <a:pt x="7316" y="12168"/>
                  </a:cubicBezTo>
                  <a:cubicBezTo>
                    <a:pt x="6619" y="12168"/>
                    <a:pt x="5923" y="12168"/>
                    <a:pt x="5226" y="12168"/>
                  </a:cubicBezTo>
                  <a:cubicBezTo>
                    <a:pt x="4877" y="13477"/>
                    <a:pt x="4529" y="14459"/>
                    <a:pt x="4181" y="15441"/>
                  </a:cubicBezTo>
                  <a:cubicBezTo>
                    <a:pt x="4877" y="15441"/>
                    <a:pt x="5226" y="15441"/>
                    <a:pt x="5574" y="1576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39" name="Freeform 40218"/>
            <p:cNvSpPr/>
            <p:nvPr/>
          </p:nvSpPr>
          <p:spPr>
            <a:xfrm>
              <a:off x="0" y="488384"/>
              <a:ext cx="67088" cy="74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8514" y="10800"/>
                    <a:pt x="9257" y="21600"/>
                    <a:pt x="0" y="21600"/>
                  </a:cubicBezTo>
                  <a:cubicBezTo>
                    <a:pt x="6171" y="16200"/>
                    <a:pt x="12343" y="810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40" name="Freeform 40219"/>
            <p:cNvSpPr/>
            <p:nvPr/>
          </p:nvSpPr>
          <p:spPr>
            <a:xfrm>
              <a:off x="491973" y="615104"/>
              <a:ext cx="26091" cy="111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200" y="0"/>
                  </a:moveTo>
                  <a:cubicBezTo>
                    <a:pt x="14400" y="7200"/>
                    <a:pt x="14400" y="14400"/>
                    <a:pt x="21600" y="21600"/>
                  </a:cubicBezTo>
                  <a:cubicBezTo>
                    <a:pt x="7200" y="19800"/>
                    <a:pt x="7200" y="18000"/>
                    <a:pt x="0" y="0"/>
                  </a:cubicBezTo>
                  <a:cubicBezTo>
                    <a:pt x="7200" y="0"/>
                    <a:pt x="7200" y="0"/>
                    <a:pt x="72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41" name="Freeform 40220"/>
            <p:cNvSpPr/>
            <p:nvPr/>
          </p:nvSpPr>
          <p:spPr>
            <a:xfrm>
              <a:off x="72372" y="533108"/>
              <a:ext cx="20806" cy="93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225" h="21600" fill="norm" stroke="1" extrusionOk="0">
                  <a:moveTo>
                    <a:pt x="17225" y="0"/>
                  </a:moveTo>
                  <a:cubicBezTo>
                    <a:pt x="17225" y="6480"/>
                    <a:pt x="10025" y="12960"/>
                    <a:pt x="2825" y="21600"/>
                  </a:cubicBezTo>
                  <a:cubicBezTo>
                    <a:pt x="-4375" y="17280"/>
                    <a:pt x="2825" y="4320"/>
                    <a:pt x="1722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42" name="Freeform 40221"/>
            <p:cNvSpPr/>
            <p:nvPr/>
          </p:nvSpPr>
          <p:spPr>
            <a:xfrm>
              <a:off x="316802" y="626286"/>
              <a:ext cx="44725" cy="81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9200"/>
                    <a:pt x="0" y="16800"/>
                    <a:pt x="0" y="16800"/>
                  </a:cubicBezTo>
                  <a:cubicBezTo>
                    <a:pt x="4320" y="14400"/>
                    <a:pt x="4320" y="9600"/>
                    <a:pt x="8640" y="7200"/>
                  </a:cubicBezTo>
                  <a:cubicBezTo>
                    <a:pt x="12960" y="4800"/>
                    <a:pt x="17280" y="240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7280" y="7200"/>
                    <a:pt x="8640" y="14400"/>
                    <a:pt x="0" y="21600"/>
                  </a:cubicBezTo>
                  <a:cubicBezTo>
                    <a:pt x="0" y="2160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43" name="Freeform 40222"/>
            <p:cNvSpPr/>
            <p:nvPr/>
          </p:nvSpPr>
          <p:spPr>
            <a:xfrm>
              <a:off x="151412" y="533108"/>
              <a:ext cx="16308" cy="93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00" h="21600" fill="norm" stroke="1" extrusionOk="0">
                  <a:moveTo>
                    <a:pt x="8100" y="0"/>
                  </a:moveTo>
                  <a:cubicBezTo>
                    <a:pt x="8100" y="8640"/>
                    <a:pt x="8100" y="15120"/>
                    <a:pt x="18900" y="21600"/>
                  </a:cubicBezTo>
                  <a:cubicBezTo>
                    <a:pt x="8100" y="21600"/>
                    <a:pt x="8100" y="21600"/>
                    <a:pt x="8100" y="21600"/>
                  </a:cubicBezTo>
                  <a:cubicBezTo>
                    <a:pt x="-2700" y="15120"/>
                    <a:pt x="-2700" y="8640"/>
                    <a:pt x="81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44" name="Freeform 40223"/>
            <p:cNvSpPr/>
            <p:nvPr/>
          </p:nvSpPr>
          <p:spPr>
            <a:xfrm>
              <a:off x="242260" y="596470"/>
              <a:ext cx="63362" cy="55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000"/>
                  </a:moveTo>
                  <a:cubicBezTo>
                    <a:pt x="6171" y="10800"/>
                    <a:pt x="12343" y="7200"/>
                    <a:pt x="18514" y="0"/>
                  </a:cubicBezTo>
                  <a:cubicBezTo>
                    <a:pt x="18514" y="3600"/>
                    <a:pt x="21600" y="3600"/>
                    <a:pt x="21600" y="3600"/>
                  </a:cubicBezTo>
                  <a:cubicBezTo>
                    <a:pt x="15429" y="10800"/>
                    <a:pt x="9257" y="14400"/>
                    <a:pt x="6171" y="21600"/>
                  </a:cubicBezTo>
                  <a:cubicBezTo>
                    <a:pt x="3086" y="21600"/>
                    <a:pt x="3086" y="18000"/>
                    <a:pt x="0" y="18000"/>
                  </a:cubicBezTo>
                  <a:cubicBezTo>
                    <a:pt x="0" y="18000"/>
                    <a:pt x="0" y="18000"/>
                    <a:pt x="0" y="180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45" name="Freeform 40224"/>
            <p:cNvSpPr/>
            <p:nvPr/>
          </p:nvSpPr>
          <p:spPr>
            <a:xfrm>
              <a:off x="403145" y="633740"/>
              <a:ext cx="21744" cy="74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00" h="21600" fill="norm" stroke="1" extrusionOk="0">
                  <a:moveTo>
                    <a:pt x="10800" y="21600"/>
                  </a:moveTo>
                  <a:cubicBezTo>
                    <a:pt x="-3600" y="18900"/>
                    <a:pt x="-3600" y="18900"/>
                    <a:pt x="10800" y="0"/>
                  </a:cubicBezTo>
                  <a:cubicBezTo>
                    <a:pt x="10800" y="0"/>
                    <a:pt x="18000" y="0"/>
                    <a:pt x="18000" y="0"/>
                  </a:cubicBezTo>
                  <a:cubicBezTo>
                    <a:pt x="18000" y="5400"/>
                    <a:pt x="10800" y="135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46" name="Freeform 40225"/>
            <p:cNvSpPr/>
            <p:nvPr/>
          </p:nvSpPr>
          <p:spPr>
            <a:xfrm>
              <a:off x="212444" y="507020"/>
              <a:ext cx="18637" cy="81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10800" y="14400"/>
                    <a:pt x="10800" y="7200"/>
                    <a:pt x="0" y="0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10800" y="7200"/>
                    <a:pt x="21600" y="14400"/>
                    <a:pt x="21600" y="19200"/>
                  </a:cubicBezTo>
                  <a:cubicBezTo>
                    <a:pt x="21600" y="19200"/>
                    <a:pt x="10800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048" name="222.mp4" descr="222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371206" y="1344539"/>
            <a:ext cx="8551542" cy="534471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9" presetID="15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Class="entr" nodeType="afterEffect" presetSubtype="9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mediacall" nodeType="clickEffect" presetSubtype="0" presetID="1" grpId="3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5532999" fill="hold"/>
                                        <p:tgtEl>
                                          <p:spTgt spid="10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22" fill="hold" display="0">
                  <p:stCondLst>
                    <p:cond delay="indefinite"/>
                  </p:stCondLst>
                </p:cTn>
                <p:tgtEl>
                  <p:spTgt spid="1048"/>
                </p:tgtEl>
              </p:cMediaNode>
            </p:video>
          </p:childTnLst>
        </p:cTn>
      </p:par>
    </p:tnLst>
    <p:bldLst>
      <p:bldP build="whole" bldLvl="1" animBg="1" rev="0" advAuto="0" spid="1047" grpId="2"/>
      <p:bldP build="whole" bldLvl="1" animBg="1" rev="0" advAuto="0" spid="1037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Freeform 5"/>
          <p:cNvSpPr/>
          <p:nvPr/>
        </p:nvSpPr>
        <p:spPr>
          <a:xfrm>
            <a:off x="3645843" y="2980900"/>
            <a:ext cx="1230412" cy="1720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753" h="20623" fill="norm" stroke="1" extrusionOk="0">
                <a:moveTo>
                  <a:pt x="11630" y="107"/>
                </a:moveTo>
                <a:cubicBezTo>
                  <a:pt x="11953" y="1067"/>
                  <a:pt x="12275" y="2267"/>
                  <a:pt x="11953" y="3467"/>
                </a:cubicBezTo>
                <a:cubicBezTo>
                  <a:pt x="11953" y="3467"/>
                  <a:pt x="12598" y="3707"/>
                  <a:pt x="12598" y="3707"/>
                </a:cubicBezTo>
                <a:cubicBezTo>
                  <a:pt x="11953" y="5627"/>
                  <a:pt x="11953" y="8027"/>
                  <a:pt x="11630" y="9707"/>
                </a:cubicBezTo>
                <a:cubicBezTo>
                  <a:pt x="12275" y="9707"/>
                  <a:pt x="12598" y="9227"/>
                  <a:pt x="12598" y="8747"/>
                </a:cubicBezTo>
                <a:cubicBezTo>
                  <a:pt x="15177" y="7067"/>
                  <a:pt x="17111" y="5147"/>
                  <a:pt x="18723" y="2987"/>
                </a:cubicBezTo>
                <a:cubicBezTo>
                  <a:pt x="19045" y="2987"/>
                  <a:pt x="19045" y="2747"/>
                  <a:pt x="19368" y="2747"/>
                </a:cubicBezTo>
                <a:cubicBezTo>
                  <a:pt x="21302" y="7067"/>
                  <a:pt x="15499" y="9227"/>
                  <a:pt x="11953" y="11147"/>
                </a:cubicBezTo>
                <a:cubicBezTo>
                  <a:pt x="11630" y="12827"/>
                  <a:pt x="11630" y="14507"/>
                  <a:pt x="11630" y="16187"/>
                </a:cubicBezTo>
                <a:cubicBezTo>
                  <a:pt x="11953" y="16187"/>
                  <a:pt x="12275" y="16187"/>
                  <a:pt x="12598" y="15947"/>
                </a:cubicBezTo>
                <a:cubicBezTo>
                  <a:pt x="16466" y="16187"/>
                  <a:pt x="14532" y="21467"/>
                  <a:pt x="10986" y="20507"/>
                </a:cubicBezTo>
                <a:cubicBezTo>
                  <a:pt x="10663" y="20267"/>
                  <a:pt x="10663" y="19787"/>
                  <a:pt x="10341" y="19547"/>
                </a:cubicBezTo>
                <a:cubicBezTo>
                  <a:pt x="10018" y="16907"/>
                  <a:pt x="10663" y="14987"/>
                  <a:pt x="10341" y="12347"/>
                </a:cubicBezTo>
                <a:cubicBezTo>
                  <a:pt x="8406" y="13547"/>
                  <a:pt x="6795" y="14987"/>
                  <a:pt x="5505" y="16907"/>
                </a:cubicBezTo>
                <a:cubicBezTo>
                  <a:pt x="4538" y="16907"/>
                  <a:pt x="3571" y="18347"/>
                  <a:pt x="1959" y="17627"/>
                </a:cubicBezTo>
                <a:cubicBezTo>
                  <a:pt x="1314" y="17627"/>
                  <a:pt x="24" y="16667"/>
                  <a:pt x="24" y="16427"/>
                </a:cubicBezTo>
                <a:cubicBezTo>
                  <a:pt x="-298" y="15467"/>
                  <a:pt x="2603" y="13547"/>
                  <a:pt x="3893" y="13547"/>
                </a:cubicBezTo>
                <a:cubicBezTo>
                  <a:pt x="4538" y="13307"/>
                  <a:pt x="5505" y="13787"/>
                  <a:pt x="6150" y="13787"/>
                </a:cubicBezTo>
                <a:cubicBezTo>
                  <a:pt x="7439" y="12587"/>
                  <a:pt x="9051" y="11627"/>
                  <a:pt x="10341" y="10427"/>
                </a:cubicBezTo>
                <a:cubicBezTo>
                  <a:pt x="10018" y="9707"/>
                  <a:pt x="10018" y="8747"/>
                  <a:pt x="9374" y="8507"/>
                </a:cubicBezTo>
                <a:cubicBezTo>
                  <a:pt x="7762" y="5387"/>
                  <a:pt x="10018" y="2507"/>
                  <a:pt x="10986" y="107"/>
                </a:cubicBezTo>
                <a:cubicBezTo>
                  <a:pt x="11308" y="107"/>
                  <a:pt x="11308" y="-133"/>
                  <a:pt x="11630" y="107"/>
                </a:cubicBezTo>
                <a:close/>
                <a:moveTo>
                  <a:pt x="1959" y="16427"/>
                </a:moveTo>
                <a:cubicBezTo>
                  <a:pt x="3571" y="16427"/>
                  <a:pt x="5183" y="16187"/>
                  <a:pt x="4860" y="14507"/>
                </a:cubicBezTo>
                <a:cubicBezTo>
                  <a:pt x="3248" y="14747"/>
                  <a:pt x="2281" y="15467"/>
                  <a:pt x="1959" y="16427"/>
                </a:cubicBezTo>
                <a:close/>
                <a:moveTo>
                  <a:pt x="12275" y="17147"/>
                </a:moveTo>
                <a:cubicBezTo>
                  <a:pt x="11308" y="17627"/>
                  <a:pt x="11308" y="19307"/>
                  <a:pt x="12598" y="19547"/>
                </a:cubicBezTo>
                <a:cubicBezTo>
                  <a:pt x="13565" y="19067"/>
                  <a:pt x="14532" y="16907"/>
                  <a:pt x="12275" y="17147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054" name="组合 32"/>
          <p:cNvGrpSpPr/>
          <p:nvPr/>
        </p:nvGrpSpPr>
        <p:grpSpPr>
          <a:xfrm>
            <a:off x="2701797" y="2537242"/>
            <a:ext cx="1260572" cy="1528967"/>
            <a:chOff x="0" y="0"/>
            <a:chExt cx="1260571" cy="1528965"/>
          </a:xfrm>
        </p:grpSpPr>
        <p:sp>
          <p:nvSpPr>
            <p:cNvPr id="1051" name="Freeform 17"/>
            <p:cNvSpPr/>
            <p:nvPr/>
          </p:nvSpPr>
          <p:spPr>
            <a:xfrm>
              <a:off x="254346" y="485078"/>
              <a:ext cx="778878" cy="680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31" h="18236" fill="norm" stroke="1" extrusionOk="0">
                  <a:moveTo>
                    <a:pt x="14695" y="16898"/>
                  </a:moveTo>
                  <a:cubicBezTo>
                    <a:pt x="14347" y="17264"/>
                    <a:pt x="14347" y="16898"/>
                    <a:pt x="13998" y="16898"/>
                  </a:cubicBezTo>
                  <a:cubicBezTo>
                    <a:pt x="8772" y="20193"/>
                    <a:pt x="3895" y="16898"/>
                    <a:pt x="411" y="12505"/>
                  </a:cubicBezTo>
                  <a:cubicBezTo>
                    <a:pt x="411" y="12139"/>
                    <a:pt x="760" y="12139"/>
                    <a:pt x="760" y="11773"/>
                  </a:cubicBezTo>
                  <a:cubicBezTo>
                    <a:pt x="-634" y="8844"/>
                    <a:pt x="63" y="6281"/>
                    <a:pt x="1456" y="4085"/>
                  </a:cubicBezTo>
                  <a:cubicBezTo>
                    <a:pt x="1805" y="4085"/>
                    <a:pt x="2153" y="3718"/>
                    <a:pt x="2501" y="4085"/>
                  </a:cubicBezTo>
                  <a:cubicBezTo>
                    <a:pt x="7379" y="-1041"/>
                    <a:pt x="15392" y="-1407"/>
                    <a:pt x="18527" y="3352"/>
                  </a:cubicBezTo>
                  <a:cubicBezTo>
                    <a:pt x="20966" y="7013"/>
                    <a:pt x="19224" y="11773"/>
                    <a:pt x="17482" y="13969"/>
                  </a:cubicBezTo>
                  <a:cubicBezTo>
                    <a:pt x="16785" y="15068"/>
                    <a:pt x="15043" y="15800"/>
                    <a:pt x="14695" y="16898"/>
                  </a:cubicBezTo>
                  <a:close/>
                  <a:moveTo>
                    <a:pt x="5985" y="2254"/>
                  </a:moveTo>
                  <a:cubicBezTo>
                    <a:pt x="2501" y="4085"/>
                    <a:pt x="411" y="7013"/>
                    <a:pt x="1456" y="11407"/>
                  </a:cubicBezTo>
                  <a:cubicBezTo>
                    <a:pt x="2153" y="11407"/>
                    <a:pt x="2850" y="9942"/>
                    <a:pt x="3547" y="10308"/>
                  </a:cubicBezTo>
                  <a:cubicBezTo>
                    <a:pt x="3198" y="11040"/>
                    <a:pt x="2501" y="11407"/>
                    <a:pt x="1805" y="12139"/>
                  </a:cubicBezTo>
                  <a:cubicBezTo>
                    <a:pt x="4592" y="16898"/>
                    <a:pt x="9121" y="18729"/>
                    <a:pt x="13650" y="16166"/>
                  </a:cubicBezTo>
                  <a:cubicBezTo>
                    <a:pt x="13650" y="15434"/>
                    <a:pt x="12953" y="15434"/>
                    <a:pt x="12953" y="15068"/>
                  </a:cubicBezTo>
                  <a:cubicBezTo>
                    <a:pt x="12953" y="14701"/>
                    <a:pt x="12953" y="14701"/>
                    <a:pt x="13301" y="14335"/>
                  </a:cubicBezTo>
                  <a:cubicBezTo>
                    <a:pt x="13998" y="14335"/>
                    <a:pt x="13998" y="15434"/>
                    <a:pt x="14347" y="15800"/>
                  </a:cubicBezTo>
                  <a:cubicBezTo>
                    <a:pt x="18179" y="12871"/>
                    <a:pt x="20269" y="9576"/>
                    <a:pt x="18179" y="4451"/>
                  </a:cubicBezTo>
                  <a:cubicBezTo>
                    <a:pt x="17482" y="4817"/>
                    <a:pt x="16785" y="6647"/>
                    <a:pt x="15740" y="5915"/>
                  </a:cubicBezTo>
                  <a:cubicBezTo>
                    <a:pt x="15740" y="4451"/>
                    <a:pt x="17134" y="4817"/>
                    <a:pt x="17831" y="3718"/>
                  </a:cubicBezTo>
                  <a:cubicBezTo>
                    <a:pt x="15392" y="424"/>
                    <a:pt x="10166" y="-309"/>
                    <a:pt x="5985" y="2254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52" name="Freeform 18"/>
            <p:cNvSpPr/>
            <p:nvPr/>
          </p:nvSpPr>
          <p:spPr>
            <a:xfrm>
              <a:off x="528903" y="565037"/>
              <a:ext cx="184692" cy="5397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35" h="21300" fill="norm" stroke="1" extrusionOk="0">
                  <a:moveTo>
                    <a:pt x="1440" y="0"/>
                  </a:moveTo>
                  <a:cubicBezTo>
                    <a:pt x="11520" y="1080"/>
                    <a:pt x="10080" y="7560"/>
                    <a:pt x="18720" y="10260"/>
                  </a:cubicBezTo>
                  <a:cubicBezTo>
                    <a:pt x="21600" y="14040"/>
                    <a:pt x="11520" y="17280"/>
                    <a:pt x="10080" y="21060"/>
                  </a:cubicBezTo>
                  <a:cubicBezTo>
                    <a:pt x="8640" y="21600"/>
                    <a:pt x="7200" y="21060"/>
                    <a:pt x="5760" y="21060"/>
                  </a:cubicBezTo>
                  <a:cubicBezTo>
                    <a:pt x="5760" y="17820"/>
                    <a:pt x="8640" y="14580"/>
                    <a:pt x="14400" y="12420"/>
                  </a:cubicBezTo>
                  <a:cubicBezTo>
                    <a:pt x="14400" y="12420"/>
                    <a:pt x="14400" y="12420"/>
                    <a:pt x="14400" y="12960"/>
                  </a:cubicBezTo>
                  <a:cubicBezTo>
                    <a:pt x="14400" y="12420"/>
                    <a:pt x="14400" y="12420"/>
                    <a:pt x="15840" y="11880"/>
                  </a:cubicBezTo>
                  <a:cubicBezTo>
                    <a:pt x="10080" y="8100"/>
                    <a:pt x="5760" y="4320"/>
                    <a:pt x="0" y="540"/>
                  </a:cubicBezTo>
                  <a:cubicBezTo>
                    <a:pt x="1440" y="0"/>
                    <a:pt x="1440" y="0"/>
                    <a:pt x="1440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53" name="Freeform 19"/>
            <p:cNvSpPr/>
            <p:nvPr/>
          </p:nvSpPr>
          <p:spPr>
            <a:xfrm>
              <a:off x="0" y="-1"/>
              <a:ext cx="1260572" cy="1528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0845" fill="norm" stroke="1" extrusionOk="0">
                  <a:moveTo>
                    <a:pt x="13735" y="1799"/>
                  </a:moveTo>
                  <a:cubicBezTo>
                    <a:pt x="14440" y="1799"/>
                    <a:pt x="14909" y="1985"/>
                    <a:pt x="15848" y="1985"/>
                  </a:cubicBezTo>
                  <a:cubicBezTo>
                    <a:pt x="17257" y="2357"/>
                    <a:pt x="18900" y="4592"/>
                    <a:pt x="17257" y="5523"/>
                  </a:cubicBezTo>
                  <a:cubicBezTo>
                    <a:pt x="17022" y="5709"/>
                    <a:pt x="16787" y="5523"/>
                    <a:pt x="16787" y="5709"/>
                  </a:cubicBezTo>
                  <a:cubicBezTo>
                    <a:pt x="17022" y="6640"/>
                    <a:pt x="18196" y="7012"/>
                    <a:pt x="18900" y="7944"/>
                  </a:cubicBezTo>
                  <a:cubicBezTo>
                    <a:pt x="19370" y="8875"/>
                    <a:pt x="19370" y="9992"/>
                    <a:pt x="19840" y="10737"/>
                  </a:cubicBezTo>
                  <a:cubicBezTo>
                    <a:pt x="19840" y="12040"/>
                    <a:pt x="19135" y="13157"/>
                    <a:pt x="18666" y="14275"/>
                  </a:cubicBezTo>
                  <a:cubicBezTo>
                    <a:pt x="19605" y="14647"/>
                    <a:pt x="21248" y="14833"/>
                    <a:pt x="21483" y="16137"/>
                  </a:cubicBezTo>
                  <a:cubicBezTo>
                    <a:pt x="19605" y="16881"/>
                    <a:pt x="18900" y="15578"/>
                    <a:pt x="17726" y="15206"/>
                  </a:cubicBezTo>
                  <a:cubicBezTo>
                    <a:pt x="17257" y="15578"/>
                    <a:pt x="16318" y="15764"/>
                    <a:pt x="16787" y="16137"/>
                  </a:cubicBezTo>
                  <a:cubicBezTo>
                    <a:pt x="14440" y="17068"/>
                    <a:pt x="12326" y="17999"/>
                    <a:pt x="10213" y="17812"/>
                  </a:cubicBezTo>
                  <a:cubicBezTo>
                    <a:pt x="9744" y="18744"/>
                    <a:pt x="10683" y="20047"/>
                    <a:pt x="9744" y="20792"/>
                  </a:cubicBezTo>
                  <a:cubicBezTo>
                    <a:pt x="9274" y="20606"/>
                    <a:pt x="8805" y="20978"/>
                    <a:pt x="8570" y="20792"/>
                  </a:cubicBezTo>
                  <a:cubicBezTo>
                    <a:pt x="8335" y="19675"/>
                    <a:pt x="9040" y="18744"/>
                    <a:pt x="8805" y="17626"/>
                  </a:cubicBezTo>
                  <a:cubicBezTo>
                    <a:pt x="6926" y="16881"/>
                    <a:pt x="4109" y="16323"/>
                    <a:pt x="2935" y="14461"/>
                  </a:cubicBezTo>
                  <a:cubicBezTo>
                    <a:pt x="1761" y="12599"/>
                    <a:pt x="2466" y="10550"/>
                    <a:pt x="3170" y="8875"/>
                  </a:cubicBezTo>
                  <a:cubicBezTo>
                    <a:pt x="2700" y="9061"/>
                    <a:pt x="2231" y="10364"/>
                    <a:pt x="1761" y="10550"/>
                  </a:cubicBezTo>
                  <a:cubicBezTo>
                    <a:pt x="1526" y="10550"/>
                    <a:pt x="587" y="9619"/>
                    <a:pt x="353" y="9247"/>
                  </a:cubicBezTo>
                  <a:cubicBezTo>
                    <a:pt x="-117" y="8130"/>
                    <a:pt x="-117" y="7385"/>
                    <a:pt x="353" y="6454"/>
                  </a:cubicBezTo>
                  <a:cubicBezTo>
                    <a:pt x="587" y="6268"/>
                    <a:pt x="1057" y="6081"/>
                    <a:pt x="1292" y="5709"/>
                  </a:cubicBezTo>
                  <a:cubicBezTo>
                    <a:pt x="587" y="3288"/>
                    <a:pt x="2935" y="1799"/>
                    <a:pt x="5987" y="681"/>
                  </a:cubicBezTo>
                  <a:cubicBezTo>
                    <a:pt x="9274" y="-622"/>
                    <a:pt x="11387" y="123"/>
                    <a:pt x="13500" y="1426"/>
                  </a:cubicBezTo>
                  <a:cubicBezTo>
                    <a:pt x="13500" y="1612"/>
                    <a:pt x="13500" y="1612"/>
                    <a:pt x="13735" y="1799"/>
                  </a:cubicBezTo>
                  <a:close/>
                  <a:moveTo>
                    <a:pt x="8805" y="1054"/>
                  </a:moveTo>
                  <a:cubicBezTo>
                    <a:pt x="8805" y="1054"/>
                    <a:pt x="8570" y="1054"/>
                    <a:pt x="8335" y="1240"/>
                  </a:cubicBezTo>
                  <a:cubicBezTo>
                    <a:pt x="8335" y="1240"/>
                    <a:pt x="8100" y="1054"/>
                    <a:pt x="8100" y="1054"/>
                  </a:cubicBezTo>
                  <a:cubicBezTo>
                    <a:pt x="7396" y="1240"/>
                    <a:pt x="6926" y="1426"/>
                    <a:pt x="6457" y="1612"/>
                  </a:cubicBezTo>
                  <a:cubicBezTo>
                    <a:pt x="4344" y="2544"/>
                    <a:pt x="1996" y="3475"/>
                    <a:pt x="2466" y="5150"/>
                  </a:cubicBezTo>
                  <a:cubicBezTo>
                    <a:pt x="3874" y="4964"/>
                    <a:pt x="5048" y="4964"/>
                    <a:pt x="5753" y="5709"/>
                  </a:cubicBezTo>
                  <a:cubicBezTo>
                    <a:pt x="5518" y="5709"/>
                    <a:pt x="5518" y="5709"/>
                    <a:pt x="5518" y="5709"/>
                  </a:cubicBezTo>
                  <a:cubicBezTo>
                    <a:pt x="5753" y="6268"/>
                    <a:pt x="5048" y="6826"/>
                    <a:pt x="4813" y="7199"/>
                  </a:cubicBezTo>
                  <a:cubicBezTo>
                    <a:pt x="6457" y="5523"/>
                    <a:pt x="9744" y="5337"/>
                    <a:pt x="12326" y="5150"/>
                  </a:cubicBezTo>
                  <a:cubicBezTo>
                    <a:pt x="11857" y="4592"/>
                    <a:pt x="11387" y="4964"/>
                    <a:pt x="10918" y="4592"/>
                  </a:cubicBezTo>
                  <a:cubicBezTo>
                    <a:pt x="11622" y="4033"/>
                    <a:pt x="11153" y="2730"/>
                    <a:pt x="12561" y="1985"/>
                  </a:cubicBezTo>
                  <a:cubicBezTo>
                    <a:pt x="11153" y="1612"/>
                    <a:pt x="10213" y="1054"/>
                    <a:pt x="8805" y="1054"/>
                  </a:cubicBezTo>
                  <a:close/>
                  <a:moveTo>
                    <a:pt x="1526" y="7571"/>
                  </a:moveTo>
                  <a:cubicBezTo>
                    <a:pt x="1526" y="7385"/>
                    <a:pt x="1526" y="7199"/>
                    <a:pt x="1761" y="7012"/>
                  </a:cubicBezTo>
                  <a:cubicBezTo>
                    <a:pt x="1996" y="7012"/>
                    <a:pt x="1996" y="7012"/>
                    <a:pt x="2231" y="7199"/>
                  </a:cubicBezTo>
                  <a:cubicBezTo>
                    <a:pt x="1996" y="7385"/>
                    <a:pt x="1996" y="7385"/>
                    <a:pt x="1996" y="7571"/>
                  </a:cubicBezTo>
                  <a:cubicBezTo>
                    <a:pt x="1996" y="7571"/>
                    <a:pt x="1996" y="7757"/>
                    <a:pt x="2231" y="7757"/>
                  </a:cubicBezTo>
                  <a:cubicBezTo>
                    <a:pt x="2231" y="7571"/>
                    <a:pt x="2231" y="7199"/>
                    <a:pt x="2700" y="7199"/>
                  </a:cubicBezTo>
                  <a:cubicBezTo>
                    <a:pt x="2466" y="7757"/>
                    <a:pt x="2466" y="8316"/>
                    <a:pt x="2231" y="8875"/>
                  </a:cubicBezTo>
                  <a:cubicBezTo>
                    <a:pt x="3170" y="7944"/>
                    <a:pt x="4109" y="7199"/>
                    <a:pt x="4813" y="6081"/>
                  </a:cubicBezTo>
                  <a:cubicBezTo>
                    <a:pt x="3405" y="5337"/>
                    <a:pt x="822" y="6081"/>
                    <a:pt x="1526" y="7571"/>
                  </a:cubicBezTo>
                  <a:close/>
                  <a:moveTo>
                    <a:pt x="14674" y="2357"/>
                  </a:moveTo>
                  <a:cubicBezTo>
                    <a:pt x="13266" y="1799"/>
                    <a:pt x="11622" y="3288"/>
                    <a:pt x="11857" y="4219"/>
                  </a:cubicBezTo>
                  <a:cubicBezTo>
                    <a:pt x="13500" y="4406"/>
                    <a:pt x="14909" y="4964"/>
                    <a:pt x="16553" y="5337"/>
                  </a:cubicBezTo>
                  <a:cubicBezTo>
                    <a:pt x="16083" y="4592"/>
                    <a:pt x="15379" y="4592"/>
                    <a:pt x="14909" y="3847"/>
                  </a:cubicBezTo>
                  <a:cubicBezTo>
                    <a:pt x="14909" y="3661"/>
                    <a:pt x="15613" y="3288"/>
                    <a:pt x="15144" y="3102"/>
                  </a:cubicBezTo>
                  <a:cubicBezTo>
                    <a:pt x="14909" y="3102"/>
                    <a:pt x="15144" y="3661"/>
                    <a:pt x="14674" y="3475"/>
                  </a:cubicBezTo>
                  <a:cubicBezTo>
                    <a:pt x="14674" y="3102"/>
                    <a:pt x="15144" y="2544"/>
                    <a:pt x="14674" y="2357"/>
                  </a:cubicBezTo>
                  <a:close/>
                  <a:moveTo>
                    <a:pt x="822" y="7385"/>
                  </a:moveTo>
                  <a:cubicBezTo>
                    <a:pt x="1057" y="7199"/>
                    <a:pt x="1057" y="7012"/>
                    <a:pt x="1057" y="6826"/>
                  </a:cubicBezTo>
                  <a:cubicBezTo>
                    <a:pt x="1057" y="7012"/>
                    <a:pt x="822" y="7199"/>
                    <a:pt x="822" y="7385"/>
                  </a:cubicBezTo>
                  <a:close/>
                  <a:moveTo>
                    <a:pt x="822" y="8688"/>
                  </a:moveTo>
                  <a:cubicBezTo>
                    <a:pt x="822" y="8316"/>
                    <a:pt x="1057" y="8130"/>
                    <a:pt x="822" y="7757"/>
                  </a:cubicBezTo>
                  <a:cubicBezTo>
                    <a:pt x="822" y="7757"/>
                    <a:pt x="822" y="7757"/>
                    <a:pt x="822" y="7757"/>
                  </a:cubicBezTo>
                  <a:cubicBezTo>
                    <a:pt x="822" y="8130"/>
                    <a:pt x="587" y="8316"/>
                    <a:pt x="822" y="8688"/>
                  </a:cubicBezTo>
                  <a:close/>
                  <a:moveTo>
                    <a:pt x="16083" y="3102"/>
                  </a:moveTo>
                  <a:cubicBezTo>
                    <a:pt x="16083" y="3102"/>
                    <a:pt x="16318" y="2916"/>
                    <a:pt x="16318" y="2730"/>
                  </a:cubicBezTo>
                  <a:cubicBezTo>
                    <a:pt x="16083" y="2730"/>
                    <a:pt x="15848" y="2916"/>
                    <a:pt x="16083" y="3102"/>
                  </a:cubicBezTo>
                  <a:close/>
                  <a:moveTo>
                    <a:pt x="1761" y="8875"/>
                  </a:moveTo>
                  <a:cubicBezTo>
                    <a:pt x="1996" y="8688"/>
                    <a:pt x="1996" y="8316"/>
                    <a:pt x="1996" y="7944"/>
                  </a:cubicBezTo>
                  <a:cubicBezTo>
                    <a:pt x="1526" y="7944"/>
                    <a:pt x="1292" y="8688"/>
                    <a:pt x="1761" y="8875"/>
                  </a:cubicBezTo>
                  <a:close/>
                  <a:moveTo>
                    <a:pt x="16318" y="3475"/>
                  </a:moveTo>
                  <a:cubicBezTo>
                    <a:pt x="16553" y="3661"/>
                    <a:pt x="16553" y="3847"/>
                    <a:pt x="16787" y="4033"/>
                  </a:cubicBezTo>
                  <a:cubicBezTo>
                    <a:pt x="16787" y="3847"/>
                    <a:pt x="16787" y="3288"/>
                    <a:pt x="16553" y="3102"/>
                  </a:cubicBezTo>
                  <a:cubicBezTo>
                    <a:pt x="16553" y="3288"/>
                    <a:pt x="16318" y="3288"/>
                    <a:pt x="16318" y="3475"/>
                  </a:cubicBezTo>
                  <a:close/>
                  <a:moveTo>
                    <a:pt x="15613" y="4033"/>
                  </a:moveTo>
                  <a:cubicBezTo>
                    <a:pt x="15848" y="3847"/>
                    <a:pt x="15848" y="3661"/>
                    <a:pt x="15848" y="3475"/>
                  </a:cubicBezTo>
                  <a:cubicBezTo>
                    <a:pt x="15379" y="3661"/>
                    <a:pt x="15379" y="3847"/>
                    <a:pt x="15613" y="4033"/>
                  </a:cubicBezTo>
                  <a:close/>
                  <a:moveTo>
                    <a:pt x="17492" y="7944"/>
                  </a:moveTo>
                  <a:cubicBezTo>
                    <a:pt x="16318" y="5709"/>
                    <a:pt x="13500" y="5895"/>
                    <a:pt x="11153" y="5709"/>
                  </a:cubicBezTo>
                  <a:cubicBezTo>
                    <a:pt x="10918" y="5895"/>
                    <a:pt x="11153" y="5895"/>
                    <a:pt x="10918" y="6081"/>
                  </a:cubicBezTo>
                  <a:cubicBezTo>
                    <a:pt x="9744" y="6454"/>
                    <a:pt x="8570" y="6454"/>
                    <a:pt x="7396" y="6640"/>
                  </a:cubicBezTo>
                  <a:cubicBezTo>
                    <a:pt x="5518" y="6826"/>
                    <a:pt x="3874" y="8875"/>
                    <a:pt x="3640" y="9992"/>
                  </a:cubicBezTo>
                  <a:cubicBezTo>
                    <a:pt x="3640" y="10178"/>
                    <a:pt x="3405" y="10178"/>
                    <a:pt x="3405" y="10364"/>
                  </a:cubicBezTo>
                  <a:cubicBezTo>
                    <a:pt x="3405" y="10550"/>
                    <a:pt x="3640" y="11109"/>
                    <a:pt x="3405" y="11481"/>
                  </a:cubicBezTo>
                  <a:cubicBezTo>
                    <a:pt x="3405" y="11481"/>
                    <a:pt x="3170" y="11295"/>
                    <a:pt x="3170" y="11481"/>
                  </a:cubicBezTo>
                  <a:cubicBezTo>
                    <a:pt x="3170" y="12785"/>
                    <a:pt x="4109" y="14275"/>
                    <a:pt x="4813" y="15019"/>
                  </a:cubicBezTo>
                  <a:cubicBezTo>
                    <a:pt x="5048" y="15019"/>
                    <a:pt x="5048" y="14833"/>
                    <a:pt x="5283" y="14647"/>
                  </a:cubicBezTo>
                  <a:cubicBezTo>
                    <a:pt x="7631" y="17068"/>
                    <a:pt x="11153" y="17254"/>
                    <a:pt x="15613" y="15764"/>
                  </a:cubicBezTo>
                  <a:cubicBezTo>
                    <a:pt x="16318" y="15019"/>
                    <a:pt x="17492" y="14461"/>
                    <a:pt x="18196" y="13530"/>
                  </a:cubicBezTo>
                  <a:cubicBezTo>
                    <a:pt x="19135" y="12040"/>
                    <a:pt x="19135" y="9433"/>
                    <a:pt x="17961" y="7944"/>
                  </a:cubicBezTo>
                  <a:cubicBezTo>
                    <a:pt x="17726" y="7944"/>
                    <a:pt x="17492" y="8130"/>
                    <a:pt x="17492" y="7944"/>
                  </a:cubicBezTo>
                  <a:close/>
                  <a:moveTo>
                    <a:pt x="16318" y="4592"/>
                  </a:moveTo>
                  <a:cubicBezTo>
                    <a:pt x="16787" y="4406"/>
                    <a:pt x="16553" y="4033"/>
                    <a:pt x="16083" y="4033"/>
                  </a:cubicBezTo>
                  <a:cubicBezTo>
                    <a:pt x="16083" y="4219"/>
                    <a:pt x="16083" y="4406"/>
                    <a:pt x="16318" y="459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055" name="组合 35"/>
          <p:cNvSpPr txBox="1"/>
          <p:nvPr/>
        </p:nvSpPr>
        <p:spPr>
          <a:xfrm>
            <a:off x="5380820" y="2557779"/>
            <a:ext cx="4467335" cy="174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很多人会说数学没用，很多人会说CSS非常简单。其实我想祝他们幸福。CSS想用好要会非常多的经验，这里有特殊技巧这里有无数的数学运算，更有高大上的设计模式。</a:t>
            </a:r>
          </a:p>
        </p:txBody>
      </p:sp>
      <p:grpSp>
        <p:nvGrpSpPr>
          <p:cNvPr id="1065" name="组合 22"/>
          <p:cNvGrpSpPr/>
          <p:nvPr/>
        </p:nvGrpSpPr>
        <p:grpSpPr>
          <a:xfrm>
            <a:off x="1287294" y="520626"/>
            <a:ext cx="648511" cy="726918"/>
            <a:chOff x="0" y="0"/>
            <a:chExt cx="648509" cy="726916"/>
          </a:xfrm>
        </p:grpSpPr>
        <p:sp>
          <p:nvSpPr>
            <p:cNvPr id="1056" name="Freeform 40217"/>
            <p:cNvSpPr/>
            <p:nvPr/>
          </p:nvSpPr>
          <p:spPr>
            <a:xfrm>
              <a:off x="74541" y="-1"/>
              <a:ext cx="573969" cy="581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77" fill="norm" stroke="1" extrusionOk="0">
                  <a:moveTo>
                    <a:pt x="10452" y="18713"/>
                  </a:moveTo>
                  <a:cubicBezTo>
                    <a:pt x="10800" y="18059"/>
                    <a:pt x="11148" y="17404"/>
                    <a:pt x="11497" y="16750"/>
                  </a:cubicBezTo>
                  <a:cubicBezTo>
                    <a:pt x="13239" y="14459"/>
                    <a:pt x="14284" y="11841"/>
                    <a:pt x="14632" y="9222"/>
                  </a:cubicBezTo>
                  <a:cubicBezTo>
                    <a:pt x="14632" y="8568"/>
                    <a:pt x="14632" y="8241"/>
                    <a:pt x="14284" y="7586"/>
                  </a:cubicBezTo>
                  <a:cubicBezTo>
                    <a:pt x="13935" y="5950"/>
                    <a:pt x="12542" y="5950"/>
                    <a:pt x="11497" y="7259"/>
                  </a:cubicBezTo>
                  <a:cubicBezTo>
                    <a:pt x="9406" y="9222"/>
                    <a:pt x="7665" y="11841"/>
                    <a:pt x="6619" y="14786"/>
                  </a:cubicBezTo>
                  <a:cubicBezTo>
                    <a:pt x="6271" y="15113"/>
                    <a:pt x="6271" y="15441"/>
                    <a:pt x="6271" y="15768"/>
                  </a:cubicBezTo>
                  <a:cubicBezTo>
                    <a:pt x="6271" y="16095"/>
                    <a:pt x="5923" y="16422"/>
                    <a:pt x="5923" y="16750"/>
                  </a:cubicBezTo>
                  <a:cubicBezTo>
                    <a:pt x="5226" y="16095"/>
                    <a:pt x="4529" y="16095"/>
                    <a:pt x="3832" y="16422"/>
                  </a:cubicBezTo>
                  <a:cubicBezTo>
                    <a:pt x="3135" y="15441"/>
                    <a:pt x="1394" y="15441"/>
                    <a:pt x="0" y="14786"/>
                  </a:cubicBezTo>
                  <a:cubicBezTo>
                    <a:pt x="348" y="13804"/>
                    <a:pt x="1045" y="12495"/>
                    <a:pt x="1394" y="11513"/>
                  </a:cubicBezTo>
                  <a:cubicBezTo>
                    <a:pt x="2090" y="10204"/>
                    <a:pt x="2787" y="8895"/>
                    <a:pt x="3484" y="7913"/>
                  </a:cubicBezTo>
                  <a:cubicBezTo>
                    <a:pt x="4529" y="5295"/>
                    <a:pt x="6619" y="3332"/>
                    <a:pt x="8710" y="1695"/>
                  </a:cubicBezTo>
                  <a:cubicBezTo>
                    <a:pt x="12194" y="-923"/>
                    <a:pt x="17419" y="-268"/>
                    <a:pt x="19858" y="2022"/>
                  </a:cubicBezTo>
                  <a:cubicBezTo>
                    <a:pt x="21252" y="3659"/>
                    <a:pt x="21600" y="5622"/>
                    <a:pt x="21600" y="7913"/>
                  </a:cubicBezTo>
                  <a:cubicBezTo>
                    <a:pt x="21600" y="10204"/>
                    <a:pt x="20903" y="12495"/>
                    <a:pt x="20206" y="14786"/>
                  </a:cubicBezTo>
                  <a:cubicBezTo>
                    <a:pt x="19510" y="16422"/>
                    <a:pt x="18465" y="17732"/>
                    <a:pt x="17768" y="19368"/>
                  </a:cubicBezTo>
                  <a:cubicBezTo>
                    <a:pt x="17768" y="19368"/>
                    <a:pt x="17768" y="19695"/>
                    <a:pt x="17768" y="19695"/>
                  </a:cubicBezTo>
                  <a:cubicBezTo>
                    <a:pt x="17768" y="20022"/>
                    <a:pt x="17419" y="20350"/>
                    <a:pt x="17419" y="20677"/>
                  </a:cubicBezTo>
                  <a:cubicBezTo>
                    <a:pt x="16374" y="20677"/>
                    <a:pt x="15329" y="20677"/>
                    <a:pt x="14632" y="20350"/>
                  </a:cubicBezTo>
                  <a:cubicBezTo>
                    <a:pt x="13935" y="19695"/>
                    <a:pt x="12890" y="19368"/>
                    <a:pt x="12194" y="19041"/>
                  </a:cubicBezTo>
                  <a:cubicBezTo>
                    <a:pt x="11497" y="19041"/>
                    <a:pt x="11148" y="18713"/>
                    <a:pt x="10452" y="18713"/>
                  </a:cubicBezTo>
                  <a:close/>
                  <a:moveTo>
                    <a:pt x="17071" y="15768"/>
                  </a:moveTo>
                  <a:cubicBezTo>
                    <a:pt x="17419" y="14132"/>
                    <a:pt x="18116" y="12495"/>
                    <a:pt x="18465" y="11186"/>
                  </a:cubicBezTo>
                  <a:cubicBezTo>
                    <a:pt x="19161" y="8895"/>
                    <a:pt x="19510" y="6932"/>
                    <a:pt x="19161" y="4641"/>
                  </a:cubicBezTo>
                  <a:cubicBezTo>
                    <a:pt x="19161" y="3332"/>
                    <a:pt x="18465" y="2022"/>
                    <a:pt x="17419" y="1368"/>
                  </a:cubicBezTo>
                  <a:cubicBezTo>
                    <a:pt x="14981" y="386"/>
                    <a:pt x="11497" y="59"/>
                    <a:pt x="9058" y="2022"/>
                  </a:cubicBezTo>
                  <a:cubicBezTo>
                    <a:pt x="6968" y="3659"/>
                    <a:pt x="5574" y="5295"/>
                    <a:pt x="4181" y="7586"/>
                  </a:cubicBezTo>
                  <a:cubicBezTo>
                    <a:pt x="3484" y="8568"/>
                    <a:pt x="3135" y="9550"/>
                    <a:pt x="2439" y="10859"/>
                  </a:cubicBezTo>
                  <a:cubicBezTo>
                    <a:pt x="3135" y="10859"/>
                    <a:pt x="3832" y="11186"/>
                    <a:pt x="4529" y="11513"/>
                  </a:cubicBezTo>
                  <a:cubicBezTo>
                    <a:pt x="5226" y="11841"/>
                    <a:pt x="5226" y="11186"/>
                    <a:pt x="5574" y="10859"/>
                  </a:cubicBezTo>
                  <a:cubicBezTo>
                    <a:pt x="6619" y="8568"/>
                    <a:pt x="8361" y="6932"/>
                    <a:pt x="10800" y="5622"/>
                  </a:cubicBezTo>
                  <a:cubicBezTo>
                    <a:pt x="12542" y="4968"/>
                    <a:pt x="14284" y="5295"/>
                    <a:pt x="14632" y="7259"/>
                  </a:cubicBezTo>
                  <a:cubicBezTo>
                    <a:pt x="14981" y="8568"/>
                    <a:pt x="14981" y="9877"/>
                    <a:pt x="14632" y="10859"/>
                  </a:cubicBezTo>
                  <a:cubicBezTo>
                    <a:pt x="14632" y="12168"/>
                    <a:pt x="14284" y="13150"/>
                    <a:pt x="13935" y="14459"/>
                  </a:cubicBezTo>
                  <a:cubicBezTo>
                    <a:pt x="14981" y="14786"/>
                    <a:pt x="16026" y="15441"/>
                    <a:pt x="17071" y="15768"/>
                  </a:cubicBezTo>
                  <a:close/>
                  <a:moveTo>
                    <a:pt x="19161" y="2350"/>
                  </a:moveTo>
                  <a:cubicBezTo>
                    <a:pt x="19161" y="3332"/>
                    <a:pt x="19858" y="4313"/>
                    <a:pt x="19858" y="5295"/>
                  </a:cubicBezTo>
                  <a:cubicBezTo>
                    <a:pt x="20206" y="7913"/>
                    <a:pt x="19510" y="10204"/>
                    <a:pt x="18813" y="12495"/>
                  </a:cubicBezTo>
                  <a:cubicBezTo>
                    <a:pt x="18465" y="13477"/>
                    <a:pt x="18116" y="14786"/>
                    <a:pt x="17768" y="15768"/>
                  </a:cubicBezTo>
                  <a:cubicBezTo>
                    <a:pt x="19161" y="16095"/>
                    <a:pt x="19510" y="15441"/>
                    <a:pt x="19858" y="14132"/>
                  </a:cubicBezTo>
                  <a:cubicBezTo>
                    <a:pt x="20555" y="11841"/>
                    <a:pt x="21252" y="9550"/>
                    <a:pt x="21252" y="6932"/>
                  </a:cubicBezTo>
                  <a:cubicBezTo>
                    <a:pt x="20903" y="4968"/>
                    <a:pt x="20555" y="3332"/>
                    <a:pt x="19161" y="2350"/>
                  </a:cubicBezTo>
                  <a:close/>
                  <a:moveTo>
                    <a:pt x="14981" y="19695"/>
                  </a:moveTo>
                  <a:cubicBezTo>
                    <a:pt x="15677" y="18713"/>
                    <a:pt x="16026" y="17732"/>
                    <a:pt x="16374" y="17077"/>
                  </a:cubicBezTo>
                  <a:cubicBezTo>
                    <a:pt x="16374" y="16750"/>
                    <a:pt x="16374" y="15768"/>
                    <a:pt x="15677" y="15768"/>
                  </a:cubicBezTo>
                  <a:cubicBezTo>
                    <a:pt x="15329" y="15441"/>
                    <a:pt x="14632" y="15113"/>
                    <a:pt x="14284" y="15113"/>
                  </a:cubicBezTo>
                  <a:cubicBezTo>
                    <a:pt x="13935" y="15113"/>
                    <a:pt x="13587" y="14786"/>
                    <a:pt x="13239" y="15113"/>
                  </a:cubicBezTo>
                  <a:cubicBezTo>
                    <a:pt x="12542" y="16422"/>
                    <a:pt x="12194" y="17404"/>
                    <a:pt x="11497" y="18386"/>
                  </a:cubicBezTo>
                  <a:cubicBezTo>
                    <a:pt x="12542" y="18713"/>
                    <a:pt x="13935" y="19041"/>
                    <a:pt x="14981" y="19695"/>
                  </a:cubicBezTo>
                  <a:close/>
                  <a:moveTo>
                    <a:pt x="697" y="14786"/>
                  </a:moveTo>
                  <a:cubicBezTo>
                    <a:pt x="1742" y="14786"/>
                    <a:pt x="2787" y="15113"/>
                    <a:pt x="3832" y="15441"/>
                  </a:cubicBezTo>
                  <a:cubicBezTo>
                    <a:pt x="4181" y="14459"/>
                    <a:pt x="4529" y="13477"/>
                    <a:pt x="4877" y="12495"/>
                  </a:cubicBezTo>
                  <a:cubicBezTo>
                    <a:pt x="4877" y="12495"/>
                    <a:pt x="4529" y="12168"/>
                    <a:pt x="4529" y="11841"/>
                  </a:cubicBezTo>
                  <a:cubicBezTo>
                    <a:pt x="3832" y="11841"/>
                    <a:pt x="3135" y="11841"/>
                    <a:pt x="2090" y="11513"/>
                  </a:cubicBezTo>
                  <a:cubicBezTo>
                    <a:pt x="2090" y="11513"/>
                    <a:pt x="2090" y="11841"/>
                    <a:pt x="1742" y="11841"/>
                  </a:cubicBezTo>
                  <a:cubicBezTo>
                    <a:pt x="1394" y="12822"/>
                    <a:pt x="1045" y="13477"/>
                    <a:pt x="697" y="14786"/>
                  </a:cubicBezTo>
                  <a:close/>
                  <a:moveTo>
                    <a:pt x="12194" y="5950"/>
                  </a:moveTo>
                  <a:cubicBezTo>
                    <a:pt x="10452" y="5950"/>
                    <a:pt x="6271" y="9222"/>
                    <a:pt x="5923" y="11841"/>
                  </a:cubicBezTo>
                  <a:cubicBezTo>
                    <a:pt x="6968" y="11841"/>
                    <a:pt x="7316" y="11841"/>
                    <a:pt x="8013" y="10859"/>
                  </a:cubicBezTo>
                  <a:cubicBezTo>
                    <a:pt x="9058" y="8895"/>
                    <a:pt x="10452" y="7259"/>
                    <a:pt x="12194" y="5950"/>
                  </a:cubicBezTo>
                  <a:close/>
                  <a:moveTo>
                    <a:pt x="15677" y="19695"/>
                  </a:moveTo>
                  <a:cubicBezTo>
                    <a:pt x="16723" y="20350"/>
                    <a:pt x="17071" y="20022"/>
                    <a:pt x="17419" y="19368"/>
                  </a:cubicBezTo>
                  <a:cubicBezTo>
                    <a:pt x="18116" y="18386"/>
                    <a:pt x="18465" y="17404"/>
                    <a:pt x="19161" y="16422"/>
                  </a:cubicBezTo>
                  <a:cubicBezTo>
                    <a:pt x="17768" y="16095"/>
                    <a:pt x="17071" y="16422"/>
                    <a:pt x="16723" y="17404"/>
                  </a:cubicBezTo>
                  <a:cubicBezTo>
                    <a:pt x="16374" y="18386"/>
                    <a:pt x="16026" y="19041"/>
                    <a:pt x="15677" y="19695"/>
                  </a:cubicBezTo>
                  <a:close/>
                  <a:moveTo>
                    <a:pt x="5574" y="15768"/>
                  </a:moveTo>
                  <a:cubicBezTo>
                    <a:pt x="6271" y="14459"/>
                    <a:pt x="6619" y="13477"/>
                    <a:pt x="7316" y="12168"/>
                  </a:cubicBezTo>
                  <a:cubicBezTo>
                    <a:pt x="6619" y="12168"/>
                    <a:pt x="5923" y="12168"/>
                    <a:pt x="5226" y="12168"/>
                  </a:cubicBezTo>
                  <a:cubicBezTo>
                    <a:pt x="4877" y="13477"/>
                    <a:pt x="4529" y="14459"/>
                    <a:pt x="4181" y="15441"/>
                  </a:cubicBezTo>
                  <a:cubicBezTo>
                    <a:pt x="4877" y="15441"/>
                    <a:pt x="5226" y="15441"/>
                    <a:pt x="5574" y="1576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57" name="Freeform 40218"/>
            <p:cNvSpPr/>
            <p:nvPr/>
          </p:nvSpPr>
          <p:spPr>
            <a:xfrm>
              <a:off x="0" y="488384"/>
              <a:ext cx="67088" cy="74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8514" y="10800"/>
                    <a:pt x="9257" y="21600"/>
                    <a:pt x="0" y="21600"/>
                  </a:cubicBezTo>
                  <a:cubicBezTo>
                    <a:pt x="6171" y="16200"/>
                    <a:pt x="12343" y="810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58" name="Freeform 40219"/>
            <p:cNvSpPr/>
            <p:nvPr/>
          </p:nvSpPr>
          <p:spPr>
            <a:xfrm>
              <a:off x="491973" y="615104"/>
              <a:ext cx="26091" cy="111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200" y="0"/>
                  </a:moveTo>
                  <a:cubicBezTo>
                    <a:pt x="14400" y="7200"/>
                    <a:pt x="14400" y="14400"/>
                    <a:pt x="21600" y="21600"/>
                  </a:cubicBezTo>
                  <a:cubicBezTo>
                    <a:pt x="7200" y="19800"/>
                    <a:pt x="7200" y="18000"/>
                    <a:pt x="0" y="0"/>
                  </a:cubicBezTo>
                  <a:cubicBezTo>
                    <a:pt x="7200" y="0"/>
                    <a:pt x="7200" y="0"/>
                    <a:pt x="72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59" name="Freeform 40220"/>
            <p:cNvSpPr/>
            <p:nvPr/>
          </p:nvSpPr>
          <p:spPr>
            <a:xfrm>
              <a:off x="72372" y="533108"/>
              <a:ext cx="20806" cy="93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225" h="21600" fill="norm" stroke="1" extrusionOk="0">
                  <a:moveTo>
                    <a:pt x="17225" y="0"/>
                  </a:moveTo>
                  <a:cubicBezTo>
                    <a:pt x="17225" y="6480"/>
                    <a:pt x="10025" y="12960"/>
                    <a:pt x="2825" y="21600"/>
                  </a:cubicBezTo>
                  <a:cubicBezTo>
                    <a:pt x="-4375" y="17280"/>
                    <a:pt x="2825" y="4320"/>
                    <a:pt x="1722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60" name="Freeform 40221"/>
            <p:cNvSpPr/>
            <p:nvPr/>
          </p:nvSpPr>
          <p:spPr>
            <a:xfrm>
              <a:off x="316802" y="626286"/>
              <a:ext cx="44725" cy="81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9200"/>
                    <a:pt x="0" y="16800"/>
                    <a:pt x="0" y="16800"/>
                  </a:cubicBezTo>
                  <a:cubicBezTo>
                    <a:pt x="4320" y="14400"/>
                    <a:pt x="4320" y="9600"/>
                    <a:pt x="8640" y="7200"/>
                  </a:cubicBezTo>
                  <a:cubicBezTo>
                    <a:pt x="12960" y="4800"/>
                    <a:pt x="17280" y="240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7280" y="7200"/>
                    <a:pt x="8640" y="14400"/>
                    <a:pt x="0" y="21600"/>
                  </a:cubicBezTo>
                  <a:cubicBezTo>
                    <a:pt x="0" y="2160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61" name="Freeform 40222"/>
            <p:cNvSpPr/>
            <p:nvPr/>
          </p:nvSpPr>
          <p:spPr>
            <a:xfrm>
              <a:off x="151412" y="533108"/>
              <a:ext cx="16308" cy="93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00" h="21600" fill="norm" stroke="1" extrusionOk="0">
                  <a:moveTo>
                    <a:pt x="8100" y="0"/>
                  </a:moveTo>
                  <a:cubicBezTo>
                    <a:pt x="8100" y="8640"/>
                    <a:pt x="8100" y="15120"/>
                    <a:pt x="18900" y="21600"/>
                  </a:cubicBezTo>
                  <a:cubicBezTo>
                    <a:pt x="8100" y="21600"/>
                    <a:pt x="8100" y="21600"/>
                    <a:pt x="8100" y="21600"/>
                  </a:cubicBezTo>
                  <a:cubicBezTo>
                    <a:pt x="-2700" y="15120"/>
                    <a:pt x="-2700" y="8640"/>
                    <a:pt x="81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62" name="Freeform 40223"/>
            <p:cNvSpPr/>
            <p:nvPr/>
          </p:nvSpPr>
          <p:spPr>
            <a:xfrm>
              <a:off x="242260" y="596470"/>
              <a:ext cx="63362" cy="55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000"/>
                  </a:moveTo>
                  <a:cubicBezTo>
                    <a:pt x="6171" y="10800"/>
                    <a:pt x="12343" y="7200"/>
                    <a:pt x="18514" y="0"/>
                  </a:cubicBezTo>
                  <a:cubicBezTo>
                    <a:pt x="18514" y="3600"/>
                    <a:pt x="21600" y="3600"/>
                    <a:pt x="21600" y="3600"/>
                  </a:cubicBezTo>
                  <a:cubicBezTo>
                    <a:pt x="15429" y="10800"/>
                    <a:pt x="9257" y="14400"/>
                    <a:pt x="6171" y="21600"/>
                  </a:cubicBezTo>
                  <a:cubicBezTo>
                    <a:pt x="3086" y="21600"/>
                    <a:pt x="3086" y="18000"/>
                    <a:pt x="0" y="18000"/>
                  </a:cubicBezTo>
                  <a:cubicBezTo>
                    <a:pt x="0" y="18000"/>
                    <a:pt x="0" y="18000"/>
                    <a:pt x="0" y="180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63" name="Freeform 40224"/>
            <p:cNvSpPr/>
            <p:nvPr/>
          </p:nvSpPr>
          <p:spPr>
            <a:xfrm>
              <a:off x="403145" y="633740"/>
              <a:ext cx="21744" cy="74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00" h="21600" fill="norm" stroke="1" extrusionOk="0">
                  <a:moveTo>
                    <a:pt x="10800" y="21600"/>
                  </a:moveTo>
                  <a:cubicBezTo>
                    <a:pt x="-3600" y="18900"/>
                    <a:pt x="-3600" y="18900"/>
                    <a:pt x="10800" y="0"/>
                  </a:cubicBezTo>
                  <a:cubicBezTo>
                    <a:pt x="10800" y="0"/>
                    <a:pt x="18000" y="0"/>
                    <a:pt x="18000" y="0"/>
                  </a:cubicBezTo>
                  <a:cubicBezTo>
                    <a:pt x="18000" y="5400"/>
                    <a:pt x="10800" y="135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64" name="Freeform 40225"/>
            <p:cNvSpPr/>
            <p:nvPr/>
          </p:nvSpPr>
          <p:spPr>
            <a:xfrm>
              <a:off x="212444" y="507020"/>
              <a:ext cx="18637" cy="81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10800" y="14400"/>
                    <a:pt x="10800" y="7200"/>
                    <a:pt x="0" y="0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10800" y="7200"/>
                    <a:pt x="21600" y="14400"/>
                    <a:pt x="21600" y="19200"/>
                  </a:cubicBezTo>
                  <a:cubicBezTo>
                    <a:pt x="21600" y="19200"/>
                    <a:pt x="10800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66" name="组合 39"/>
          <p:cNvSpPr txBox="1"/>
          <p:nvPr/>
        </p:nvSpPr>
        <p:spPr>
          <a:xfrm>
            <a:off x="2257785" y="603414"/>
            <a:ext cx="5078029" cy="56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全文总结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 isContent="0" isInverted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9" presetID="15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Class="entr" nodeType="afterEffect" presetSubtype="9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Class="entr" nodeType="afterEffect" presetSubtype="9" presetID="15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Class="entr" nodeType="afterEffect" presetSubtype="9" presetID="15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Class="entr" nodeType="afterEffect" presetSubtype="9" presetID="15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54" grpId="2"/>
      <p:bldP build="whole" bldLvl="1" animBg="1" rev="0" advAuto="0" spid="1050" grpId="1"/>
      <p:bldP build="whole" bldLvl="1" animBg="1" rev="0" advAuto="0" spid="1055" grpId="3"/>
      <p:bldP build="whole" bldLvl="1" animBg="1" rev="0" advAuto="0" spid="1065" grpId="4"/>
      <p:bldP build="whole" bldLvl="1" animBg="1" rev="0" advAuto="0" spid="1066" grpId="5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组合 35"/>
          <p:cNvGrpSpPr/>
          <p:nvPr/>
        </p:nvGrpSpPr>
        <p:grpSpPr>
          <a:xfrm>
            <a:off x="5082027" y="1758240"/>
            <a:ext cx="822326" cy="1773239"/>
            <a:chOff x="0" y="0"/>
            <a:chExt cx="822325" cy="1773238"/>
          </a:xfrm>
        </p:grpSpPr>
        <p:sp>
          <p:nvSpPr>
            <p:cNvPr id="1068" name="Freeform 19"/>
            <p:cNvSpPr/>
            <p:nvPr/>
          </p:nvSpPr>
          <p:spPr>
            <a:xfrm>
              <a:off x="214313" y="1038225"/>
              <a:ext cx="454025" cy="735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7651"/>
                  </a:moveTo>
                  <a:lnTo>
                    <a:pt x="21600" y="0"/>
                  </a:lnTo>
                  <a:lnTo>
                    <a:pt x="1586" y="7558"/>
                  </a:lnTo>
                  <a:lnTo>
                    <a:pt x="20996" y="746"/>
                  </a:lnTo>
                  <a:lnTo>
                    <a:pt x="3248" y="7558"/>
                  </a:lnTo>
                  <a:lnTo>
                    <a:pt x="20392" y="1493"/>
                  </a:lnTo>
                  <a:lnTo>
                    <a:pt x="4229" y="7558"/>
                  </a:lnTo>
                  <a:lnTo>
                    <a:pt x="19938" y="2006"/>
                  </a:lnTo>
                  <a:lnTo>
                    <a:pt x="4456" y="7651"/>
                  </a:lnTo>
                  <a:lnTo>
                    <a:pt x="19938" y="2146"/>
                  </a:lnTo>
                  <a:lnTo>
                    <a:pt x="5060" y="7931"/>
                  </a:lnTo>
                  <a:lnTo>
                    <a:pt x="19334" y="2892"/>
                  </a:lnTo>
                  <a:lnTo>
                    <a:pt x="5060" y="8024"/>
                  </a:lnTo>
                  <a:lnTo>
                    <a:pt x="19108" y="3032"/>
                  </a:lnTo>
                  <a:lnTo>
                    <a:pt x="5287" y="8444"/>
                  </a:lnTo>
                  <a:lnTo>
                    <a:pt x="18730" y="3639"/>
                  </a:lnTo>
                  <a:lnTo>
                    <a:pt x="5287" y="8911"/>
                  </a:lnTo>
                  <a:lnTo>
                    <a:pt x="18352" y="4292"/>
                  </a:lnTo>
                  <a:lnTo>
                    <a:pt x="5287" y="9190"/>
                  </a:lnTo>
                  <a:lnTo>
                    <a:pt x="17899" y="4665"/>
                  </a:lnTo>
                  <a:lnTo>
                    <a:pt x="5287" y="9797"/>
                  </a:lnTo>
                  <a:lnTo>
                    <a:pt x="17295" y="5552"/>
                  </a:lnTo>
                  <a:lnTo>
                    <a:pt x="5287" y="10170"/>
                  </a:lnTo>
                  <a:lnTo>
                    <a:pt x="16917" y="5925"/>
                  </a:lnTo>
                  <a:lnTo>
                    <a:pt x="5287" y="10450"/>
                  </a:lnTo>
                  <a:lnTo>
                    <a:pt x="16464" y="6391"/>
                  </a:lnTo>
                  <a:lnTo>
                    <a:pt x="5287" y="10823"/>
                  </a:lnTo>
                  <a:lnTo>
                    <a:pt x="16313" y="6811"/>
                  </a:lnTo>
                  <a:lnTo>
                    <a:pt x="5287" y="10917"/>
                  </a:lnTo>
                  <a:lnTo>
                    <a:pt x="16087" y="7184"/>
                  </a:lnTo>
                  <a:lnTo>
                    <a:pt x="5287" y="11430"/>
                  </a:lnTo>
                  <a:lnTo>
                    <a:pt x="15483" y="7791"/>
                  </a:lnTo>
                  <a:lnTo>
                    <a:pt x="5287" y="11803"/>
                  </a:lnTo>
                  <a:lnTo>
                    <a:pt x="15029" y="8304"/>
                  </a:lnTo>
                  <a:lnTo>
                    <a:pt x="5287" y="12456"/>
                  </a:lnTo>
                  <a:lnTo>
                    <a:pt x="14425" y="9051"/>
                  </a:lnTo>
                  <a:lnTo>
                    <a:pt x="5287" y="12923"/>
                  </a:lnTo>
                  <a:lnTo>
                    <a:pt x="13821" y="9937"/>
                  </a:lnTo>
                  <a:lnTo>
                    <a:pt x="5287" y="13576"/>
                  </a:lnTo>
                  <a:lnTo>
                    <a:pt x="13217" y="10683"/>
                  </a:lnTo>
                  <a:lnTo>
                    <a:pt x="5287" y="13949"/>
                  </a:lnTo>
                  <a:lnTo>
                    <a:pt x="12990" y="11197"/>
                  </a:lnTo>
                  <a:lnTo>
                    <a:pt x="5287" y="14462"/>
                  </a:lnTo>
                  <a:lnTo>
                    <a:pt x="12386" y="11943"/>
                  </a:lnTo>
                  <a:lnTo>
                    <a:pt x="5287" y="14556"/>
                  </a:lnTo>
                  <a:lnTo>
                    <a:pt x="12235" y="12083"/>
                  </a:lnTo>
                  <a:lnTo>
                    <a:pt x="5287" y="15209"/>
                  </a:lnTo>
                  <a:lnTo>
                    <a:pt x="11555" y="12829"/>
                  </a:lnTo>
                  <a:lnTo>
                    <a:pt x="5287" y="15722"/>
                  </a:lnTo>
                  <a:lnTo>
                    <a:pt x="11178" y="13576"/>
                  </a:lnTo>
                  <a:lnTo>
                    <a:pt x="5287" y="15722"/>
                  </a:lnTo>
                  <a:lnTo>
                    <a:pt x="10951" y="13716"/>
                  </a:lnTo>
                  <a:lnTo>
                    <a:pt x="5287" y="15815"/>
                  </a:lnTo>
                  <a:lnTo>
                    <a:pt x="10951" y="13809"/>
                  </a:lnTo>
                  <a:lnTo>
                    <a:pt x="5287" y="15955"/>
                  </a:lnTo>
                  <a:lnTo>
                    <a:pt x="10800" y="14089"/>
                  </a:lnTo>
                  <a:lnTo>
                    <a:pt x="5287" y="16608"/>
                  </a:lnTo>
                  <a:lnTo>
                    <a:pt x="10196" y="14695"/>
                  </a:lnTo>
                  <a:lnTo>
                    <a:pt x="5287" y="17075"/>
                  </a:lnTo>
                  <a:lnTo>
                    <a:pt x="9743" y="15582"/>
                  </a:lnTo>
                  <a:lnTo>
                    <a:pt x="5287" y="17355"/>
                  </a:lnTo>
                  <a:lnTo>
                    <a:pt x="9365" y="15815"/>
                  </a:lnTo>
                  <a:lnTo>
                    <a:pt x="5287" y="17448"/>
                  </a:lnTo>
                  <a:lnTo>
                    <a:pt x="9365" y="15955"/>
                  </a:lnTo>
                  <a:lnTo>
                    <a:pt x="5287" y="17728"/>
                  </a:lnTo>
                  <a:lnTo>
                    <a:pt x="9138" y="16235"/>
                  </a:lnTo>
                  <a:lnTo>
                    <a:pt x="5287" y="18241"/>
                  </a:lnTo>
                  <a:lnTo>
                    <a:pt x="8534" y="17075"/>
                  </a:lnTo>
                  <a:lnTo>
                    <a:pt x="5287" y="18614"/>
                  </a:lnTo>
                  <a:lnTo>
                    <a:pt x="8157" y="17588"/>
                  </a:lnTo>
                  <a:lnTo>
                    <a:pt x="5287" y="19221"/>
                  </a:lnTo>
                  <a:lnTo>
                    <a:pt x="7477" y="18334"/>
                  </a:lnTo>
                  <a:lnTo>
                    <a:pt x="5287" y="19501"/>
                  </a:lnTo>
                  <a:lnTo>
                    <a:pt x="7326" y="18708"/>
                  </a:lnTo>
                  <a:lnTo>
                    <a:pt x="5287" y="19874"/>
                  </a:lnTo>
                  <a:lnTo>
                    <a:pt x="6873" y="19221"/>
                  </a:lnTo>
                  <a:lnTo>
                    <a:pt x="5287" y="20340"/>
                  </a:lnTo>
                  <a:lnTo>
                    <a:pt x="6495" y="19874"/>
                  </a:lnTo>
                  <a:lnTo>
                    <a:pt x="5287" y="20340"/>
                  </a:lnTo>
                  <a:lnTo>
                    <a:pt x="6495" y="19874"/>
                  </a:lnTo>
                  <a:lnTo>
                    <a:pt x="5287" y="20620"/>
                  </a:lnTo>
                  <a:lnTo>
                    <a:pt x="6117" y="20340"/>
                  </a:lnTo>
                  <a:lnTo>
                    <a:pt x="5287" y="21133"/>
                  </a:lnTo>
                  <a:lnTo>
                    <a:pt x="5664" y="20994"/>
                  </a:lnTo>
                  <a:lnTo>
                    <a:pt x="5438" y="21133"/>
                  </a:lnTo>
                  <a:lnTo>
                    <a:pt x="5287" y="21507"/>
                  </a:lnTo>
                  <a:lnTo>
                    <a:pt x="5438" y="21367"/>
                  </a:lnTo>
                  <a:lnTo>
                    <a:pt x="5287" y="21600"/>
                  </a:lnTo>
                </a:path>
              </a:pathLst>
            </a:custGeom>
            <a:noFill/>
            <a:ln w="3175" cap="rnd">
              <a:solidFill>
                <a:schemeClr val="accent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69" name="Freeform 20"/>
            <p:cNvSpPr/>
            <p:nvPr/>
          </p:nvSpPr>
          <p:spPr>
            <a:xfrm>
              <a:off x="0" y="1008062"/>
              <a:ext cx="681038" cy="373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08" y="8916"/>
                  </a:moveTo>
                  <a:lnTo>
                    <a:pt x="1762" y="8456"/>
                  </a:lnTo>
                  <a:lnTo>
                    <a:pt x="503" y="10662"/>
                  </a:lnTo>
                  <a:lnTo>
                    <a:pt x="2719" y="8180"/>
                  </a:lnTo>
                  <a:lnTo>
                    <a:pt x="252" y="11857"/>
                  </a:lnTo>
                  <a:lnTo>
                    <a:pt x="3373" y="8640"/>
                  </a:lnTo>
                  <a:lnTo>
                    <a:pt x="101" y="12409"/>
                  </a:lnTo>
                  <a:lnTo>
                    <a:pt x="3625" y="8916"/>
                  </a:lnTo>
                  <a:lnTo>
                    <a:pt x="101" y="13144"/>
                  </a:lnTo>
                  <a:lnTo>
                    <a:pt x="3776" y="9191"/>
                  </a:lnTo>
                  <a:lnTo>
                    <a:pt x="101" y="13420"/>
                  </a:lnTo>
                  <a:lnTo>
                    <a:pt x="4078" y="9191"/>
                  </a:lnTo>
                  <a:lnTo>
                    <a:pt x="0" y="14890"/>
                  </a:lnTo>
                  <a:lnTo>
                    <a:pt x="4582" y="9927"/>
                  </a:lnTo>
                  <a:lnTo>
                    <a:pt x="0" y="15350"/>
                  </a:lnTo>
                  <a:lnTo>
                    <a:pt x="4884" y="10386"/>
                  </a:lnTo>
                  <a:lnTo>
                    <a:pt x="101" y="15901"/>
                  </a:lnTo>
                  <a:lnTo>
                    <a:pt x="5136" y="10662"/>
                  </a:lnTo>
                  <a:lnTo>
                    <a:pt x="101" y="16085"/>
                  </a:lnTo>
                  <a:lnTo>
                    <a:pt x="5136" y="10662"/>
                  </a:lnTo>
                  <a:lnTo>
                    <a:pt x="101" y="16085"/>
                  </a:lnTo>
                  <a:lnTo>
                    <a:pt x="5136" y="10662"/>
                  </a:lnTo>
                  <a:lnTo>
                    <a:pt x="101" y="16637"/>
                  </a:lnTo>
                  <a:lnTo>
                    <a:pt x="5438" y="11122"/>
                  </a:lnTo>
                  <a:lnTo>
                    <a:pt x="101" y="16820"/>
                  </a:lnTo>
                  <a:lnTo>
                    <a:pt x="5538" y="11122"/>
                  </a:lnTo>
                  <a:lnTo>
                    <a:pt x="252" y="17831"/>
                  </a:lnTo>
                  <a:lnTo>
                    <a:pt x="5841" y="11857"/>
                  </a:lnTo>
                  <a:lnTo>
                    <a:pt x="252" y="18107"/>
                  </a:lnTo>
                  <a:lnTo>
                    <a:pt x="5941" y="12133"/>
                  </a:lnTo>
                  <a:lnTo>
                    <a:pt x="403" y="18383"/>
                  </a:lnTo>
                  <a:lnTo>
                    <a:pt x="6092" y="12409"/>
                  </a:lnTo>
                  <a:lnTo>
                    <a:pt x="403" y="18567"/>
                  </a:lnTo>
                  <a:lnTo>
                    <a:pt x="6243" y="12409"/>
                  </a:lnTo>
                  <a:lnTo>
                    <a:pt x="503" y="19302"/>
                  </a:lnTo>
                  <a:lnTo>
                    <a:pt x="6898" y="12684"/>
                  </a:lnTo>
                  <a:lnTo>
                    <a:pt x="655" y="19302"/>
                  </a:lnTo>
                  <a:lnTo>
                    <a:pt x="7200" y="12684"/>
                  </a:lnTo>
                  <a:lnTo>
                    <a:pt x="906" y="20313"/>
                  </a:lnTo>
                  <a:lnTo>
                    <a:pt x="8257" y="12684"/>
                  </a:lnTo>
                  <a:lnTo>
                    <a:pt x="1359" y="20773"/>
                  </a:lnTo>
                  <a:lnTo>
                    <a:pt x="9063" y="12684"/>
                  </a:lnTo>
                  <a:lnTo>
                    <a:pt x="1611" y="21049"/>
                  </a:lnTo>
                  <a:lnTo>
                    <a:pt x="21600" y="0"/>
                  </a:lnTo>
                  <a:lnTo>
                    <a:pt x="1762" y="21324"/>
                  </a:lnTo>
                  <a:lnTo>
                    <a:pt x="21449" y="551"/>
                  </a:lnTo>
                  <a:lnTo>
                    <a:pt x="1863" y="21600"/>
                  </a:lnTo>
                  <a:lnTo>
                    <a:pt x="21298" y="1011"/>
                  </a:lnTo>
                  <a:lnTo>
                    <a:pt x="2266" y="21600"/>
                  </a:lnTo>
                  <a:lnTo>
                    <a:pt x="6797" y="16820"/>
                  </a:lnTo>
                  <a:lnTo>
                    <a:pt x="2568" y="21600"/>
                  </a:lnTo>
                  <a:lnTo>
                    <a:pt x="6092" y="17831"/>
                  </a:lnTo>
                  <a:lnTo>
                    <a:pt x="3927" y="21049"/>
                  </a:lnTo>
                  <a:lnTo>
                    <a:pt x="4330" y="20589"/>
                  </a:lnTo>
                </a:path>
              </a:pathLst>
            </a:custGeom>
            <a:noFill/>
            <a:ln w="3175" cap="rnd">
              <a:solidFill>
                <a:schemeClr val="accent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70" name="Freeform 21"/>
            <p:cNvSpPr/>
            <p:nvPr/>
          </p:nvSpPr>
          <p:spPr>
            <a:xfrm>
              <a:off x="312737" y="444500"/>
              <a:ext cx="509589" cy="777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36" y="2116"/>
                  </a:moveTo>
                  <a:lnTo>
                    <a:pt x="538" y="1984"/>
                  </a:lnTo>
                  <a:lnTo>
                    <a:pt x="336" y="2380"/>
                  </a:lnTo>
                  <a:lnTo>
                    <a:pt x="1279" y="1984"/>
                  </a:lnTo>
                  <a:lnTo>
                    <a:pt x="336" y="2821"/>
                  </a:lnTo>
                  <a:lnTo>
                    <a:pt x="2355" y="1984"/>
                  </a:lnTo>
                  <a:lnTo>
                    <a:pt x="336" y="2953"/>
                  </a:lnTo>
                  <a:lnTo>
                    <a:pt x="2692" y="1984"/>
                  </a:lnTo>
                  <a:lnTo>
                    <a:pt x="336" y="3306"/>
                  </a:lnTo>
                  <a:lnTo>
                    <a:pt x="3230" y="2248"/>
                  </a:lnTo>
                  <a:lnTo>
                    <a:pt x="336" y="3923"/>
                  </a:lnTo>
                  <a:lnTo>
                    <a:pt x="3768" y="2601"/>
                  </a:lnTo>
                  <a:lnTo>
                    <a:pt x="336" y="4364"/>
                  </a:lnTo>
                  <a:lnTo>
                    <a:pt x="4307" y="2821"/>
                  </a:lnTo>
                  <a:lnTo>
                    <a:pt x="336" y="4496"/>
                  </a:lnTo>
                  <a:lnTo>
                    <a:pt x="4508" y="2953"/>
                  </a:lnTo>
                  <a:lnTo>
                    <a:pt x="336" y="4629"/>
                  </a:lnTo>
                  <a:lnTo>
                    <a:pt x="4710" y="3086"/>
                  </a:lnTo>
                  <a:lnTo>
                    <a:pt x="336" y="4981"/>
                  </a:lnTo>
                  <a:lnTo>
                    <a:pt x="5047" y="3306"/>
                  </a:lnTo>
                  <a:lnTo>
                    <a:pt x="336" y="5069"/>
                  </a:lnTo>
                  <a:lnTo>
                    <a:pt x="5047" y="3306"/>
                  </a:lnTo>
                  <a:lnTo>
                    <a:pt x="336" y="5466"/>
                  </a:lnTo>
                  <a:lnTo>
                    <a:pt x="5450" y="3438"/>
                  </a:lnTo>
                  <a:lnTo>
                    <a:pt x="336" y="5819"/>
                  </a:lnTo>
                  <a:lnTo>
                    <a:pt x="5989" y="3659"/>
                  </a:lnTo>
                  <a:lnTo>
                    <a:pt x="336" y="5907"/>
                  </a:lnTo>
                  <a:lnTo>
                    <a:pt x="6123" y="3791"/>
                  </a:lnTo>
                  <a:lnTo>
                    <a:pt x="336" y="6171"/>
                  </a:lnTo>
                  <a:lnTo>
                    <a:pt x="6527" y="3791"/>
                  </a:lnTo>
                  <a:lnTo>
                    <a:pt x="336" y="6612"/>
                  </a:lnTo>
                  <a:lnTo>
                    <a:pt x="7267" y="4011"/>
                  </a:lnTo>
                  <a:lnTo>
                    <a:pt x="336" y="7009"/>
                  </a:lnTo>
                  <a:lnTo>
                    <a:pt x="7940" y="4144"/>
                  </a:lnTo>
                  <a:lnTo>
                    <a:pt x="336" y="7229"/>
                  </a:lnTo>
                  <a:lnTo>
                    <a:pt x="8546" y="4144"/>
                  </a:lnTo>
                  <a:lnTo>
                    <a:pt x="336" y="7450"/>
                  </a:lnTo>
                  <a:lnTo>
                    <a:pt x="9084" y="4144"/>
                  </a:lnTo>
                  <a:lnTo>
                    <a:pt x="336" y="8067"/>
                  </a:lnTo>
                  <a:lnTo>
                    <a:pt x="21600" y="0"/>
                  </a:lnTo>
                  <a:lnTo>
                    <a:pt x="336" y="8640"/>
                  </a:lnTo>
                  <a:lnTo>
                    <a:pt x="21600" y="573"/>
                  </a:lnTo>
                  <a:lnTo>
                    <a:pt x="336" y="8772"/>
                  </a:lnTo>
                  <a:lnTo>
                    <a:pt x="21600" y="705"/>
                  </a:lnTo>
                  <a:lnTo>
                    <a:pt x="336" y="8904"/>
                  </a:lnTo>
                  <a:lnTo>
                    <a:pt x="21600" y="926"/>
                  </a:lnTo>
                  <a:lnTo>
                    <a:pt x="336" y="9257"/>
                  </a:lnTo>
                  <a:lnTo>
                    <a:pt x="21600" y="1278"/>
                  </a:lnTo>
                  <a:lnTo>
                    <a:pt x="336" y="9742"/>
                  </a:lnTo>
                  <a:lnTo>
                    <a:pt x="21398" y="1763"/>
                  </a:lnTo>
                  <a:lnTo>
                    <a:pt x="336" y="10095"/>
                  </a:lnTo>
                  <a:lnTo>
                    <a:pt x="21398" y="2116"/>
                  </a:lnTo>
                  <a:lnTo>
                    <a:pt x="336" y="10447"/>
                  </a:lnTo>
                  <a:lnTo>
                    <a:pt x="21398" y="2601"/>
                  </a:lnTo>
                  <a:lnTo>
                    <a:pt x="336" y="10800"/>
                  </a:lnTo>
                  <a:lnTo>
                    <a:pt x="21398" y="2821"/>
                  </a:lnTo>
                  <a:lnTo>
                    <a:pt x="336" y="11020"/>
                  </a:lnTo>
                  <a:lnTo>
                    <a:pt x="21264" y="3174"/>
                  </a:lnTo>
                  <a:lnTo>
                    <a:pt x="336" y="11373"/>
                  </a:lnTo>
                  <a:lnTo>
                    <a:pt x="21264" y="3527"/>
                  </a:lnTo>
                  <a:lnTo>
                    <a:pt x="336" y="11638"/>
                  </a:lnTo>
                  <a:lnTo>
                    <a:pt x="21264" y="3791"/>
                  </a:lnTo>
                  <a:lnTo>
                    <a:pt x="336" y="11990"/>
                  </a:lnTo>
                  <a:lnTo>
                    <a:pt x="21062" y="4276"/>
                  </a:lnTo>
                  <a:lnTo>
                    <a:pt x="336" y="12343"/>
                  </a:lnTo>
                  <a:lnTo>
                    <a:pt x="21062" y="4629"/>
                  </a:lnTo>
                  <a:lnTo>
                    <a:pt x="336" y="12916"/>
                  </a:lnTo>
                  <a:lnTo>
                    <a:pt x="20860" y="5202"/>
                  </a:lnTo>
                  <a:lnTo>
                    <a:pt x="336" y="13048"/>
                  </a:lnTo>
                  <a:lnTo>
                    <a:pt x="20860" y="5334"/>
                  </a:lnTo>
                  <a:lnTo>
                    <a:pt x="336" y="13269"/>
                  </a:lnTo>
                  <a:lnTo>
                    <a:pt x="20658" y="5554"/>
                  </a:lnTo>
                  <a:lnTo>
                    <a:pt x="336" y="13533"/>
                  </a:lnTo>
                  <a:lnTo>
                    <a:pt x="20658" y="5907"/>
                  </a:lnTo>
                  <a:lnTo>
                    <a:pt x="336" y="13753"/>
                  </a:lnTo>
                  <a:lnTo>
                    <a:pt x="20523" y="6171"/>
                  </a:lnTo>
                  <a:lnTo>
                    <a:pt x="336" y="13974"/>
                  </a:lnTo>
                  <a:lnTo>
                    <a:pt x="20523" y="6392"/>
                  </a:lnTo>
                  <a:lnTo>
                    <a:pt x="336" y="14459"/>
                  </a:lnTo>
                  <a:lnTo>
                    <a:pt x="20321" y="6877"/>
                  </a:lnTo>
                  <a:lnTo>
                    <a:pt x="336" y="14591"/>
                  </a:lnTo>
                  <a:lnTo>
                    <a:pt x="20321" y="7009"/>
                  </a:lnTo>
                  <a:lnTo>
                    <a:pt x="336" y="14944"/>
                  </a:lnTo>
                  <a:lnTo>
                    <a:pt x="20120" y="7450"/>
                  </a:lnTo>
                  <a:lnTo>
                    <a:pt x="336" y="15296"/>
                  </a:lnTo>
                  <a:lnTo>
                    <a:pt x="19985" y="7935"/>
                  </a:lnTo>
                  <a:lnTo>
                    <a:pt x="336" y="15913"/>
                  </a:lnTo>
                  <a:lnTo>
                    <a:pt x="19581" y="8552"/>
                  </a:lnTo>
                  <a:lnTo>
                    <a:pt x="336" y="16266"/>
                  </a:lnTo>
                  <a:lnTo>
                    <a:pt x="19447" y="8993"/>
                  </a:lnTo>
                  <a:lnTo>
                    <a:pt x="336" y="16707"/>
                  </a:lnTo>
                  <a:lnTo>
                    <a:pt x="19245" y="9610"/>
                  </a:lnTo>
                  <a:lnTo>
                    <a:pt x="336" y="16971"/>
                  </a:lnTo>
                  <a:lnTo>
                    <a:pt x="19043" y="9962"/>
                  </a:lnTo>
                  <a:lnTo>
                    <a:pt x="336" y="17192"/>
                  </a:lnTo>
                  <a:lnTo>
                    <a:pt x="18841" y="10183"/>
                  </a:lnTo>
                  <a:lnTo>
                    <a:pt x="336" y="17677"/>
                  </a:lnTo>
                  <a:lnTo>
                    <a:pt x="18707" y="10800"/>
                  </a:lnTo>
                  <a:lnTo>
                    <a:pt x="336" y="18162"/>
                  </a:lnTo>
                  <a:lnTo>
                    <a:pt x="18303" y="11505"/>
                  </a:lnTo>
                  <a:lnTo>
                    <a:pt x="336" y="18250"/>
                  </a:lnTo>
                  <a:lnTo>
                    <a:pt x="18168" y="11638"/>
                  </a:lnTo>
                  <a:lnTo>
                    <a:pt x="336" y="18382"/>
                  </a:lnTo>
                  <a:lnTo>
                    <a:pt x="18168" y="11726"/>
                  </a:lnTo>
                  <a:lnTo>
                    <a:pt x="336" y="18514"/>
                  </a:lnTo>
                  <a:lnTo>
                    <a:pt x="17966" y="11990"/>
                  </a:lnTo>
                  <a:lnTo>
                    <a:pt x="336" y="18999"/>
                  </a:lnTo>
                  <a:lnTo>
                    <a:pt x="17630" y="12563"/>
                  </a:lnTo>
                  <a:lnTo>
                    <a:pt x="336" y="19087"/>
                  </a:lnTo>
                  <a:lnTo>
                    <a:pt x="17630" y="12563"/>
                  </a:lnTo>
                  <a:lnTo>
                    <a:pt x="336" y="19440"/>
                  </a:lnTo>
                  <a:lnTo>
                    <a:pt x="17226" y="13180"/>
                  </a:lnTo>
                  <a:lnTo>
                    <a:pt x="336" y="19572"/>
                  </a:lnTo>
                  <a:lnTo>
                    <a:pt x="17226" y="13180"/>
                  </a:lnTo>
                  <a:lnTo>
                    <a:pt x="336" y="20057"/>
                  </a:lnTo>
                  <a:lnTo>
                    <a:pt x="16688" y="13974"/>
                  </a:lnTo>
                  <a:lnTo>
                    <a:pt x="538" y="20410"/>
                  </a:lnTo>
                  <a:lnTo>
                    <a:pt x="16486" y="14238"/>
                  </a:lnTo>
                  <a:lnTo>
                    <a:pt x="538" y="20630"/>
                  </a:lnTo>
                  <a:lnTo>
                    <a:pt x="16351" y="14591"/>
                  </a:lnTo>
                  <a:lnTo>
                    <a:pt x="336" y="21115"/>
                  </a:lnTo>
                  <a:lnTo>
                    <a:pt x="15813" y="15296"/>
                  </a:lnTo>
                  <a:lnTo>
                    <a:pt x="0" y="21600"/>
                  </a:lnTo>
                  <a:lnTo>
                    <a:pt x="15611" y="15649"/>
                  </a:lnTo>
                </a:path>
              </a:pathLst>
            </a:custGeom>
            <a:noFill/>
            <a:ln w="3175" cap="rnd">
              <a:solidFill>
                <a:schemeClr val="accent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71" name="Freeform 22"/>
            <p:cNvSpPr/>
            <p:nvPr/>
          </p:nvSpPr>
          <p:spPr>
            <a:xfrm>
              <a:off x="471487" y="119062"/>
              <a:ext cx="350839" cy="457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250"/>
                  </a:moveTo>
                  <a:lnTo>
                    <a:pt x="18668" y="0"/>
                  </a:lnTo>
                  <a:lnTo>
                    <a:pt x="1759" y="7650"/>
                  </a:lnTo>
                  <a:lnTo>
                    <a:pt x="18961" y="225"/>
                  </a:lnTo>
                  <a:lnTo>
                    <a:pt x="3616" y="7650"/>
                  </a:lnTo>
                  <a:lnTo>
                    <a:pt x="19254" y="825"/>
                  </a:lnTo>
                  <a:lnTo>
                    <a:pt x="5278" y="7875"/>
                  </a:lnTo>
                  <a:lnTo>
                    <a:pt x="19450" y="1575"/>
                  </a:lnTo>
                  <a:lnTo>
                    <a:pt x="5278" y="7875"/>
                  </a:lnTo>
                  <a:lnTo>
                    <a:pt x="19450" y="1575"/>
                  </a:lnTo>
                  <a:lnTo>
                    <a:pt x="5767" y="8100"/>
                  </a:lnTo>
                  <a:lnTo>
                    <a:pt x="19450" y="2025"/>
                  </a:lnTo>
                  <a:lnTo>
                    <a:pt x="6548" y="8250"/>
                  </a:lnTo>
                  <a:lnTo>
                    <a:pt x="19743" y="2625"/>
                  </a:lnTo>
                  <a:lnTo>
                    <a:pt x="6842" y="8475"/>
                  </a:lnTo>
                  <a:lnTo>
                    <a:pt x="19743" y="2625"/>
                  </a:lnTo>
                  <a:lnTo>
                    <a:pt x="6842" y="8475"/>
                  </a:lnTo>
                  <a:lnTo>
                    <a:pt x="19743" y="2625"/>
                  </a:lnTo>
                  <a:lnTo>
                    <a:pt x="6842" y="8475"/>
                  </a:lnTo>
                  <a:lnTo>
                    <a:pt x="19743" y="2850"/>
                  </a:lnTo>
                  <a:lnTo>
                    <a:pt x="7037" y="8475"/>
                  </a:lnTo>
                  <a:lnTo>
                    <a:pt x="19743" y="3000"/>
                  </a:lnTo>
                  <a:lnTo>
                    <a:pt x="7624" y="8850"/>
                  </a:lnTo>
                  <a:lnTo>
                    <a:pt x="20036" y="3450"/>
                  </a:lnTo>
                  <a:lnTo>
                    <a:pt x="7917" y="9075"/>
                  </a:lnTo>
                  <a:lnTo>
                    <a:pt x="20036" y="3825"/>
                  </a:lnTo>
                  <a:lnTo>
                    <a:pt x="8405" y="9525"/>
                  </a:lnTo>
                  <a:lnTo>
                    <a:pt x="20232" y="4275"/>
                  </a:lnTo>
                  <a:lnTo>
                    <a:pt x="8699" y="9675"/>
                  </a:lnTo>
                  <a:lnTo>
                    <a:pt x="20232" y="4425"/>
                  </a:lnTo>
                  <a:lnTo>
                    <a:pt x="8894" y="9900"/>
                  </a:lnTo>
                  <a:lnTo>
                    <a:pt x="20232" y="4875"/>
                  </a:lnTo>
                  <a:lnTo>
                    <a:pt x="9187" y="10125"/>
                  </a:lnTo>
                  <a:lnTo>
                    <a:pt x="20232" y="5025"/>
                  </a:lnTo>
                  <a:lnTo>
                    <a:pt x="9676" y="10875"/>
                  </a:lnTo>
                  <a:lnTo>
                    <a:pt x="20525" y="6075"/>
                  </a:lnTo>
                  <a:lnTo>
                    <a:pt x="9969" y="11325"/>
                  </a:lnTo>
                  <a:lnTo>
                    <a:pt x="20818" y="6675"/>
                  </a:lnTo>
                  <a:lnTo>
                    <a:pt x="10262" y="12150"/>
                  </a:lnTo>
                  <a:lnTo>
                    <a:pt x="20818" y="7500"/>
                  </a:lnTo>
                  <a:lnTo>
                    <a:pt x="10262" y="12300"/>
                  </a:lnTo>
                  <a:lnTo>
                    <a:pt x="21111" y="7650"/>
                  </a:lnTo>
                  <a:lnTo>
                    <a:pt x="10556" y="13125"/>
                  </a:lnTo>
                  <a:lnTo>
                    <a:pt x="21111" y="8475"/>
                  </a:lnTo>
                  <a:lnTo>
                    <a:pt x="10556" y="13500"/>
                  </a:lnTo>
                  <a:lnTo>
                    <a:pt x="21111" y="8850"/>
                  </a:lnTo>
                  <a:lnTo>
                    <a:pt x="10751" y="14325"/>
                  </a:lnTo>
                  <a:lnTo>
                    <a:pt x="21307" y="9525"/>
                  </a:lnTo>
                  <a:lnTo>
                    <a:pt x="10751" y="14550"/>
                  </a:lnTo>
                  <a:lnTo>
                    <a:pt x="21307" y="9900"/>
                  </a:lnTo>
                  <a:lnTo>
                    <a:pt x="10556" y="15525"/>
                  </a:lnTo>
                  <a:lnTo>
                    <a:pt x="21600" y="10725"/>
                  </a:lnTo>
                  <a:lnTo>
                    <a:pt x="10556" y="15975"/>
                  </a:lnTo>
                  <a:lnTo>
                    <a:pt x="21600" y="11100"/>
                  </a:lnTo>
                  <a:lnTo>
                    <a:pt x="10556" y="16125"/>
                  </a:lnTo>
                  <a:lnTo>
                    <a:pt x="21600" y="11325"/>
                  </a:lnTo>
                  <a:lnTo>
                    <a:pt x="10556" y="16950"/>
                  </a:lnTo>
                  <a:lnTo>
                    <a:pt x="21600" y="12150"/>
                  </a:lnTo>
                  <a:lnTo>
                    <a:pt x="9969" y="18000"/>
                  </a:lnTo>
                  <a:lnTo>
                    <a:pt x="21600" y="12900"/>
                  </a:lnTo>
                  <a:lnTo>
                    <a:pt x="9676" y="18975"/>
                  </a:lnTo>
                  <a:lnTo>
                    <a:pt x="21600" y="13725"/>
                  </a:lnTo>
                  <a:lnTo>
                    <a:pt x="9676" y="18975"/>
                  </a:lnTo>
                  <a:lnTo>
                    <a:pt x="21600" y="13725"/>
                  </a:lnTo>
                  <a:lnTo>
                    <a:pt x="9481" y="19425"/>
                  </a:lnTo>
                  <a:lnTo>
                    <a:pt x="21600" y="13950"/>
                  </a:lnTo>
                  <a:lnTo>
                    <a:pt x="8112" y="20775"/>
                  </a:lnTo>
                  <a:lnTo>
                    <a:pt x="21600" y="14925"/>
                  </a:lnTo>
                  <a:lnTo>
                    <a:pt x="7037" y="21600"/>
                  </a:lnTo>
                  <a:lnTo>
                    <a:pt x="21600" y="15150"/>
                  </a:lnTo>
                </a:path>
              </a:pathLst>
            </a:custGeom>
            <a:noFill/>
            <a:ln w="3175" cap="rnd">
              <a:solidFill>
                <a:schemeClr val="accent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72" name="Freeform 23"/>
            <p:cNvSpPr/>
            <p:nvPr/>
          </p:nvSpPr>
          <p:spPr>
            <a:xfrm>
              <a:off x="315912" y="0"/>
              <a:ext cx="458789" cy="366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24" y="0"/>
                  </a:lnTo>
                  <a:lnTo>
                    <a:pt x="0" y="935"/>
                  </a:lnTo>
                  <a:lnTo>
                    <a:pt x="1271" y="0"/>
                  </a:lnTo>
                  <a:lnTo>
                    <a:pt x="0" y="1964"/>
                  </a:lnTo>
                  <a:lnTo>
                    <a:pt x="2616" y="0"/>
                  </a:lnTo>
                  <a:lnTo>
                    <a:pt x="0" y="2244"/>
                  </a:lnTo>
                  <a:lnTo>
                    <a:pt x="3289" y="0"/>
                  </a:lnTo>
                  <a:lnTo>
                    <a:pt x="0" y="3273"/>
                  </a:lnTo>
                  <a:lnTo>
                    <a:pt x="4634" y="0"/>
                  </a:lnTo>
                  <a:lnTo>
                    <a:pt x="0" y="4021"/>
                  </a:lnTo>
                  <a:lnTo>
                    <a:pt x="5680" y="0"/>
                  </a:lnTo>
                  <a:lnTo>
                    <a:pt x="0" y="4956"/>
                  </a:lnTo>
                  <a:lnTo>
                    <a:pt x="7100" y="0"/>
                  </a:lnTo>
                  <a:lnTo>
                    <a:pt x="0" y="5984"/>
                  </a:lnTo>
                  <a:lnTo>
                    <a:pt x="8520" y="0"/>
                  </a:lnTo>
                  <a:lnTo>
                    <a:pt x="0" y="6732"/>
                  </a:lnTo>
                  <a:lnTo>
                    <a:pt x="9492" y="0"/>
                  </a:lnTo>
                  <a:lnTo>
                    <a:pt x="0" y="7013"/>
                  </a:lnTo>
                  <a:lnTo>
                    <a:pt x="9940" y="0"/>
                  </a:lnTo>
                  <a:lnTo>
                    <a:pt x="0" y="7761"/>
                  </a:lnTo>
                  <a:lnTo>
                    <a:pt x="10912" y="0"/>
                  </a:lnTo>
                  <a:lnTo>
                    <a:pt x="0" y="8977"/>
                  </a:lnTo>
                  <a:lnTo>
                    <a:pt x="12556" y="0"/>
                  </a:lnTo>
                  <a:lnTo>
                    <a:pt x="0" y="10005"/>
                  </a:lnTo>
                  <a:lnTo>
                    <a:pt x="13976" y="0"/>
                  </a:lnTo>
                  <a:lnTo>
                    <a:pt x="0" y="10286"/>
                  </a:lnTo>
                  <a:lnTo>
                    <a:pt x="14350" y="0"/>
                  </a:lnTo>
                  <a:lnTo>
                    <a:pt x="0" y="11501"/>
                  </a:lnTo>
                  <a:lnTo>
                    <a:pt x="15994" y="0"/>
                  </a:lnTo>
                  <a:lnTo>
                    <a:pt x="0" y="12530"/>
                  </a:lnTo>
                  <a:lnTo>
                    <a:pt x="17564" y="0"/>
                  </a:lnTo>
                  <a:lnTo>
                    <a:pt x="0" y="13278"/>
                  </a:lnTo>
                  <a:lnTo>
                    <a:pt x="18610" y="0"/>
                  </a:lnTo>
                  <a:lnTo>
                    <a:pt x="0" y="14587"/>
                  </a:lnTo>
                  <a:lnTo>
                    <a:pt x="20030" y="0"/>
                  </a:lnTo>
                  <a:lnTo>
                    <a:pt x="0" y="15616"/>
                  </a:lnTo>
                  <a:lnTo>
                    <a:pt x="20180" y="935"/>
                  </a:lnTo>
                  <a:lnTo>
                    <a:pt x="0" y="16364"/>
                  </a:lnTo>
                  <a:lnTo>
                    <a:pt x="20404" y="1683"/>
                  </a:lnTo>
                  <a:lnTo>
                    <a:pt x="0" y="16831"/>
                  </a:lnTo>
                  <a:lnTo>
                    <a:pt x="20404" y="1964"/>
                  </a:lnTo>
                  <a:lnTo>
                    <a:pt x="0" y="17299"/>
                  </a:lnTo>
                  <a:lnTo>
                    <a:pt x="20628" y="2431"/>
                  </a:lnTo>
                  <a:lnTo>
                    <a:pt x="0" y="18608"/>
                  </a:lnTo>
                  <a:lnTo>
                    <a:pt x="21002" y="3740"/>
                  </a:lnTo>
                  <a:lnTo>
                    <a:pt x="0" y="19636"/>
                  </a:lnTo>
                  <a:lnTo>
                    <a:pt x="21226" y="4488"/>
                  </a:lnTo>
                  <a:lnTo>
                    <a:pt x="0" y="20104"/>
                  </a:lnTo>
                  <a:lnTo>
                    <a:pt x="21226" y="4769"/>
                  </a:lnTo>
                  <a:lnTo>
                    <a:pt x="0" y="20384"/>
                  </a:lnTo>
                  <a:lnTo>
                    <a:pt x="21226" y="4956"/>
                  </a:lnTo>
                  <a:lnTo>
                    <a:pt x="0" y="21132"/>
                  </a:lnTo>
                  <a:lnTo>
                    <a:pt x="21451" y="5704"/>
                  </a:lnTo>
                  <a:lnTo>
                    <a:pt x="0" y="21319"/>
                  </a:lnTo>
                  <a:lnTo>
                    <a:pt x="21451" y="5704"/>
                  </a:lnTo>
                  <a:lnTo>
                    <a:pt x="0" y="21600"/>
                  </a:lnTo>
                  <a:lnTo>
                    <a:pt x="21451" y="5984"/>
                  </a:lnTo>
                  <a:lnTo>
                    <a:pt x="598" y="21600"/>
                  </a:lnTo>
                  <a:lnTo>
                    <a:pt x="21600" y="6545"/>
                  </a:lnTo>
                  <a:lnTo>
                    <a:pt x="1420" y="21319"/>
                  </a:lnTo>
                  <a:lnTo>
                    <a:pt x="21600" y="6732"/>
                  </a:lnTo>
                  <a:lnTo>
                    <a:pt x="2840" y="21319"/>
                  </a:lnTo>
                  <a:lnTo>
                    <a:pt x="3438" y="20852"/>
                  </a:lnTo>
                  <a:lnTo>
                    <a:pt x="3064" y="21319"/>
                  </a:lnTo>
                  <a:lnTo>
                    <a:pt x="3289" y="21319"/>
                  </a:lnTo>
                </a:path>
              </a:pathLst>
            </a:custGeom>
            <a:noFill/>
            <a:ln w="3175" cap="rnd">
              <a:solidFill>
                <a:schemeClr val="accent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079" name="组合 43"/>
          <p:cNvGrpSpPr/>
          <p:nvPr/>
        </p:nvGrpSpPr>
        <p:grpSpPr>
          <a:xfrm>
            <a:off x="4507351" y="2705978"/>
            <a:ext cx="852490" cy="1249364"/>
            <a:chOff x="0" y="0"/>
            <a:chExt cx="852488" cy="1249362"/>
          </a:xfrm>
        </p:grpSpPr>
        <p:sp>
          <p:nvSpPr>
            <p:cNvPr id="1074" name="Freeform 5"/>
            <p:cNvSpPr/>
            <p:nvPr/>
          </p:nvSpPr>
          <p:spPr>
            <a:xfrm>
              <a:off x="415925" y="655637"/>
              <a:ext cx="436563" cy="252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0"/>
                  </a:lnTo>
                  <a:lnTo>
                    <a:pt x="393" y="21192"/>
                  </a:lnTo>
                  <a:lnTo>
                    <a:pt x="21600" y="272"/>
                  </a:lnTo>
                  <a:lnTo>
                    <a:pt x="1492" y="21192"/>
                  </a:lnTo>
                  <a:lnTo>
                    <a:pt x="21600" y="1358"/>
                  </a:lnTo>
                  <a:lnTo>
                    <a:pt x="2749" y="21192"/>
                  </a:lnTo>
                  <a:lnTo>
                    <a:pt x="21600" y="2445"/>
                  </a:lnTo>
                  <a:lnTo>
                    <a:pt x="4399" y="21192"/>
                  </a:lnTo>
                  <a:lnTo>
                    <a:pt x="21600" y="3940"/>
                  </a:lnTo>
                  <a:lnTo>
                    <a:pt x="6127" y="21192"/>
                  </a:lnTo>
                  <a:lnTo>
                    <a:pt x="21600" y="5842"/>
                  </a:lnTo>
                  <a:lnTo>
                    <a:pt x="6755" y="21192"/>
                  </a:lnTo>
                  <a:lnTo>
                    <a:pt x="21600" y="6521"/>
                  </a:lnTo>
                  <a:lnTo>
                    <a:pt x="7619" y="21192"/>
                  </a:lnTo>
                  <a:lnTo>
                    <a:pt x="21600" y="7200"/>
                  </a:lnTo>
                  <a:lnTo>
                    <a:pt x="9111" y="21192"/>
                  </a:lnTo>
                  <a:lnTo>
                    <a:pt x="21600" y="8694"/>
                  </a:lnTo>
                  <a:lnTo>
                    <a:pt x="9740" y="21192"/>
                  </a:lnTo>
                  <a:lnTo>
                    <a:pt x="21600" y="9509"/>
                  </a:lnTo>
                  <a:lnTo>
                    <a:pt x="10132" y="21192"/>
                  </a:lnTo>
                  <a:lnTo>
                    <a:pt x="21600" y="9781"/>
                  </a:lnTo>
                  <a:lnTo>
                    <a:pt x="11232" y="21192"/>
                  </a:lnTo>
                  <a:lnTo>
                    <a:pt x="21600" y="10868"/>
                  </a:lnTo>
                  <a:lnTo>
                    <a:pt x="12881" y="21192"/>
                  </a:lnTo>
                  <a:lnTo>
                    <a:pt x="21600" y="12362"/>
                  </a:lnTo>
                  <a:lnTo>
                    <a:pt x="14374" y="21192"/>
                  </a:lnTo>
                  <a:lnTo>
                    <a:pt x="21600" y="14264"/>
                  </a:lnTo>
                  <a:lnTo>
                    <a:pt x="15866" y="21192"/>
                  </a:lnTo>
                  <a:lnTo>
                    <a:pt x="21600" y="15623"/>
                  </a:lnTo>
                  <a:lnTo>
                    <a:pt x="15866" y="21192"/>
                  </a:lnTo>
                  <a:lnTo>
                    <a:pt x="21600" y="15623"/>
                  </a:lnTo>
                  <a:lnTo>
                    <a:pt x="16337" y="21192"/>
                  </a:lnTo>
                  <a:lnTo>
                    <a:pt x="21600" y="16030"/>
                  </a:lnTo>
                  <a:lnTo>
                    <a:pt x="16495" y="21192"/>
                  </a:lnTo>
                  <a:lnTo>
                    <a:pt x="21600" y="16030"/>
                  </a:lnTo>
                  <a:lnTo>
                    <a:pt x="17594" y="21192"/>
                  </a:lnTo>
                  <a:lnTo>
                    <a:pt x="21600" y="17117"/>
                  </a:lnTo>
                  <a:lnTo>
                    <a:pt x="18458" y="21192"/>
                  </a:lnTo>
                  <a:lnTo>
                    <a:pt x="21600" y="18204"/>
                  </a:lnTo>
                  <a:lnTo>
                    <a:pt x="18615" y="21192"/>
                  </a:lnTo>
                  <a:lnTo>
                    <a:pt x="21600" y="18204"/>
                  </a:lnTo>
                  <a:lnTo>
                    <a:pt x="19715" y="21192"/>
                  </a:lnTo>
                  <a:lnTo>
                    <a:pt x="21600" y="19291"/>
                  </a:lnTo>
                  <a:lnTo>
                    <a:pt x="21207" y="21192"/>
                  </a:lnTo>
                  <a:lnTo>
                    <a:pt x="21600" y="20785"/>
                  </a:lnTo>
                  <a:lnTo>
                    <a:pt x="21600" y="21192"/>
                  </a:lnTo>
                </a:path>
              </a:pathLst>
            </a:custGeom>
            <a:noFill/>
            <a:ln w="3175" cap="rnd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1078" name="组合 42"/>
            <p:cNvGrpSpPr/>
            <p:nvPr/>
          </p:nvGrpSpPr>
          <p:grpSpPr>
            <a:xfrm>
              <a:off x="-1" y="-1"/>
              <a:ext cx="852490" cy="1249364"/>
              <a:chOff x="0" y="0"/>
              <a:chExt cx="852488" cy="1249362"/>
            </a:xfrm>
          </p:grpSpPr>
          <p:sp>
            <p:nvSpPr>
              <p:cNvPr id="1075" name="Freeform 6"/>
              <p:cNvSpPr/>
              <p:nvPr/>
            </p:nvSpPr>
            <p:spPr>
              <a:xfrm>
                <a:off x="731837" y="393699"/>
                <a:ext cx="112714" cy="650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994" y="0"/>
                    </a:moveTo>
                    <a:lnTo>
                      <a:pt x="14907" y="0"/>
                    </a:lnTo>
                    <a:lnTo>
                      <a:pt x="3346" y="17385"/>
                    </a:lnTo>
                    <a:lnTo>
                      <a:pt x="21600" y="0"/>
                    </a:lnTo>
                    <a:lnTo>
                      <a:pt x="0" y="21600"/>
                    </a:lnTo>
                    <a:lnTo>
                      <a:pt x="21600" y="0"/>
                    </a:lnTo>
                  </a:path>
                </a:pathLst>
              </a:custGeom>
              <a:noFill/>
              <a:ln w="3175" cap="rnd">
                <a:solidFill>
                  <a:schemeClr val="accent5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076" name="Freeform 7"/>
              <p:cNvSpPr/>
              <p:nvPr/>
            </p:nvSpPr>
            <p:spPr>
              <a:xfrm>
                <a:off x="603250" y="22224"/>
                <a:ext cx="249239" cy="2095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5055"/>
                    </a:moveTo>
                    <a:lnTo>
                      <a:pt x="21600" y="0"/>
                    </a:lnTo>
                    <a:lnTo>
                      <a:pt x="3715" y="14073"/>
                    </a:lnTo>
                    <a:lnTo>
                      <a:pt x="21600" y="1800"/>
                    </a:lnTo>
                    <a:lnTo>
                      <a:pt x="5228" y="14073"/>
                    </a:lnTo>
                    <a:lnTo>
                      <a:pt x="21600" y="2618"/>
                    </a:lnTo>
                    <a:lnTo>
                      <a:pt x="5641" y="14073"/>
                    </a:lnTo>
                    <a:lnTo>
                      <a:pt x="21600" y="3600"/>
                    </a:lnTo>
                    <a:lnTo>
                      <a:pt x="7154" y="14564"/>
                    </a:lnTo>
                    <a:lnTo>
                      <a:pt x="21600" y="4418"/>
                    </a:lnTo>
                    <a:lnTo>
                      <a:pt x="8668" y="15382"/>
                    </a:lnTo>
                    <a:lnTo>
                      <a:pt x="21600" y="6545"/>
                    </a:lnTo>
                    <a:lnTo>
                      <a:pt x="10456" y="16364"/>
                    </a:lnTo>
                    <a:lnTo>
                      <a:pt x="21600" y="8836"/>
                    </a:lnTo>
                    <a:lnTo>
                      <a:pt x="10456" y="16364"/>
                    </a:lnTo>
                    <a:lnTo>
                      <a:pt x="21600" y="8836"/>
                    </a:lnTo>
                    <a:lnTo>
                      <a:pt x="11144" y="17182"/>
                    </a:lnTo>
                    <a:lnTo>
                      <a:pt x="21600" y="9655"/>
                    </a:lnTo>
                    <a:lnTo>
                      <a:pt x="11557" y="17182"/>
                    </a:lnTo>
                    <a:lnTo>
                      <a:pt x="21600" y="10636"/>
                    </a:lnTo>
                    <a:lnTo>
                      <a:pt x="12382" y="17673"/>
                    </a:lnTo>
                    <a:lnTo>
                      <a:pt x="21600" y="11455"/>
                    </a:lnTo>
                    <a:lnTo>
                      <a:pt x="13070" y="18491"/>
                    </a:lnTo>
                    <a:lnTo>
                      <a:pt x="21600" y="12764"/>
                    </a:lnTo>
                    <a:lnTo>
                      <a:pt x="13483" y="18982"/>
                    </a:lnTo>
                    <a:lnTo>
                      <a:pt x="21600" y="13255"/>
                    </a:lnTo>
                    <a:lnTo>
                      <a:pt x="14171" y="19309"/>
                    </a:lnTo>
                    <a:lnTo>
                      <a:pt x="21600" y="14073"/>
                    </a:lnTo>
                    <a:lnTo>
                      <a:pt x="14859" y="20291"/>
                    </a:lnTo>
                    <a:lnTo>
                      <a:pt x="21600" y="15873"/>
                    </a:lnTo>
                    <a:lnTo>
                      <a:pt x="15271" y="20782"/>
                    </a:lnTo>
                    <a:lnTo>
                      <a:pt x="21600" y="16364"/>
                    </a:lnTo>
                    <a:lnTo>
                      <a:pt x="15684" y="21109"/>
                    </a:lnTo>
                    <a:lnTo>
                      <a:pt x="21600" y="16691"/>
                    </a:lnTo>
                    <a:lnTo>
                      <a:pt x="16097" y="21600"/>
                    </a:lnTo>
                    <a:lnTo>
                      <a:pt x="21600" y="17673"/>
                    </a:lnTo>
                    <a:lnTo>
                      <a:pt x="16097" y="21600"/>
                    </a:lnTo>
                    <a:lnTo>
                      <a:pt x="21600" y="18000"/>
                    </a:lnTo>
                    <a:lnTo>
                      <a:pt x="17885" y="21600"/>
                    </a:lnTo>
                    <a:lnTo>
                      <a:pt x="21600" y="18982"/>
                    </a:lnTo>
                    <a:lnTo>
                      <a:pt x="19811" y="21600"/>
                    </a:lnTo>
                    <a:lnTo>
                      <a:pt x="21600" y="20291"/>
                    </a:lnTo>
                    <a:lnTo>
                      <a:pt x="21600" y="21600"/>
                    </a:lnTo>
                  </a:path>
                </a:pathLst>
              </a:custGeom>
              <a:noFill/>
              <a:ln w="3175" cap="rnd">
                <a:solidFill>
                  <a:schemeClr val="accent5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077" name="Freeform 8"/>
              <p:cNvSpPr/>
              <p:nvPr/>
            </p:nvSpPr>
            <p:spPr>
              <a:xfrm>
                <a:off x="-1" y="-1"/>
                <a:ext cx="852489" cy="12493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80" y="0"/>
                    </a:lnTo>
                    <a:lnTo>
                      <a:pt x="0" y="247"/>
                    </a:lnTo>
                    <a:lnTo>
                      <a:pt x="523" y="0"/>
                    </a:lnTo>
                    <a:lnTo>
                      <a:pt x="0" y="384"/>
                    </a:lnTo>
                    <a:lnTo>
                      <a:pt x="845" y="0"/>
                    </a:lnTo>
                    <a:lnTo>
                      <a:pt x="0" y="384"/>
                    </a:lnTo>
                    <a:lnTo>
                      <a:pt x="965" y="0"/>
                    </a:lnTo>
                    <a:lnTo>
                      <a:pt x="0" y="686"/>
                    </a:lnTo>
                    <a:lnTo>
                      <a:pt x="1730" y="0"/>
                    </a:lnTo>
                    <a:lnTo>
                      <a:pt x="0" y="906"/>
                    </a:lnTo>
                    <a:lnTo>
                      <a:pt x="2172" y="0"/>
                    </a:lnTo>
                    <a:lnTo>
                      <a:pt x="0" y="1208"/>
                    </a:lnTo>
                    <a:lnTo>
                      <a:pt x="2936" y="0"/>
                    </a:lnTo>
                    <a:lnTo>
                      <a:pt x="0" y="1482"/>
                    </a:lnTo>
                    <a:lnTo>
                      <a:pt x="3701" y="0"/>
                    </a:lnTo>
                    <a:lnTo>
                      <a:pt x="0" y="1564"/>
                    </a:lnTo>
                    <a:lnTo>
                      <a:pt x="3902" y="0"/>
                    </a:lnTo>
                    <a:lnTo>
                      <a:pt x="0" y="1866"/>
                    </a:lnTo>
                    <a:lnTo>
                      <a:pt x="4666" y="0"/>
                    </a:lnTo>
                    <a:lnTo>
                      <a:pt x="0" y="2004"/>
                    </a:lnTo>
                    <a:lnTo>
                      <a:pt x="5108" y="0"/>
                    </a:lnTo>
                    <a:lnTo>
                      <a:pt x="0" y="2223"/>
                    </a:lnTo>
                    <a:lnTo>
                      <a:pt x="5631" y="0"/>
                    </a:lnTo>
                    <a:lnTo>
                      <a:pt x="0" y="2525"/>
                    </a:lnTo>
                    <a:lnTo>
                      <a:pt x="6396" y="0"/>
                    </a:lnTo>
                    <a:lnTo>
                      <a:pt x="0" y="2827"/>
                    </a:lnTo>
                    <a:lnTo>
                      <a:pt x="7160" y="0"/>
                    </a:lnTo>
                    <a:lnTo>
                      <a:pt x="0" y="3129"/>
                    </a:lnTo>
                    <a:lnTo>
                      <a:pt x="7803" y="0"/>
                    </a:lnTo>
                    <a:lnTo>
                      <a:pt x="0" y="3348"/>
                    </a:lnTo>
                    <a:lnTo>
                      <a:pt x="8447" y="0"/>
                    </a:lnTo>
                    <a:lnTo>
                      <a:pt x="0" y="3623"/>
                    </a:lnTo>
                    <a:lnTo>
                      <a:pt x="9211" y="0"/>
                    </a:lnTo>
                    <a:lnTo>
                      <a:pt x="0" y="3705"/>
                    </a:lnTo>
                    <a:lnTo>
                      <a:pt x="9332" y="0"/>
                    </a:lnTo>
                    <a:lnTo>
                      <a:pt x="0" y="3788"/>
                    </a:lnTo>
                    <a:lnTo>
                      <a:pt x="9654" y="0"/>
                    </a:lnTo>
                    <a:lnTo>
                      <a:pt x="0" y="4007"/>
                    </a:lnTo>
                    <a:lnTo>
                      <a:pt x="10096" y="0"/>
                    </a:lnTo>
                    <a:lnTo>
                      <a:pt x="0" y="4309"/>
                    </a:lnTo>
                    <a:lnTo>
                      <a:pt x="10860" y="0"/>
                    </a:lnTo>
                    <a:lnTo>
                      <a:pt x="0" y="4446"/>
                    </a:lnTo>
                    <a:lnTo>
                      <a:pt x="11182" y="0"/>
                    </a:lnTo>
                    <a:lnTo>
                      <a:pt x="0" y="4529"/>
                    </a:lnTo>
                    <a:lnTo>
                      <a:pt x="11383" y="0"/>
                    </a:lnTo>
                    <a:lnTo>
                      <a:pt x="0" y="4666"/>
                    </a:lnTo>
                    <a:lnTo>
                      <a:pt x="11826" y="0"/>
                    </a:lnTo>
                    <a:lnTo>
                      <a:pt x="0" y="4666"/>
                    </a:lnTo>
                    <a:lnTo>
                      <a:pt x="11946" y="0"/>
                    </a:lnTo>
                    <a:lnTo>
                      <a:pt x="0" y="4968"/>
                    </a:lnTo>
                    <a:lnTo>
                      <a:pt x="12590" y="0"/>
                    </a:lnTo>
                    <a:lnTo>
                      <a:pt x="0" y="5050"/>
                    </a:lnTo>
                    <a:lnTo>
                      <a:pt x="12791" y="0"/>
                    </a:lnTo>
                    <a:lnTo>
                      <a:pt x="0" y="5325"/>
                    </a:lnTo>
                    <a:lnTo>
                      <a:pt x="13475" y="0"/>
                    </a:lnTo>
                    <a:lnTo>
                      <a:pt x="0" y="5572"/>
                    </a:lnTo>
                    <a:lnTo>
                      <a:pt x="14118" y="0"/>
                    </a:lnTo>
                    <a:lnTo>
                      <a:pt x="0" y="5928"/>
                    </a:lnTo>
                    <a:lnTo>
                      <a:pt x="14963" y="0"/>
                    </a:lnTo>
                    <a:lnTo>
                      <a:pt x="0" y="6148"/>
                    </a:lnTo>
                    <a:lnTo>
                      <a:pt x="15647" y="0"/>
                    </a:lnTo>
                    <a:lnTo>
                      <a:pt x="0" y="6532"/>
                    </a:lnTo>
                    <a:lnTo>
                      <a:pt x="16492" y="0"/>
                    </a:lnTo>
                    <a:lnTo>
                      <a:pt x="0" y="6532"/>
                    </a:lnTo>
                    <a:lnTo>
                      <a:pt x="16612" y="0"/>
                    </a:lnTo>
                    <a:lnTo>
                      <a:pt x="0" y="6807"/>
                    </a:lnTo>
                    <a:lnTo>
                      <a:pt x="17377" y="0"/>
                    </a:lnTo>
                    <a:lnTo>
                      <a:pt x="0" y="7026"/>
                    </a:lnTo>
                    <a:lnTo>
                      <a:pt x="17899" y="0"/>
                    </a:lnTo>
                    <a:lnTo>
                      <a:pt x="0" y="7410"/>
                    </a:lnTo>
                    <a:lnTo>
                      <a:pt x="18784" y="0"/>
                    </a:lnTo>
                    <a:lnTo>
                      <a:pt x="0" y="7493"/>
                    </a:lnTo>
                    <a:lnTo>
                      <a:pt x="18985" y="0"/>
                    </a:lnTo>
                    <a:lnTo>
                      <a:pt x="0" y="7850"/>
                    </a:lnTo>
                    <a:lnTo>
                      <a:pt x="19991" y="0"/>
                    </a:lnTo>
                    <a:lnTo>
                      <a:pt x="0" y="8151"/>
                    </a:lnTo>
                    <a:lnTo>
                      <a:pt x="20635" y="0"/>
                    </a:lnTo>
                    <a:lnTo>
                      <a:pt x="0" y="8206"/>
                    </a:lnTo>
                    <a:lnTo>
                      <a:pt x="20956" y="0"/>
                    </a:lnTo>
                    <a:lnTo>
                      <a:pt x="0" y="8453"/>
                    </a:lnTo>
                    <a:lnTo>
                      <a:pt x="21399" y="0"/>
                    </a:lnTo>
                    <a:lnTo>
                      <a:pt x="0" y="8453"/>
                    </a:lnTo>
                    <a:lnTo>
                      <a:pt x="21479" y="0"/>
                    </a:lnTo>
                    <a:lnTo>
                      <a:pt x="0" y="8508"/>
                    </a:lnTo>
                    <a:lnTo>
                      <a:pt x="21600" y="0"/>
                    </a:lnTo>
                    <a:lnTo>
                      <a:pt x="0" y="8508"/>
                    </a:lnTo>
                    <a:lnTo>
                      <a:pt x="21600" y="82"/>
                    </a:lnTo>
                    <a:lnTo>
                      <a:pt x="0" y="8893"/>
                    </a:lnTo>
                    <a:lnTo>
                      <a:pt x="21600" y="384"/>
                    </a:lnTo>
                    <a:lnTo>
                      <a:pt x="0" y="9112"/>
                    </a:lnTo>
                    <a:lnTo>
                      <a:pt x="14118" y="3568"/>
                    </a:lnTo>
                    <a:lnTo>
                      <a:pt x="0" y="9414"/>
                    </a:lnTo>
                    <a:lnTo>
                      <a:pt x="13877" y="3925"/>
                    </a:lnTo>
                    <a:lnTo>
                      <a:pt x="0" y="9551"/>
                    </a:lnTo>
                    <a:lnTo>
                      <a:pt x="13797" y="4144"/>
                    </a:lnTo>
                    <a:lnTo>
                      <a:pt x="0" y="9853"/>
                    </a:lnTo>
                    <a:lnTo>
                      <a:pt x="13555" y="4529"/>
                    </a:lnTo>
                    <a:lnTo>
                      <a:pt x="0" y="10073"/>
                    </a:lnTo>
                    <a:lnTo>
                      <a:pt x="13475" y="4830"/>
                    </a:lnTo>
                    <a:lnTo>
                      <a:pt x="0" y="10210"/>
                    </a:lnTo>
                    <a:lnTo>
                      <a:pt x="13475" y="4968"/>
                    </a:lnTo>
                    <a:lnTo>
                      <a:pt x="0" y="10512"/>
                    </a:lnTo>
                    <a:lnTo>
                      <a:pt x="13475" y="5187"/>
                    </a:lnTo>
                    <a:lnTo>
                      <a:pt x="0" y="10814"/>
                    </a:lnTo>
                    <a:lnTo>
                      <a:pt x="13475" y="5572"/>
                    </a:lnTo>
                    <a:lnTo>
                      <a:pt x="0" y="10869"/>
                    </a:lnTo>
                    <a:lnTo>
                      <a:pt x="13475" y="5626"/>
                    </a:lnTo>
                    <a:lnTo>
                      <a:pt x="0" y="11033"/>
                    </a:lnTo>
                    <a:lnTo>
                      <a:pt x="13475" y="5709"/>
                    </a:lnTo>
                    <a:lnTo>
                      <a:pt x="0" y="11171"/>
                    </a:lnTo>
                    <a:lnTo>
                      <a:pt x="13475" y="5846"/>
                    </a:lnTo>
                    <a:lnTo>
                      <a:pt x="0" y="11390"/>
                    </a:lnTo>
                    <a:lnTo>
                      <a:pt x="13555" y="6066"/>
                    </a:lnTo>
                    <a:lnTo>
                      <a:pt x="0" y="11692"/>
                    </a:lnTo>
                    <a:lnTo>
                      <a:pt x="13555" y="6367"/>
                    </a:lnTo>
                    <a:lnTo>
                      <a:pt x="0" y="12076"/>
                    </a:lnTo>
                    <a:lnTo>
                      <a:pt x="13676" y="6669"/>
                    </a:lnTo>
                    <a:lnTo>
                      <a:pt x="0" y="12213"/>
                    </a:lnTo>
                    <a:lnTo>
                      <a:pt x="13797" y="6807"/>
                    </a:lnTo>
                    <a:lnTo>
                      <a:pt x="0" y="12433"/>
                    </a:lnTo>
                    <a:lnTo>
                      <a:pt x="13877" y="7026"/>
                    </a:lnTo>
                    <a:lnTo>
                      <a:pt x="0" y="12570"/>
                    </a:lnTo>
                    <a:lnTo>
                      <a:pt x="13998" y="7109"/>
                    </a:lnTo>
                    <a:lnTo>
                      <a:pt x="0" y="12872"/>
                    </a:lnTo>
                    <a:lnTo>
                      <a:pt x="14199" y="7328"/>
                    </a:lnTo>
                    <a:lnTo>
                      <a:pt x="0" y="13092"/>
                    </a:lnTo>
                    <a:lnTo>
                      <a:pt x="14320" y="7493"/>
                    </a:lnTo>
                    <a:lnTo>
                      <a:pt x="0" y="13174"/>
                    </a:lnTo>
                    <a:lnTo>
                      <a:pt x="14320" y="7548"/>
                    </a:lnTo>
                    <a:lnTo>
                      <a:pt x="0" y="13394"/>
                    </a:lnTo>
                    <a:lnTo>
                      <a:pt x="14641" y="7712"/>
                    </a:lnTo>
                    <a:lnTo>
                      <a:pt x="0" y="13696"/>
                    </a:lnTo>
                    <a:lnTo>
                      <a:pt x="14883" y="7850"/>
                    </a:lnTo>
                    <a:lnTo>
                      <a:pt x="0" y="13997"/>
                    </a:lnTo>
                    <a:lnTo>
                      <a:pt x="15204" y="7987"/>
                    </a:lnTo>
                    <a:lnTo>
                      <a:pt x="0" y="14135"/>
                    </a:lnTo>
                    <a:lnTo>
                      <a:pt x="15406" y="8069"/>
                    </a:lnTo>
                    <a:lnTo>
                      <a:pt x="0" y="14272"/>
                    </a:lnTo>
                    <a:lnTo>
                      <a:pt x="15647" y="8151"/>
                    </a:lnTo>
                    <a:lnTo>
                      <a:pt x="0" y="14437"/>
                    </a:lnTo>
                    <a:lnTo>
                      <a:pt x="15848" y="8206"/>
                    </a:lnTo>
                    <a:lnTo>
                      <a:pt x="0" y="14711"/>
                    </a:lnTo>
                    <a:lnTo>
                      <a:pt x="16371" y="8289"/>
                    </a:lnTo>
                    <a:lnTo>
                      <a:pt x="0" y="14876"/>
                    </a:lnTo>
                    <a:lnTo>
                      <a:pt x="16733" y="8289"/>
                    </a:lnTo>
                    <a:lnTo>
                      <a:pt x="0" y="15095"/>
                    </a:lnTo>
                    <a:lnTo>
                      <a:pt x="17578" y="8206"/>
                    </a:lnTo>
                    <a:lnTo>
                      <a:pt x="0" y="15397"/>
                    </a:lnTo>
                    <a:lnTo>
                      <a:pt x="21600" y="6971"/>
                    </a:lnTo>
                    <a:lnTo>
                      <a:pt x="0" y="15617"/>
                    </a:lnTo>
                    <a:lnTo>
                      <a:pt x="21600" y="7191"/>
                    </a:lnTo>
                    <a:lnTo>
                      <a:pt x="0" y="15699"/>
                    </a:lnTo>
                    <a:lnTo>
                      <a:pt x="21600" y="7191"/>
                    </a:lnTo>
                    <a:lnTo>
                      <a:pt x="201" y="15754"/>
                    </a:lnTo>
                    <a:lnTo>
                      <a:pt x="21600" y="7328"/>
                    </a:lnTo>
                    <a:lnTo>
                      <a:pt x="845" y="15754"/>
                    </a:lnTo>
                    <a:lnTo>
                      <a:pt x="21600" y="7548"/>
                    </a:lnTo>
                    <a:lnTo>
                      <a:pt x="1408" y="15754"/>
                    </a:lnTo>
                    <a:lnTo>
                      <a:pt x="21600" y="7850"/>
                    </a:lnTo>
                    <a:lnTo>
                      <a:pt x="2373" y="15754"/>
                    </a:lnTo>
                    <a:lnTo>
                      <a:pt x="21600" y="8151"/>
                    </a:lnTo>
                    <a:lnTo>
                      <a:pt x="3137" y="15754"/>
                    </a:lnTo>
                    <a:lnTo>
                      <a:pt x="21600" y="8508"/>
                    </a:lnTo>
                    <a:lnTo>
                      <a:pt x="4022" y="15754"/>
                    </a:lnTo>
                    <a:lnTo>
                      <a:pt x="21600" y="8810"/>
                    </a:lnTo>
                    <a:lnTo>
                      <a:pt x="4223" y="15754"/>
                    </a:lnTo>
                    <a:lnTo>
                      <a:pt x="21600" y="8893"/>
                    </a:lnTo>
                    <a:lnTo>
                      <a:pt x="4425" y="15754"/>
                    </a:lnTo>
                    <a:lnTo>
                      <a:pt x="21600" y="9030"/>
                    </a:lnTo>
                    <a:lnTo>
                      <a:pt x="4867" y="15754"/>
                    </a:lnTo>
                    <a:lnTo>
                      <a:pt x="21600" y="9167"/>
                    </a:lnTo>
                    <a:lnTo>
                      <a:pt x="5511" y="15754"/>
                    </a:lnTo>
                    <a:lnTo>
                      <a:pt x="21600" y="9414"/>
                    </a:lnTo>
                    <a:lnTo>
                      <a:pt x="5953" y="15754"/>
                    </a:lnTo>
                    <a:lnTo>
                      <a:pt x="21600" y="9634"/>
                    </a:lnTo>
                    <a:lnTo>
                      <a:pt x="6838" y="15754"/>
                    </a:lnTo>
                    <a:lnTo>
                      <a:pt x="21600" y="9908"/>
                    </a:lnTo>
                    <a:lnTo>
                      <a:pt x="7602" y="15754"/>
                    </a:lnTo>
                    <a:lnTo>
                      <a:pt x="21600" y="10210"/>
                    </a:lnTo>
                    <a:lnTo>
                      <a:pt x="8125" y="15836"/>
                    </a:lnTo>
                    <a:lnTo>
                      <a:pt x="21600" y="10512"/>
                    </a:lnTo>
                    <a:lnTo>
                      <a:pt x="8366" y="15974"/>
                    </a:lnTo>
                    <a:lnTo>
                      <a:pt x="21600" y="10814"/>
                    </a:lnTo>
                    <a:lnTo>
                      <a:pt x="8447" y="16193"/>
                    </a:lnTo>
                    <a:lnTo>
                      <a:pt x="21600" y="11033"/>
                    </a:lnTo>
                    <a:lnTo>
                      <a:pt x="8447" y="16577"/>
                    </a:lnTo>
                    <a:lnTo>
                      <a:pt x="10217" y="15919"/>
                    </a:lnTo>
                    <a:lnTo>
                      <a:pt x="8447" y="16797"/>
                    </a:lnTo>
                    <a:lnTo>
                      <a:pt x="10217" y="16138"/>
                    </a:lnTo>
                    <a:lnTo>
                      <a:pt x="8447" y="17154"/>
                    </a:lnTo>
                    <a:lnTo>
                      <a:pt x="10217" y="16413"/>
                    </a:lnTo>
                    <a:lnTo>
                      <a:pt x="8447" y="17456"/>
                    </a:lnTo>
                    <a:lnTo>
                      <a:pt x="10217" y="16797"/>
                    </a:lnTo>
                    <a:lnTo>
                      <a:pt x="8447" y="17620"/>
                    </a:lnTo>
                    <a:lnTo>
                      <a:pt x="10217" y="16934"/>
                    </a:lnTo>
                    <a:lnTo>
                      <a:pt x="8447" y="17758"/>
                    </a:lnTo>
                    <a:lnTo>
                      <a:pt x="10217" y="17017"/>
                    </a:lnTo>
                    <a:lnTo>
                      <a:pt x="8447" y="17840"/>
                    </a:lnTo>
                    <a:lnTo>
                      <a:pt x="10217" y="17154"/>
                    </a:lnTo>
                    <a:lnTo>
                      <a:pt x="8447" y="17977"/>
                    </a:lnTo>
                    <a:lnTo>
                      <a:pt x="10217" y="17318"/>
                    </a:lnTo>
                    <a:lnTo>
                      <a:pt x="8366" y="18197"/>
                    </a:lnTo>
                    <a:lnTo>
                      <a:pt x="10217" y="17456"/>
                    </a:lnTo>
                    <a:lnTo>
                      <a:pt x="7280" y="18938"/>
                    </a:lnTo>
                    <a:lnTo>
                      <a:pt x="10217" y="17840"/>
                    </a:lnTo>
                    <a:lnTo>
                      <a:pt x="6838" y="19295"/>
                    </a:lnTo>
                    <a:lnTo>
                      <a:pt x="10217" y="17977"/>
                    </a:lnTo>
                    <a:lnTo>
                      <a:pt x="6516" y="19761"/>
                    </a:lnTo>
                    <a:lnTo>
                      <a:pt x="10539" y="18197"/>
                    </a:lnTo>
                    <a:lnTo>
                      <a:pt x="6516" y="19898"/>
                    </a:lnTo>
                    <a:lnTo>
                      <a:pt x="10740" y="18279"/>
                    </a:lnTo>
                    <a:lnTo>
                      <a:pt x="6516" y="20036"/>
                    </a:lnTo>
                    <a:lnTo>
                      <a:pt x="10860" y="18279"/>
                    </a:lnTo>
                    <a:lnTo>
                      <a:pt x="6516" y="20283"/>
                    </a:lnTo>
                    <a:lnTo>
                      <a:pt x="11182" y="18499"/>
                    </a:lnTo>
                    <a:lnTo>
                      <a:pt x="6597" y="20557"/>
                    </a:lnTo>
                    <a:lnTo>
                      <a:pt x="11383" y="18636"/>
                    </a:lnTo>
                    <a:lnTo>
                      <a:pt x="6717" y="20639"/>
                    </a:lnTo>
                    <a:lnTo>
                      <a:pt x="11504" y="18801"/>
                    </a:lnTo>
                    <a:lnTo>
                      <a:pt x="6838" y="20859"/>
                    </a:lnTo>
                    <a:lnTo>
                      <a:pt x="11826" y="18938"/>
                    </a:lnTo>
                    <a:lnTo>
                      <a:pt x="7160" y="21079"/>
                    </a:lnTo>
                    <a:lnTo>
                      <a:pt x="12027" y="19157"/>
                    </a:lnTo>
                    <a:lnTo>
                      <a:pt x="7361" y="21243"/>
                    </a:lnTo>
                    <a:lnTo>
                      <a:pt x="12147" y="19295"/>
                    </a:lnTo>
                    <a:lnTo>
                      <a:pt x="7803" y="21380"/>
                    </a:lnTo>
                    <a:lnTo>
                      <a:pt x="12389" y="19596"/>
                    </a:lnTo>
                    <a:lnTo>
                      <a:pt x="8045" y="21463"/>
                    </a:lnTo>
                    <a:lnTo>
                      <a:pt x="12389" y="19761"/>
                    </a:lnTo>
                    <a:lnTo>
                      <a:pt x="8246" y="21518"/>
                    </a:lnTo>
                    <a:lnTo>
                      <a:pt x="12469" y="19898"/>
                    </a:lnTo>
                    <a:lnTo>
                      <a:pt x="8568" y="21518"/>
                    </a:lnTo>
                    <a:lnTo>
                      <a:pt x="12469" y="19981"/>
                    </a:lnTo>
                    <a:lnTo>
                      <a:pt x="9332" y="21600"/>
                    </a:lnTo>
                    <a:lnTo>
                      <a:pt x="12469" y="20337"/>
                    </a:lnTo>
                    <a:lnTo>
                      <a:pt x="9975" y="21518"/>
                    </a:lnTo>
                    <a:lnTo>
                      <a:pt x="12389" y="20639"/>
                    </a:lnTo>
                    <a:lnTo>
                      <a:pt x="11383" y="21298"/>
                    </a:lnTo>
                    <a:lnTo>
                      <a:pt x="11625" y="21243"/>
                    </a:lnTo>
                  </a:path>
                </a:pathLst>
              </a:custGeom>
              <a:noFill/>
              <a:ln w="3175" cap="rnd">
                <a:solidFill>
                  <a:schemeClr val="accent5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1084" name="组合 54"/>
          <p:cNvGrpSpPr/>
          <p:nvPr/>
        </p:nvGrpSpPr>
        <p:grpSpPr>
          <a:xfrm>
            <a:off x="3610414" y="837491"/>
            <a:ext cx="2190751" cy="1206501"/>
            <a:chOff x="0" y="0"/>
            <a:chExt cx="2190750" cy="1206500"/>
          </a:xfrm>
        </p:grpSpPr>
        <p:sp>
          <p:nvSpPr>
            <p:cNvPr id="1080" name="Freeform 13"/>
            <p:cNvSpPr/>
            <p:nvPr/>
          </p:nvSpPr>
          <p:spPr>
            <a:xfrm>
              <a:off x="476250" y="214311"/>
              <a:ext cx="1252538" cy="663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875" y="0"/>
                  </a:lnTo>
                  <a:lnTo>
                    <a:pt x="520" y="21600"/>
                  </a:lnTo>
                  <a:lnTo>
                    <a:pt x="20122" y="258"/>
                  </a:lnTo>
                  <a:lnTo>
                    <a:pt x="1040" y="21600"/>
                  </a:lnTo>
                  <a:lnTo>
                    <a:pt x="20341" y="568"/>
                  </a:lnTo>
                  <a:lnTo>
                    <a:pt x="1560" y="21600"/>
                  </a:lnTo>
                  <a:lnTo>
                    <a:pt x="20560" y="827"/>
                  </a:lnTo>
                  <a:lnTo>
                    <a:pt x="1697" y="21600"/>
                  </a:lnTo>
                  <a:lnTo>
                    <a:pt x="20614" y="982"/>
                  </a:lnTo>
                  <a:lnTo>
                    <a:pt x="2300" y="21600"/>
                  </a:lnTo>
                  <a:lnTo>
                    <a:pt x="20916" y="1240"/>
                  </a:lnTo>
                  <a:lnTo>
                    <a:pt x="2519" y="21600"/>
                  </a:lnTo>
                  <a:lnTo>
                    <a:pt x="20998" y="1395"/>
                  </a:lnTo>
                  <a:lnTo>
                    <a:pt x="3176" y="21600"/>
                  </a:lnTo>
                  <a:lnTo>
                    <a:pt x="21299" y="1809"/>
                  </a:lnTo>
                  <a:lnTo>
                    <a:pt x="3340" y="21600"/>
                  </a:lnTo>
                  <a:lnTo>
                    <a:pt x="21354" y="1964"/>
                  </a:lnTo>
                  <a:lnTo>
                    <a:pt x="3614" y="21600"/>
                  </a:lnTo>
                  <a:lnTo>
                    <a:pt x="21518" y="2067"/>
                  </a:lnTo>
                  <a:lnTo>
                    <a:pt x="3915" y="21600"/>
                  </a:lnTo>
                  <a:lnTo>
                    <a:pt x="21600" y="2222"/>
                  </a:lnTo>
                  <a:lnTo>
                    <a:pt x="4298" y="21600"/>
                  </a:lnTo>
                  <a:lnTo>
                    <a:pt x="12867" y="12092"/>
                  </a:lnTo>
                  <a:lnTo>
                    <a:pt x="4517" y="21600"/>
                  </a:lnTo>
                  <a:lnTo>
                    <a:pt x="12648" y="12660"/>
                  </a:lnTo>
                  <a:lnTo>
                    <a:pt x="5174" y="21600"/>
                  </a:lnTo>
                  <a:lnTo>
                    <a:pt x="12429" y="13642"/>
                  </a:lnTo>
                  <a:lnTo>
                    <a:pt x="5256" y="21600"/>
                  </a:lnTo>
                  <a:lnTo>
                    <a:pt x="12429" y="13797"/>
                  </a:lnTo>
                  <a:lnTo>
                    <a:pt x="5612" y="21600"/>
                  </a:lnTo>
                  <a:lnTo>
                    <a:pt x="12347" y="14211"/>
                  </a:lnTo>
                  <a:lnTo>
                    <a:pt x="6132" y="21600"/>
                  </a:lnTo>
                  <a:lnTo>
                    <a:pt x="12347" y="14779"/>
                  </a:lnTo>
                  <a:lnTo>
                    <a:pt x="6351" y="21600"/>
                  </a:lnTo>
                  <a:lnTo>
                    <a:pt x="12347" y="15037"/>
                  </a:lnTo>
                  <a:lnTo>
                    <a:pt x="6570" y="21600"/>
                  </a:lnTo>
                  <a:lnTo>
                    <a:pt x="12347" y="15192"/>
                  </a:lnTo>
                  <a:lnTo>
                    <a:pt x="6817" y="21600"/>
                  </a:lnTo>
                  <a:lnTo>
                    <a:pt x="12429" y="15451"/>
                  </a:lnTo>
                  <a:lnTo>
                    <a:pt x="6954" y="21600"/>
                  </a:lnTo>
                  <a:lnTo>
                    <a:pt x="12429" y="15606"/>
                  </a:lnTo>
                  <a:lnTo>
                    <a:pt x="7255" y="21600"/>
                  </a:lnTo>
                  <a:lnTo>
                    <a:pt x="12429" y="15864"/>
                  </a:lnTo>
                  <a:lnTo>
                    <a:pt x="7693" y="21600"/>
                  </a:lnTo>
                  <a:lnTo>
                    <a:pt x="12484" y="16278"/>
                  </a:lnTo>
                  <a:lnTo>
                    <a:pt x="7775" y="21600"/>
                  </a:lnTo>
                  <a:lnTo>
                    <a:pt x="12484" y="16278"/>
                  </a:lnTo>
                  <a:lnTo>
                    <a:pt x="7830" y="21600"/>
                  </a:lnTo>
                  <a:lnTo>
                    <a:pt x="12566" y="16433"/>
                  </a:lnTo>
                  <a:lnTo>
                    <a:pt x="8131" y="21600"/>
                  </a:lnTo>
                  <a:lnTo>
                    <a:pt x="12566" y="16691"/>
                  </a:lnTo>
                  <a:lnTo>
                    <a:pt x="8569" y="21600"/>
                  </a:lnTo>
                  <a:lnTo>
                    <a:pt x="12730" y="17104"/>
                  </a:lnTo>
                  <a:lnTo>
                    <a:pt x="8870" y="21600"/>
                  </a:lnTo>
                  <a:lnTo>
                    <a:pt x="12785" y="17259"/>
                  </a:lnTo>
                  <a:lnTo>
                    <a:pt x="9472" y="21600"/>
                  </a:lnTo>
                  <a:lnTo>
                    <a:pt x="12949" y="17828"/>
                  </a:lnTo>
                  <a:lnTo>
                    <a:pt x="9609" y="21600"/>
                  </a:lnTo>
                  <a:lnTo>
                    <a:pt x="12949" y="17983"/>
                  </a:lnTo>
                  <a:lnTo>
                    <a:pt x="9691" y="21600"/>
                  </a:lnTo>
                  <a:lnTo>
                    <a:pt x="13004" y="17983"/>
                  </a:lnTo>
                  <a:lnTo>
                    <a:pt x="9992" y="21600"/>
                  </a:lnTo>
                  <a:lnTo>
                    <a:pt x="13086" y="18086"/>
                  </a:lnTo>
                  <a:lnTo>
                    <a:pt x="9992" y="21600"/>
                  </a:lnTo>
                  <a:lnTo>
                    <a:pt x="13086" y="18241"/>
                  </a:lnTo>
                  <a:lnTo>
                    <a:pt x="10266" y="21600"/>
                  </a:lnTo>
                  <a:lnTo>
                    <a:pt x="13168" y="18396"/>
                  </a:lnTo>
                  <a:lnTo>
                    <a:pt x="10649" y="21600"/>
                  </a:lnTo>
                  <a:lnTo>
                    <a:pt x="13305" y="18655"/>
                  </a:lnTo>
                  <a:lnTo>
                    <a:pt x="10786" y="21600"/>
                  </a:lnTo>
                  <a:lnTo>
                    <a:pt x="13387" y="18810"/>
                  </a:lnTo>
                  <a:lnTo>
                    <a:pt x="11252" y="21600"/>
                  </a:lnTo>
                  <a:lnTo>
                    <a:pt x="13524" y="18913"/>
                  </a:lnTo>
                  <a:lnTo>
                    <a:pt x="11471" y="21600"/>
                  </a:lnTo>
                  <a:lnTo>
                    <a:pt x="13688" y="19068"/>
                  </a:lnTo>
                  <a:lnTo>
                    <a:pt x="11909" y="21600"/>
                  </a:lnTo>
                  <a:lnTo>
                    <a:pt x="13743" y="19481"/>
                  </a:lnTo>
                  <a:lnTo>
                    <a:pt x="12265" y="21600"/>
                  </a:lnTo>
                  <a:lnTo>
                    <a:pt x="13743" y="19895"/>
                  </a:lnTo>
                  <a:lnTo>
                    <a:pt x="12730" y="21600"/>
                  </a:lnTo>
                  <a:lnTo>
                    <a:pt x="13743" y="20463"/>
                  </a:lnTo>
                  <a:lnTo>
                    <a:pt x="13223" y="21600"/>
                  </a:lnTo>
                  <a:lnTo>
                    <a:pt x="13743" y="20877"/>
                  </a:lnTo>
                  <a:lnTo>
                    <a:pt x="13305" y="21600"/>
                  </a:lnTo>
                  <a:lnTo>
                    <a:pt x="13743" y="21032"/>
                  </a:lnTo>
                  <a:lnTo>
                    <a:pt x="13606" y="21600"/>
                  </a:lnTo>
                  <a:lnTo>
                    <a:pt x="13743" y="21445"/>
                  </a:lnTo>
                  <a:lnTo>
                    <a:pt x="13743" y="21600"/>
                  </a:lnTo>
                </a:path>
              </a:pathLst>
            </a:custGeom>
            <a:noFill/>
            <a:ln w="3175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1083" name="组合 53"/>
            <p:cNvGrpSpPr/>
            <p:nvPr/>
          </p:nvGrpSpPr>
          <p:grpSpPr>
            <a:xfrm>
              <a:off x="-1" y="0"/>
              <a:ext cx="2190751" cy="1206500"/>
              <a:chOff x="0" y="0"/>
              <a:chExt cx="2190750" cy="1206500"/>
            </a:xfrm>
          </p:grpSpPr>
          <p:sp>
            <p:nvSpPr>
              <p:cNvPr id="1081" name="Freeform 12"/>
              <p:cNvSpPr/>
              <p:nvPr/>
            </p:nvSpPr>
            <p:spPr>
              <a:xfrm>
                <a:off x="1257300" y="287337"/>
                <a:ext cx="933450" cy="5857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244"/>
                    </a:moveTo>
                    <a:lnTo>
                      <a:pt x="11094" y="0"/>
                    </a:lnTo>
                    <a:lnTo>
                      <a:pt x="1580" y="9600"/>
                    </a:lnTo>
                    <a:lnTo>
                      <a:pt x="11498" y="468"/>
                    </a:lnTo>
                    <a:lnTo>
                      <a:pt x="2278" y="9424"/>
                    </a:lnTo>
                    <a:lnTo>
                      <a:pt x="11792" y="761"/>
                    </a:lnTo>
                    <a:lnTo>
                      <a:pt x="2351" y="9424"/>
                    </a:lnTo>
                    <a:lnTo>
                      <a:pt x="11792" y="937"/>
                    </a:lnTo>
                    <a:lnTo>
                      <a:pt x="3049" y="9600"/>
                    </a:lnTo>
                    <a:lnTo>
                      <a:pt x="12086" y="1229"/>
                    </a:lnTo>
                    <a:lnTo>
                      <a:pt x="3343" y="9776"/>
                    </a:lnTo>
                    <a:lnTo>
                      <a:pt x="12269" y="1405"/>
                    </a:lnTo>
                    <a:lnTo>
                      <a:pt x="3637" y="9776"/>
                    </a:lnTo>
                    <a:lnTo>
                      <a:pt x="12490" y="1756"/>
                    </a:lnTo>
                    <a:lnTo>
                      <a:pt x="3747" y="9951"/>
                    </a:lnTo>
                    <a:lnTo>
                      <a:pt x="12563" y="1873"/>
                    </a:lnTo>
                    <a:lnTo>
                      <a:pt x="4041" y="9951"/>
                    </a:lnTo>
                    <a:lnTo>
                      <a:pt x="12673" y="2049"/>
                    </a:lnTo>
                    <a:lnTo>
                      <a:pt x="4445" y="10244"/>
                    </a:lnTo>
                    <a:lnTo>
                      <a:pt x="13078" y="2517"/>
                    </a:lnTo>
                    <a:lnTo>
                      <a:pt x="4629" y="10420"/>
                    </a:lnTo>
                    <a:lnTo>
                      <a:pt x="13188" y="2693"/>
                    </a:lnTo>
                    <a:lnTo>
                      <a:pt x="4959" y="10712"/>
                    </a:lnTo>
                    <a:lnTo>
                      <a:pt x="13371" y="2810"/>
                    </a:lnTo>
                    <a:lnTo>
                      <a:pt x="5143" y="11005"/>
                    </a:lnTo>
                    <a:lnTo>
                      <a:pt x="13665" y="3278"/>
                    </a:lnTo>
                    <a:lnTo>
                      <a:pt x="5327" y="11356"/>
                    </a:lnTo>
                    <a:lnTo>
                      <a:pt x="13886" y="3629"/>
                    </a:lnTo>
                    <a:lnTo>
                      <a:pt x="5437" y="11532"/>
                    </a:lnTo>
                    <a:lnTo>
                      <a:pt x="13959" y="3629"/>
                    </a:lnTo>
                    <a:lnTo>
                      <a:pt x="5437" y="11532"/>
                    </a:lnTo>
                    <a:lnTo>
                      <a:pt x="13959" y="3629"/>
                    </a:lnTo>
                    <a:lnTo>
                      <a:pt x="5547" y="11649"/>
                    </a:lnTo>
                    <a:lnTo>
                      <a:pt x="14069" y="3805"/>
                    </a:lnTo>
                    <a:lnTo>
                      <a:pt x="5620" y="12117"/>
                    </a:lnTo>
                    <a:lnTo>
                      <a:pt x="14253" y="4098"/>
                    </a:lnTo>
                    <a:lnTo>
                      <a:pt x="5620" y="12117"/>
                    </a:lnTo>
                    <a:lnTo>
                      <a:pt x="14363" y="4098"/>
                    </a:lnTo>
                    <a:lnTo>
                      <a:pt x="5731" y="12293"/>
                    </a:lnTo>
                    <a:lnTo>
                      <a:pt x="14473" y="4273"/>
                    </a:lnTo>
                    <a:lnTo>
                      <a:pt x="5731" y="12468"/>
                    </a:lnTo>
                    <a:lnTo>
                      <a:pt x="14473" y="4390"/>
                    </a:lnTo>
                    <a:lnTo>
                      <a:pt x="5841" y="12937"/>
                    </a:lnTo>
                    <a:lnTo>
                      <a:pt x="14767" y="4741"/>
                    </a:lnTo>
                    <a:lnTo>
                      <a:pt x="5841" y="13405"/>
                    </a:lnTo>
                    <a:lnTo>
                      <a:pt x="14951" y="5034"/>
                    </a:lnTo>
                    <a:lnTo>
                      <a:pt x="5951" y="13873"/>
                    </a:lnTo>
                    <a:lnTo>
                      <a:pt x="15171" y="5327"/>
                    </a:lnTo>
                    <a:lnTo>
                      <a:pt x="5841" y="14517"/>
                    </a:lnTo>
                    <a:lnTo>
                      <a:pt x="15355" y="5678"/>
                    </a:lnTo>
                    <a:lnTo>
                      <a:pt x="5841" y="14634"/>
                    </a:lnTo>
                    <a:lnTo>
                      <a:pt x="15465" y="5854"/>
                    </a:lnTo>
                    <a:lnTo>
                      <a:pt x="5731" y="15454"/>
                    </a:lnTo>
                    <a:lnTo>
                      <a:pt x="15759" y="6322"/>
                    </a:lnTo>
                    <a:lnTo>
                      <a:pt x="5547" y="16215"/>
                    </a:lnTo>
                    <a:lnTo>
                      <a:pt x="15943" y="6615"/>
                    </a:lnTo>
                    <a:lnTo>
                      <a:pt x="5327" y="17034"/>
                    </a:lnTo>
                    <a:lnTo>
                      <a:pt x="16163" y="7083"/>
                    </a:lnTo>
                    <a:lnTo>
                      <a:pt x="4849" y="18146"/>
                    </a:lnTo>
                    <a:lnTo>
                      <a:pt x="16457" y="7551"/>
                    </a:lnTo>
                    <a:lnTo>
                      <a:pt x="4041" y="19200"/>
                    </a:lnTo>
                    <a:lnTo>
                      <a:pt x="16641" y="7902"/>
                    </a:lnTo>
                    <a:lnTo>
                      <a:pt x="4041" y="19376"/>
                    </a:lnTo>
                    <a:lnTo>
                      <a:pt x="16641" y="7902"/>
                    </a:lnTo>
                    <a:lnTo>
                      <a:pt x="4041" y="19727"/>
                    </a:lnTo>
                    <a:lnTo>
                      <a:pt x="16751" y="8020"/>
                    </a:lnTo>
                    <a:lnTo>
                      <a:pt x="4041" y="20020"/>
                    </a:lnTo>
                    <a:lnTo>
                      <a:pt x="16861" y="8371"/>
                    </a:lnTo>
                    <a:lnTo>
                      <a:pt x="4041" y="20312"/>
                    </a:lnTo>
                    <a:lnTo>
                      <a:pt x="16935" y="8488"/>
                    </a:lnTo>
                    <a:lnTo>
                      <a:pt x="4041" y="20663"/>
                    </a:lnTo>
                    <a:lnTo>
                      <a:pt x="17155" y="8663"/>
                    </a:lnTo>
                    <a:lnTo>
                      <a:pt x="4041" y="20780"/>
                    </a:lnTo>
                    <a:lnTo>
                      <a:pt x="17155" y="8839"/>
                    </a:lnTo>
                    <a:lnTo>
                      <a:pt x="4041" y="21600"/>
                    </a:lnTo>
                    <a:lnTo>
                      <a:pt x="17449" y="9307"/>
                    </a:lnTo>
                    <a:lnTo>
                      <a:pt x="4335" y="21600"/>
                    </a:lnTo>
                    <a:lnTo>
                      <a:pt x="17522" y="9600"/>
                    </a:lnTo>
                    <a:lnTo>
                      <a:pt x="5033" y="21600"/>
                    </a:lnTo>
                    <a:lnTo>
                      <a:pt x="17633" y="9951"/>
                    </a:lnTo>
                    <a:lnTo>
                      <a:pt x="5327" y="21600"/>
                    </a:lnTo>
                    <a:lnTo>
                      <a:pt x="17853" y="10244"/>
                    </a:lnTo>
                    <a:lnTo>
                      <a:pt x="6024" y="21600"/>
                    </a:lnTo>
                    <a:lnTo>
                      <a:pt x="17927" y="10537"/>
                    </a:lnTo>
                    <a:lnTo>
                      <a:pt x="6318" y="21600"/>
                    </a:lnTo>
                    <a:lnTo>
                      <a:pt x="18037" y="10888"/>
                    </a:lnTo>
                    <a:lnTo>
                      <a:pt x="6539" y="21600"/>
                    </a:lnTo>
                    <a:lnTo>
                      <a:pt x="18147" y="11005"/>
                    </a:lnTo>
                    <a:lnTo>
                      <a:pt x="6833" y="21600"/>
                    </a:lnTo>
                    <a:lnTo>
                      <a:pt x="18220" y="11180"/>
                    </a:lnTo>
                    <a:lnTo>
                      <a:pt x="6833" y="21600"/>
                    </a:lnTo>
                    <a:lnTo>
                      <a:pt x="18220" y="11180"/>
                    </a:lnTo>
                    <a:lnTo>
                      <a:pt x="7237" y="21600"/>
                    </a:lnTo>
                    <a:lnTo>
                      <a:pt x="18331" y="11532"/>
                    </a:lnTo>
                    <a:lnTo>
                      <a:pt x="8008" y="21600"/>
                    </a:lnTo>
                    <a:lnTo>
                      <a:pt x="18514" y="12000"/>
                    </a:lnTo>
                    <a:lnTo>
                      <a:pt x="8118" y="21600"/>
                    </a:lnTo>
                    <a:lnTo>
                      <a:pt x="18624" y="12000"/>
                    </a:lnTo>
                    <a:lnTo>
                      <a:pt x="8816" y="21600"/>
                    </a:lnTo>
                    <a:lnTo>
                      <a:pt x="18735" y="12468"/>
                    </a:lnTo>
                    <a:lnTo>
                      <a:pt x="9220" y="21600"/>
                    </a:lnTo>
                    <a:lnTo>
                      <a:pt x="18845" y="12761"/>
                    </a:lnTo>
                    <a:lnTo>
                      <a:pt x="9294" y="21600"/>
                    </a:lnTo>
                    <a:lnTo>
                      <a:pt x="18918" y="12761"/>
                    </a:lnTo>
                    <a:lnTo>
                      <a:pt x="9992" y="21600"/>
                    </a:lnTo>
                    <a:lnTo>
                      <a:pt x="19029" y="13229"/>
                    </a:lnTo>
                    <a:lnTo>
                      <a:pt x="10102" y="21600"/>
                    </a:lnTo>
                    <a:lnTo>
                      <a:pt x="19139" y="13405"/>
                    </a:lnTo>
                    <a:lnTo>
                      <a:pt x="10580" y="21600"/>
                    </a:lnTo>
                    <a:lnTo>
                      <a:pt x="19212" y="13698"/>
                    </a:lnTo>
                    <a:lnTo>
                      <a:pt x="11278" y="21600"/>
                    </a:lnTo>
                    <a:lnTo>
                      <a:pt x="19433" y="14166"/>
                    </a:lnTo>
                    <a:lnTo>
                      <a:pt x="11388" y="21600"/>
                    </a:lnTo>
                    <a:lnTo>
                      <a:pt x="19433" y="14166"/>
                    </a:lnTo>
                    <a:lnTo>
                      <a:pt x="11792" y="21600"/>
                    </a:lnTo>
                    <a:lnTo>
                      <a:pt x="19506" y="14517"/>
                    </a:lnTo>
                    <a:lnTo>
                      <a:pt x="12380" y="21600"/>
                    </a:lnTo>
                    <a:lnTo>
                      <a:pt x="19727" y="14985"/>
                    </a:lnTo>
                    <a:lnTo>
                      <a:pt x="13188" y="21600"/>
                    </a:lnTo>
                    <a:lnTo>
                      <a:pt x="19837" y="15454"/>
                    </a:lnTo>
                    <a:lnTo>
                      <a:pt x="13886" y="21600"/>
                    </a:lnTo>
                    <a:lnTo>
                      <a:pt x="20020" y="15922"/>
                    </a:lnTo>
                    <a:lnTo>
                      <a:pt x="14473" y="21600"/>
                    </a:lnTo>
                    <a:lnTo>
                      <a:pt x="20131" y="16390"/>
                    </a:lnTo>
                    <a:lnTo>
                      <a:pt x="14657" y="21600"/>
                    </a:lnTo>
                    <a:lnTo>
                      <a:pt x="20204" y="16566"/>
                    </a:lnTo>
                    <a:lnTo>
                      <a:pt x="14878" y="21600"/>
                    </a:lnTo>
                    <a:lnTo>
                      <a:pt x="20204" y="16683"/>
                    </a:lnTo>
                    <a:lnTo>
                      <a:pt x="15539" y="21600"/>
                    </a:lnTo>
                    <a:lnTo>
                      <a:pt x="20424" y="17151"/>
                    </a:lnTo>
                    <a:lnTo>
                      <a:pt x="15943" y="21600"/>
                    </a:lnTo>
                    <a:lnTo>
                      <a:pt x="20498" y="17327"/>
                    </a:lnTo>
                    <a:lnTo>
                      <a:pt x="16641" y="21600"/>
                    </a:lnTo>
                    <a:lnTo>
                      <a:pt x="20608" y="17971"/>
                    </a:lnTo>
                    <a:lnTo>
                      <a:pt x="17339" y="21600"/>
                    </a:lnTo>
                    <a:lnTo>
                      <a:pt x="20829" y="18439"/>
                    </a:lnTo>
                    <a:lnTo>
                      <a:pt x="17633" y="21600"/>
                    </a:lnTo>
                    <a:lnTo>
                      <a:pt x="20829" y="18615"/>
                    </a:lnTo>
                    <a:lnTo>
                      <a:pt x="18331" y="21600"/>
                    </a:lnTo>
                    <a:lnTo>
                      <a:pt x="21012" y="19200"/>
                    </a:lnTo>
                    <a:lnTo>
                      <a:pt x="18514" y="21600"/>
                    </a:lnTo>
                    <a:lnTo>
                      <a:pt x="21012" y="19200"/>
                    </a:lnTo>
                    <a:lnTo>
                      <a:pt x="19029" y="21600"/>
                    </a:lnTo>
                    <a:lnTo>
                      <a:pt x="21122" y="19727"/>
                    </a:lnTo>
                    <a:lnTo>
                      <a:pt x="19433" y="21600"/>
                    </a:lnTo>
                    <a:lnTo>
                      <a:pt x="21196" y="19844"/>
                    </a:lnTo>
                    <a:lnTo>
                      <a:pt x="19727" y="21600"/>
                    </a:lnTo>
                    <a:lnTo>
                      <a:pt x="21306" y="20195"/>
                    </a:lnTo>
                    <a:lnTo>
                      <a:pt x="20314" y="21600"/>
                    </a:lnTo>
                    <a:lnTo>
                      <a:pt x="21416" y="20488"/>
                    </a:lnTo>
                    <a:lnTo>
                      <a:pt x="20498" y="21600"/>
                    </a:lnTo>
                    <a:lnTo>
                      <a:pt x="21416" y="20780"/>
                    </a:lnTo>
                    <a:lnTo>
                      <a:pt x="20829" y="21600"/>
                    </a:lnTo>
                    <a:lnTo>
                      <a:pt x="21490" y="20956"/>
                    </a:lnTo>
                    <a:lnTo>
                      <a:pt x="21012" y="21600"/>
                    </a:lnTo>
                    <a:lnTo>
                      <a:pt x="21490" y="21132"/>
                    </a:lnTo>
                    <a:lnTo>
                      <a:pt x="21600" y="21600"/>
                    </a:lnTo>
                  </a:path>
                </a:pathLst>
              </a:custGeom>
              <a:noFill/>
              <a:ln w="3175" cap="rnd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082" name="Freeform 14"/>
              <p:cNvSpPr/>
              <p:nvPr/>
            </p:nvSpPr>
            <p:spPr>
              <a:xfrm>
                <a:off x="-1" y="0"/>
                <a:ext cx="1628776" cy="12065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37" y="4149"/>
                    </a:moveTo>
                    <a:lnTo>
                      <a:pt x="2505" y="3069"/>
                    </a:lnTo>
                    <a:lnTo>
                      <a:pt x="0" y="5229"/>
                    </a:lnTo>
                    <a:lnTo>
                      <a:pt x="3937" y="2160"/>
                    </a:lnTo>
                    <a:lnTo>
                      <a:pt x="0" y="5457"/>
                    </a:lnTo>
                    <a:lnTo>
                      <a:pt x="4947" y="1620"/>
                    </a:lnTo>
                    <a:lnTo>
                      <a:pt x="0" y="5741"/>
                    </a:lnTo>
                    <a:lnTo>
                      <a:pt x="5747" y="1307"/>
                    </a:lnTo>
                    <a:lnTo>
                      <a:pt x="0" y="5912"/>
                    </a:lnTo>
                    <a:lnTo>
                      <a:pt x="6253" y="1080"/>
                    </a:lnTo>
                    <a:lnTo>
                      <a:pt x="0" y="6054"/>
                    </a:lnTo>
                    <a:lnTo>
                      <a:pt x="6653" y="938"/>
                    </a:lnTo>
                    <a:lnTo>
                      <a:pt x="0" y="6224"/>
                    </a:lnTo>
                    <a:lnTo>
                      <a:pt x="6821" y="853"/>
                    </a:lnTo>
                    <a:lnTo>
                      <a:pt x="0" y="6452"/>
                    </a:lnTo>
                    <a:lnTo>
                      <a:pt x="7516" y="625"/>
                    </a:lnTo>
                    <a:lnTo>
                      <a:pt x="0" y="6821"/>
                    </a:lnTo>
                    <a:lnTo>
                      <a:pt x="8189" y="483"/>
                    </a:lnTo>
                    <a:lnTo>
                      <a:pt x="0" y="7219"/>
                    </a:lnTo>
                    <a:lnTo>
                      <a:pt x="8884" y="313"/>
                    </a:lnTo>
                    <a:lnTo>
                      <a:pt x="0" y="7361"/>
                    </a:lnTo>
                    <a:lnTo>
                      <a:pt x="9158" y="227"/>
                    </a:lnTo>
                    <a:lnTo>
                      <a:pt x="0" y="7674"/>
                    </a:lnTo>
                    <a:lnTo>
                      <a:pt x="9621" y="171"/>
                    </a:lnTo>
                    <a:lnTo>
                      <a:pt x="0" y="7986"/>
                    </a:lnTo>
                    <a:lnTo>
                      <a:pt x="10189" y="85"/>
                    </a:lnTo>
                    <a:lnTo>
                      <a:pt x="0" y="8128"/>
                    </a:lnTo>
                    <a:lnTo>
                      <a:pt x="10358" y="85"/>
                    </a:lnTo>
                    <a:lnTo>
                      <a:pt x="0" y="8214"/>
                    </a:lnTo>
                    <a:lnTo>
                      <a:pt x="10421" y="85"/>
                    </a:lnTo>
                    <a:lnTo>
                      <a:pt x="0" y="8214"/>
                    </a:lnTo>
                    <a:lnTo>
                      <a:pt x="10526" y="85"/>
                    </a:lnTo>
                    <a:lnTo>
                      <a:pt x="0" y="8441"/>
                    </a:lnTo>
                    <a:lnTo>
                      <a:pt x="10758" y="85"/>
                    </a:lnTo>
                    <a:lnTo>
                      <a:pt x="0" y="8725"/>
                    </a:lnTo>
                    <a:lnTo>
                      <a:pt x="11263" y="0"/>
                    </a:lnTo>
                    <a:lnTo>
                      <a:pt x="0" y="8981"/>
                    </a:lnTo>
                    <a:lnTo>
                      <a:pt x="11558" y="0"/>
                    </a:lnTo>
                    <a:lnTo>
                      <a:pt x="0" y="9123"/>
                    </a:lnTo>
                    <a:lnTo>
                      <a:pt x="11726" y="0"/>
                    </a:lnTo>
                    <a:lnTo>
                      <a:pt x="0" y="9351"/>
                    </a:lnTo>
                    <a:lnTo>
                      <a:pt x="12000" y="0"/>
                    </a:lnTo>
                    <a:lnTo>
                      <a:pt x="0" y="9351"/>
                    </a:lnTo>
                    <a:lnTo>
                      <a:pt x="12000" y="0"/>
                    </a:lnTo>
                    <a:lnTo>
                      <a:pt x="0" y="9663"/>
                    </a:lnTo>
                    <a:lnTo>
                      <a:pt x="12337" y="0"/>
                    </a:lnTo>
                    <a:lnTo>
                      <a:pt x="0" y="9720"/>
                    </a:lnTo>
                    <a:lnTo>
                      <a:pt x="12505" y="85"/>
                    </a:lnTo>
                    <a:lnTo>
                      <a:pt x="0" y="9976"/>
                    </a:lnTo>
                    <a:lnTo>
                      <a:pt x="12800" y="85"/>
                    </a:lnTo>
                    <a:lnTo>
                      <a:pt x="0" y="10260"/>
                    </a:lnTo>
                    <a:lnTo>
                      <a:pt x="13137" y="85"/>
                    </a:lnTo>
                    <a:lnTo>
                      <a:pt x="0" y="10487"/>
                    </a:lnTo>
                    <a:lnTo>
                      <a:pt x="13368" y="85"/>
                    </a:lnTo>
                    <a:lnTo>
                      <a:pt x="0" y="10885"/>
                    </a:lnTo>
                    <a:lnTo>
                      <a:pt x="13768" y="171"/>
                    </a:lnTo>
                    <a:lnTo>
                      <a:pt x="0" y="10971"/>
                    </a:lnTo>
                    <a:lnTo>
                      <a:pt x="13937" y="171"/>
                    </a:lnTo>
                    <a:lnTo>
                      <a:pt x="0" y="11198"/>
                    </a:lnTo>
                    <a:lnTo>
                      <a:pt x="14105" y="227"/>
                    </a:lnTo>
                    <a:lnTo>
                      <a:pt x="0" y="11425"/>
                    </a:lnTo>
                    <a:lnTo>
                      <a:pt x="14337" y="227"/>
                    </a:lnTo>
                    <a:lnTo>
                      <a:pt x="0" y="11653"/>
                    </a:lnTo>
                    <a:lnTo>
                      <a:pt x="14611" y="313"/>
                    </a:lnTo>
                    <a:lnTo>
                      <a:pt x="0" y="11880"/>
                    </a:lnTo>
                    <a:lnTo>
                      <a:pt x="14905" y="313"/>
                    </a:lnTo>
                    <a:lnTo>
                      <a:pt x="0" y="12022"/>
                    </a:lnTo>
                    <a:lnTo>
                      <a:pt x="15011" y="398"/>
                    </a:lnTo>
                    <a:lnTo>
                      <a:pt x="0" y="12420"/>
                    </a:lnTo>
                    <a:lnTo>
                      <a:pt x="15347" y="483"/>
                    </a:lnTo>
                    <a:lnTo>
                      <a:pt x="0" y="12733"/>
                    </a:lnTo>
                    <a:lnTo>
                      <a:pt x="15705" y="540"/>
                    </a:lnTo>
                    <a:lnTo>
                      <a:pt x="0" y="12789"/>
                    </a:lnTo>
                    <a:lnTo>
                      <a:pt x="15747" y="540"/>
                    </a:lnTo>
                    <a:lnTo>
                      <a:pt x="0" y="13102"/>
                    </a:lnTo>
                    <a:lnTo>
                      <a:pt x="16042" y="625"/>
                    </a:lnTo>
                    <a:lnTo>
                      <a:pt x="0" y="13102"/>
                    </a:lnTo>
                    <a:lnTo>
                      <a:pt x="16042" y="625"/>
                    </a:lnTo>
                    <a:lnTo>
                      <a:pt x="0" y="13329"/>
                    </a:lnTo>
                    <a:lnTo>
                      <a:pt x="16211" y="711"/>
                    </a:lnTo>
                    <a:lnTo>
                      <a:pt x="0" y="13329"/>
                    </a:lnTo>
                    <a:lnTo>
                      <a:pt x="16274" y="711"/>
                    </a:lnTo>
                    <a:lnTo>
                      <a:pt x="0" y="13557"/>
                    </a:lnTo>
                    <a:lnTo>
                      <a:pt x="16484" y="767"/>
                    </a:lnTo>
                    <a:lnTo>
                      <a:pt x="0" y="13869"/>
                    </a:lnTo>
                    <a:lnTo>
                      <a:pt x="16779" y="853"/>
                    </a:lnTo>
                    <a:lnTo>
                      <a:pt x="0" y="14239"/>
                    </a:lnTo>
                    <a:lnTo>
                      <a:pt x="17053" y="995"/>
                    </a:lnTo>
                    <a:lnTo>
                      <a:pt x="0" y="14466"/>
                    </a:lnTo>
                    <a:lnTo>
                      <a:pt x="17284" y="1080"/>
                    </a:lnTo>
                    <a:lnTo>
                      <a:pt x="0" y="14637"/>
                    </a:lnTo>
                    <a:lnTo>
                      <a:pt x="17411" y="1165"/>
                    </a:lnTo>
                    <a:lnTo>
                      <a:pt x="0" y="14949"/>
                    </a:lnTo>
                    <a:lnTo>
                      <a:pt x="17684" y="1251"/>
                    </a:lnTo>
                    <a:lnTo>
                      <a:pt x="0" y="15177"/>
                    </a:lnTo>
                    <a:lnTo>
                      <a:pt x="17853" y="1307"/>
                    </a:lnTo>
                    <a:lnTo>
                      <a:pt x="0" y="15546"/>
                    </a:lnTo>
                    <a:lnTo>
                      <a:pt x="18147" y="1478"/>
                    </a:lnTo>
                    <a:lnTo>
                      <a:pt x="126" y="15546"/>
                    </a:lnTo>
                    <a:lnTo>
                      <a:pt x="18189" y="1535"/>
                    </a:lnTo>
                    <a:lnTo>
                      <a:pt x="400" y="15546"/>
                    </a:lnTo>
                    <a:lnTo>
                      <a:pt x="18379" y="1620"/>
                    </a:lnTo>
                    <a:lnTo>
                      <a:pt x="632" y="15546"/>
                    </a:lnTo>
                    <a:lnTo>
                      <a:pt x="18484" y="1705"/>
                    </a:lnTo>
                    <a:lnTo>
                      <a:pt x="1032" y="15546"/>
                    </a:lnTo>
                    <a:lnTo>
                      <a:pt x="18716" y="1762"/>
                    </a:lnTo>
                    <a:lnTo>
                      <a:pt x="1432" y="15546"/>
                    </a:lnTo>
                    <a:lnTo>
                      <a:pt x="18989" y="1933"/>
                    </a:lnTo>
                    <a:lnTo>
                      <a:pt x="1705" y="15546"/>
                    </a:lnTo>
                    <a:lnTo>
                      <a:pt x="19158" y="1989"/>
                    </a:lnTo>
                    <a:lnTo>
                      <a:pt x="1895" y="15546"/>
                    </a:lnTo>
                    <a:lnTo>
                      <a:pt x="19284" y="2075"/>
                    </a:lnTo>
                    <a:lnTo>
                      <a:pt x="2063" y="15546"/>
                    </a:lnTo>
                    <a:lnTo>
                      <a:pt x="19326" y="2160"/>
                    </a:lnTo>
                    <a:lnTo>
                      <a:pt x="2505" y="15546"/>
                    </a:lnTo>
                    <a:lnTo>
                      <a:pt x="19558" y="2302"/>
                    </a:lnTo>
                    <a:lnTo>
                      <a:pt x="2968" y="15546"/>
                    </a:lnTo>
                    <a:lnTo>
                      <a:pt x="19853" y="2473"/>
                    </a:lnTo>
                    <a:lnTo>
                      <a:pt x="3032" y="15546"/>
                    </a:lnTo>
                    <a:lnTo>
                      <a:pt x="19853" y="2473"/>
                    </a:lnTo>
                    <a:lnTo>
                      <a:pt x="3200" y="15546"/>
                    </a:lnTo>
                    <a:lnTo>
                      <a:pt x="19958" y="2529"/>
                    </a:lnTo>
                    <a:lnTo>
                      <a:pt x="3642" y="15546"/>
                    </a:lnTo>
                    <a:lnTo>
                      <a:pt x="20189" y="2700"/>
                    </a:lnTo>
                    <a:lnTo>
                      <a:pt x="3705" y="15546"/>
                    </a:lnTo>
                    <a:lnTo>
                      <a:pt x="20189" y="2700"/>
                    </a:lnTo>
                    <a:lnTo>
                      <a:pt x="3979" y="15546"/>
                    </a:lnTo>
                    <a:lnTo>
                      <a:pt x="20358" y="2842"/>
                    </a:lnTo>
                    <a:lnTo>
                      <a:pt x="4274" y="15546"/>
                    </a:lnTo>
                    <a:lnTo>
                      <a:pt x="20526" y="2927"/>
                    </a:lnTo>
                    <a:lnTo>
                      <a:pt x="4547" y="15546"/>
                    </a:lnTo>
                    <a:lnTo>
                      <a:pt x="20653" y="3069"/>
                    </a:lnTo>
                    <a:lnTo>
                      <a:pt x="4905" y="15546"/>
                    </a:lnTo>
                    <a:lnTo>
                      <a:pt x="20821" y="3240"/>
                    </a:lnTo>
                    <a:lnTo>
                      <a:pt x="5116" y="15774"/>
                    </a:lnTo>
                    <a:lnTo>
                      <a:pt x="21032" y="3382"/>
                    </a:lnTo>
                    <a:lnTo>
                      <a:pt x="5179" y="15859"/>
                    </a:lnTo>
                    <a:lnTo>
                      <a:pt x="21095" y="3467"/>
                    </a:lnTo>
                    <a:lnTo>
                      <a:pt x="5179" y="16001"/>
                    </a:lnTo>
                    <a:lnTo>
                      <a:pt x="21221" y="3524"/>
                    </a:lnTo>
                    <a:lnTo>
                      <a:pt x="5179" y="16314"/>
                    </a:lnTo>
                    <a:lnTo>
                      <a:pt x="21432" y="3695"/>
                    </a:lnTo>
                    <a:lnTo>
                      <a:pt x="5179" y="16541"/>
                    </a:lnTo>
                    <a:lnTo>
                      <a:pt x="21600" y="3837"/>
                    </a:lnTo>
                    <a:lnTo>
                      <a:pt x="5179" y="16939"/>
                    </a:lnTo>
                    <a:lnTo>
                      <a:pt x="6147" y="16172"/>
                    </a:lnTo>
                    <a:lnTo>
                      <a:pt x="5179" y="17081"/>
                    </a:lnTo>
                    <a:lnTo>
                      <a:pt x="6147" y="16399"/>
                    </a:lnTo>
                    <a:lnTo>
                      <a:pt x="5179" y="17166"/>
                    </a:lnTo>
                    <a:lnTo>
                      <a:pt x="6147" y="16399"/>
                    </a:lnTo>
                    <a:lnTo>
                      <a:pt x="5179" y="17223"/>
                    </a:lnTo>
                    <a:lnTo>
                      <a:pt x="6084" y="16541"/>
                    </a:lnTo>
                    <a:lnTo>
                      <a:pt x="5179" y="17223"/>
                    </a:lnTo>
                    <a:lnTo>
                      <a:pt x="6084" y="16541"/>
                    </a:lnTo>
                    <a:lnTo>
                      <a:pt x="5179" y="17621"/>
                    </a:lnTo>
                    <a:lnTo>
                      <a:pt x="6084" y="16939"/>
                    </a:lnTo>
                    <a:lnTo>
                      <a:pt x="5179" y="17621"/>
                    </a:lnTo>
                    <a:lnTo>
                      <a:pt x="6084" y="16939"/>
                    </a:lnTo>
                    <a:lnTo>
                      <a:pt x="5179" y="17848"/>
                    </a:lnTo>
                    <a:lnTo>
                      <a:pt x="6084" y="17166"/>
                    </a:lnTo>
                    <a:lnTo>
                      <a:pt x="5116" y="18161"/>
                    </a:lnTo>
                    <a:lnTo>
                      <a:pt x="6084" y="17394"/>
                    </a:lnTo>
                    <a:lnTo>
                      <a:pt x="4842" y="18474"/>
                    </a:lnTo>
                    <a:lnTo>
                      <a:pt x="6084" y="17479"/>
                    </a:lnTo>
                    <a:lnTo>
                      <a:pt x="4442" y="19071"/>
                    </a:lnTo>
                    <a:lnTo>
                      <a:pt x="6084" y="17763"/>
                    </a:lnTo>
                    <a:lnTo>
                      <a:pt x="4337" y="19298"/>
                    </a:lnTo>
                    <a:lnTo>
                      <a:pt x="6084" y="17934"/>
                    </a:lnTo>
                    <a:lnTo>
                      <a:pt x="4337" y="19383"/>
                    </a:lnTo>
                    <a:lnTo>
                      <a:pt x="6147" y="17934"/>
                    </a:lnTo>
                    <a:lnTo>
                      <a:pt x="4274" y="19696"/>
                    </a:lnTo>
                    <a:lnTo>
                      <a:pt x="6253" y="18161"/>
                    </a:lnTo>
                    <a:lnTo>
                      <a:pt x="4211" y="19838"/>
                    </a:lnTo>
                    <a:lnTo>
                      <a:pt x="6316" y="18218"/>
                    </a:lnTo>
                    <a:lnTo>
                      <a:pt x="4211" y="19923"/>
                    </a:lnTo>
                    <a:lnTo>
                      <a:pt x="6442" y="18218"/>
                    </a:lnTo>
                    <a:lnTo>
                      <a:pt x="4211" y="19980"/>
                    </a:lnTo>
                    <a:lnTo>
                      <a:pt x="6442" y="18303"/>
                    </a:lnTo>
                    <a:lnTo>
                      <a:pt x="4274" y="20293"/>
                    </a:lnTo>
                    <a:lnTo>
                      <a:pt x="6611" y="18474"/>
                    </a:lnTo>
                    <a:lnTo>
                      <a:pt x="4274" y="20293"/>
                    </a:lnTo>
                    <a:lnTo>
                      <a:pt x="6653" y="18474"/>
                    </a:lnTo>
                    <a:lnTo>
                      <a:pt x="4379" y="20605"/>
                    </a:lnTo>
                    <a:lnTo>
                      <a:pt x="6821" y="18701"/>
                    </a:lnTo>
                    <a:lnTo>
                      <a:pt x="4379" y="20691"/>
                    </a:lnTo>
                    <a:lnTo>
                      <a:pt x="6884" y="18758"/>
                    </a:lnTo>
                    <a:lnTo>
                      <a:pt x="4505" y="20918"/>
                    </a:lnTo>
                    <a:lnTo>
                      <a:pt x="7011" y="18928"/>
                    </a:lnTo>
                    <a:lnTo>
                      <a:pt x="4611" y="21145"/>
                    </a:lnTo>
                    <a:lnTo>
                      <a:pt x="7116" y="19156"/>
                    </a:lnTo>
                    <a:lnTo>
                      <a:pt x="4674" y="21145"/>
                    </a:lnTo>
                    <a:lnTo>
                      <a:pt x="7179" y="19156"/>
                    </a:lnTo>
                    <a:lnTo>
                      <a:pt x="4779" y="21287"/>
                    </a:lnTo>
                    <a:lnTo>
                      <a:pt x="7221" y="19383"/>
                    </a:lnTo>
                    <a:lnTo>
                      <a:pt x="5011" y="21458"/>
                    </a:lnTo>
                    <a:lnTo>
                      <a:pt x="7284" y="19696"/>
                    </a:lnTo>
                    <a:lnTo>
                      <a:pt x="5074" y="21458"/>
                    </a:lnTo>
                    <a:lnTo>
                      <a:pt x="7284" y="19753"/>
                    </a:lnTo>
                    <a:lnTo>
                      <a:pt x="5242" y="21515"/>
                    </a:lnTo>
                    <a:lnTo>
                      <a:pt x="7284" y="19980"/>
                    </a:lnTo>
                    <a:lnTo>
                      <a:pt x="5347" y="21600"/>
                    </a:lnTo>
                    <a:lnTo>
                      <a:pt x="7284" y="20065"/>
                    </a:lnTo>
                    <a:lnTo>
                      <a:pt x="5642" y="21600"/>
                    </a:lnTo>
                    <a:lnTo>
                      <a:pt x="7221" y="20378"/>
                    </a:lnTo>
                    <a:lnTo>
                      <a:pt x="5916" y="21600"/>
                    </a:lnTo>
                    <a:lnTo>
                      <a:pt x="7179" y="20605"/>
                    </a:lnTo>
                    <a:lnTo>
                      <a:pt x="6316" y="21458"/>
                    </a:lnTo>
                    <a:lnTo>
                      <a:pt x="6947" y="20918"/>
                    </a:lnTo>
                    <a:lnTo>
                      <a:pt x="6611" y="21287"/>
                    </a:lnTo>
                    <a:lnTo>
                      <a:pt x="6821" y="21145"/>
                    </a:lnTo>
                  </a:path>
                </a:pathLst>
              </a:custGeom>
              <a:noFill/>
              <a:ln w="3175" cap="rnd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1090" name="组合 37"/>
          <p:cNvGrpSpPr/>
          <p:nvPr/>
        </p:nvGrpSpPr>
        <p:grpSpPr>
          <a:xfrm>
            <a:off x="4507352" y="1428041"/>
            <a:ext cx="1174751" cy="1236663"/>
            <a:chOff x="0" y="0"/>
            <a:chExt cx="1174750" cy="1236662"/>
          </a:xfrm>
        </p:grpSpPr>
        <p:sp>
          <p:nvSpPr>
            <p:cNvPr id="1085" name="Freeform 16"/>
            <p:cNvSpPr/>
            <p:nvPr/>
          </p:nvSpPr>
          <p:spPr>
            <a:xfrm>
              <a:off x="976312" y="658812"/>
              <a:ext cx="138114" cy="76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24" y="4950"/>
                  </a:moveTo>
                  <a:lnTo>
                    <a:pt x="13407" y="2250"/>
                  </a:lnTo>
                  <a:lnTo>
                    <a:pt x="0" y="21600"/>
                  </a:lnTo>
                  <a:lnTo>
                    <a:pt x="21600" y="0"/>
                  </a:lnTo>
                </a:path>
              </a:pathLst>
            </a:custGeom>
            <a:noFill/>
            <a:ln w="3175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1089" name="组合 36"/>
            <p:cNvGrpSpPr/>
            <p:nvPr/>
          </p:nvGrpSpPr>
          <p:grpSpPr>
            <a:xfrm>
              <a:off x="-1" y="-1"/>
              <a:ext cx="1174752" cy="1236664"/>
              <a:chOff x="0" y="0"/>
              <a:chExt cx="1174751" cy="1236662"/>
            </a:xfrm>
          </p:grpSpPr>
          <p:sp>
            <p:nvSpPr>
              <p:cNvPr id="1086" name="Freeform 15"/>
              <p:cNvSpPr/>
              <p:nvPr/>
            </p:nvSpPr>
            <p:spPr>
              <a:xfrm>
                <a:off x="865187" y="658812"/>
                <a:ext cx="309564" cy="222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4503"/>
                    </a:moveTo>
                    <a:lnTo>
                      <a:pt x="17945" y="0"/>
                    </a:lnTo>
                    <a:lnTo>
                      <a:pt x="886" y="14194"/>
                    </a:lnTo>
                    <a:lnTo>
                      <a:pt x="18277" y="463"/>
                    </a:lnTo>
                    <a:lnTo>
                      <a:pt x="3655" y="14194"/>
                    </a:lnTo>
                    <a:lnTo>
                      <a:pt x="19495" y="1234"/>
                    </a:lnTo>
                    <a:lnTo>
                      <a:pt x="4209" y="14194"/>
                    </a:lnTo>
                    <a:lnTo>
                      <a:pt x="19717" y="1697"/>
                    </a:lnTo>
                    <a:lnTo>
                      <a:pt x="5982" y="14194"/>
                    </a:lnTo>
                    <a:lnTo>
                      <a:pt x="20382" y="2931"/>
                    </a:lnTo>
                    <a:lnTo>
                      <a:pt x="7200" y="14194"/>
                    </a:lnTo>
                    <a:lnTo>
                      <a:pt x="20603" y="3240"/>
                    </a:lnTo>
                    <a:lnTo>
                      <a:pt x="8086" y="14503"/>
                    </a:lnTo>
                    <a:lnTo>
                      <a:pt x="20935" y="4166"/>
                    </a:lnTo>
                    <a:lnTo>
                      <a:pt x="8640" y="15429"/>
                    </a:lnTo>
                    <a:lnTo>
                      <a:pt x="21268" y="5400"/>
                    </a:lnTo>
                    <a:lnTo>
                      <a:pt x="9305" y="16200"/>
                    </a:lnTo>
                    <a:lnTo>
                      <a:pt x="21600" y="6171"/>
                    </a:lnTo>
                    <a:lnTo>
                      <a:pt x="9305" y="16200"/>
                    </a:lnTo>
                    <a:lnTo>
                      <a:pt x="21600" y="6634"/>
                    </a:lnTo>
                    <a:lnTo>
                      <a:pt x="9858" y="16971"/>
                    </a:lnTo>
                    <a:lnTo>
                      <a:pt x="21600" y="7869"/>
                    </a:lnTo>
                    <a:lnTo>
                      <a:pt x="10191" y="17434"/>
                    </a:lnTo>
                    <a:lnTo>
                      <a:pt x="21600" y="8331"/>
                    </a:lnTo>
                    <a:lnTo>
                      <a:pt x="10745" y="18206"/>
                    </a:lnTo>
                    <a:lnTo>
                      <a:pt x="21600" y="9566"/>
                    </a:lnTo>
                    <a:lnTo>
                      <a:pt x="11963" y="19594"/>
                    </a:lnTo>
                    <a:lnTo>
                      <a:pt x="21600" y="11571"/>
                    </a:lnTo>
                    <a:lnTo>
                      <a:pt x="12628" y="19903"/>
                    </a:lnTo>
                    <a:lnTo>
                      <a:pt x="21600" y="12806"/>
                    </a:lnTo>
                    <a:lnTo>
                      <a:pt x="13182" y="20366"/>
                    </a:lnTo>
                    <a:lnTo>
                      <a:pt x="21268" y="14194"/>
                    </a:lnTo>
                    <a:lnTo>
                      <a:pt x="14068" y="21137"/>
                    </a:lnTo>
                    <a:lnTo>
                      <a:pt x="21268" y="15429"/>
                    </a:lnTo>
                    <a:lnTo>
                      <a:pt x="15618" y="21600"/>
                    </a:lnTo>
                    <a:lnTo>
                      <a:pt x="20382" y="17434"/>
                    </a:lnTo>
                    <a:lnTo>
                      <a:pt x="17612" y="21137"/>
                    </a:lnTo>
                    <a:lnTo>
                      <a:pt x="18831" y="20366"/>
                    </a:lnTo>
                  </a:path>
                </a:pathLst>
              </a:custGeom>
              <a:noFill/>
              <a:ln w="3175" cap="rnd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087" name="Freeform 17"/>
              <p:cNvSpPr/>
              <p:nvPr/>
            </p:nvSpPr>
            <p:spPr>
              <a:xfrm>
                <a:off x="-1" y="287337"/>
                <a:ext cx="968376" cy="9493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975"/>
                    </a:moveTo>
                    <a:lnTo>
                      <a:pt x="71" y="975"/>
                    </a:lnTo>
                    <a:lnTo>
                      <a:pt x="0" y="1336"/>
                    </a:lnTo>
                    <a:lnTo>
                      <a:pt x="673" y="975"/>
                    </a:lnTo>
                    <a:lnTo>
                      <a:pt x="0" y="1734"/>
                    </a:lnTo>
                    <a:lnTo>
                      <a:pt x="1416" y="975"/>
                    </a:lnTo>
                    <a:lnTo>
                      <a:pt x="0" y="2239"/>
                    </a:lnTo>
                    <a:lnTo>
                      <a:pt x="2089" y="975"/>
                    </a:lnTo>
                    <a:lnTo>
                      <a:pt x="0" y="2312"/>
                    </a:lnTo>
                    <a:lnTo>
                      <a:pt x="2372" y="975"/>
                    </a:lnTo>
                    <a:lnTo>
                      <a:pt x="0" y="2528"/>
                    </a:lnTo>
                    <a:lnTo>
                      <a:pt x="2762" y="975"/>
                    </a:lnTo>
                    <a:lnTo>
                      <a:pt x="0" y="2601"/>
                    </a:lnTo>
                    <a:lnTo>
                      <a:pt x="2868" y="975"/>
                    </a:lnTo>
                    <a:lnTo>
                      <a:pt x="0" y="2817"/>
                    </a:lnTo>
                    <a:lnTo>
                      <a:pt x="3151" y="975"/>
                    </a:lnTo>
                    <a:lnTo>
                      <a:pt x="0" y="3287"/>
                    </a:lnTo>
                    <a:lnTo>
                      <a:pt x="4001" y="975"/>
                    </a:lnTo>
                    <a:lnTo>
                      <a:pt x="0" y="3395"/>
                    </a:lnTo>
                    <a:lnTo>
                      <a:pt x="4108" y="975"/>
                    </a:lnTo>
                    <a:lnTo>
                      <a:pt x="0" y="3684"/>
                    </a:lnTo>
                    <a:lnTo>
                      <a:pt x="4674" y="975"/>
                    </a:lnTo>
                    <a:lnTo>
                      <a:pt x="0" y="3865"/>
                    </a:lnTo>
                    <a:lnTo>
                      <a:pt x="5064" y="975"/>
                    </a:lnTo>
                    <a:lnTo>
                      <a:pt x="0" y="4262"/>
                    </a:lnTo>
                    <a:lnTo>
                      <a:pt x="5736" y="975"/>
                    </a:lnTo>
                    <a:lnTo>
                      <a:pt x="0" y="4551"/>
                    </a:lnTo>
                    <a:lnTo>
                      <a:pt x="6197" y="975"/>
                    </a:lnTo>
                    <a:lnTo>
                      <a:pt x="0" y="4948"/>
                    </a:lnTo>
                    <a:lnTo>
                      <a:pt x="6763" y="975"/>
                    </a:lnTo>
                    <a:lnTo>
                      <a:pt x="0" y="5129"/>
                    </a:lnTo>
                    <a:lnTo>
                      <a:pt x="7153" y="975"/>
                    </a:lnTo>
                    <a:lnTo>
                      <a:pt x="0" y="5526"/>
                    </a:lnTo>
                    <a:lnTo>
                      <a:pt x="7826" y="975"/>
                    </a:lnTo>
                    <a:lnTo>
                      <a:pt x="0" y="5635"/>
                    </a:lnTo>
                    <a:lnTo>
                      <a:pt x="7932" y="975"/>
                    </a:lnTo>
                    <a:lnTo>
                      <a:pt x="0" y="5743"/>
                    </a:lnTo>
                    <a:lnTo>
                      <a:pt x="8038" y="975"/>
                    </a:lnTo>
                    <a:lnTo>
                      <a:pt x="0" y="6032"/>
                    </a:lnTo>
                    <a:lnTo>
                      <a:pt x="8675" y="975"/>
                    </a:lnTo>
                    <a:lnTo>
                      <a:pt x="0" y="6393"/>
                    </a:lnTo>
                    <a:lnTo>
                      <a:pt x="10977" y="0"/>
                    </a:lnTo>
                    <a:lnTo>
                      <a:pt x="0" y="6682"/>
                    </a:lnTo>
                    <a:lnTo>
                      <a:pt x="10977" y="289"/>
                    </a:lnTo>
                    <a:lnTo>
                      <a:pt x="0" y="6899"/>
                    </a:lnTo>
                    <a:lnTo>
                      <a:pt x="10977" y="470"/>
                    </a:lnTo>
                    <a:lnTo>
                      <a:pt x="0" y="7369"/>
                    </a:lnTo>
                    <a:lnTo>
                      <a:pt x="11190" y="759"/>
                    </a:lnTo>
                    <a:lnTo>
                      <a:pt x="0" y="7477"/>
                    </a:lnTo>
                    <a:lnTo>
                      <a:pt x="11260" y="867"/>
                    </a:lnTo>
                    <a:lnTo>
                      <a:pt x="0" y="7477"/>
                    </a:lnTo>
                    <a:lnTo>
                      <a:pt x="11367" y="867"/>
                    </a:lnTo>
                    <a:lnTo>
                      <a:pt x="0" y="7766"/>
                    </a:lnTo>
                    <a:lnTo>
                      <a:pt x="11756" y="867"/>
                    </a:lnTo>
                    <a:lnTo>
                      <a:pt x="0" y="8272"/>
                    </a:lnTo>
                    <a:lnTo>
                      <a:pt x="12500" y="867"/>
                    </a:lnTo>
                    <a:lnTo>
                      <a:pt x="0" y="8272"/>
                    </a:lnTo>
                    <a:lnTo>
                      <a:pt x="12606" y="867"/>
                    </a:lnTo>
                    <a:lnTo>
                      <a:pt x="0" y="8741"/>
                    </a:lnTo>
                    <a:lnTo>
                      <a:pt x="13385" y="867"/>
                    </a:lnTo>
                    <a:lnTo>
                      <a:pt x="0" y="8922"/>
                    </a:lnTo>
                    <a:lnTo>
                      <a:pt x="13774" y="867"/>
                    </a:lnTo>
                    <a:lnTo>
                      <a:pt x="0" y="9138"/>
                    </a:lnTo>
                    <a:lnTo>
                      <a:pt x="14058" y="867"/>
                    </a:lnTo>
                    <a:lnTo>
                      <a:pt x="0" y="9319"/>
                    </a:lnTo>
                    <a:lnTo>
                      <a:pt x="14412" y="867"/>
                    </a:lnTo>
                    <a:lnTo>
                      <a:pt x="0" y="9825"/>
                    </a:lnTo>
                    <a:lnTo>
                      <a:pt x="15191" y="867"/>
                    </a:lnTo>
                    <a:lnTo>
                      <a:pt x="0" y="10186"/>
                    </a:lnTo>
                    <a:lnTo>
                      <a:pt x="15970" y="867"/>
                    </a:lnTo>
                    <a:lnTo>
                      <a:pt x="0" y="10692"/>
                    </a:lnTo>
                    <a:lnTo>
                      <a:pt x="16713" y="867"/>
                    </a:lnTo>
                    <a:lnTo>
                      <a:pt x="0" y="10800"/>
                    </a:lnTo>
                    <a:lnTo>
                      <a:pt x="16926" y="867"/>
                    </a:lnTo>
                    <a:lnTo>
                      <a:pt x="0" y="10872"/>
                    </a:lnTo>
                    <a:lnTo>
                      <a:pt x="17103" y="867"/>
                    </a:lnTo>
                    <a:lnTo>
                      <a:pt x="0" y="11089"/>
                    </a:lnTo>
                    <a:lnTo>
                      <a:pt x="17492" y="867"/>
                    </a:lnTo>
                    <a:lnTo>
                      <a:pt x="0" y="11161"/>
                    </a:lnTo>
                    <a:lnTo>
                      <a:pt x="17599" y="867"/>
                    </a:lnTo>
                    <a:lnTo>
                      <a:pt x="0" y="11559"/>
                    </a:lnTo>
                    <a:lnTo>
                      <a:pt x="18165" y="867"/>
                    </a:lnTo>
                    <a:lnTo>
                      <a:pt x="0" y="11667"/>
                    </a:lnTo>
                    <a:lnTo>
                      <a:pt x="18342" y="867"/>
                    </a:lnTo>
                    <a:lnTo>
                      <a:pt x="0" y="11775"/>
                    </a:lnTo>
                    <a:lnTo>
                      <a:pt x="18555" y="867"/>
                    </a:lnTo>
                    <a:lnTo>
                      <a:pt x="0" y="12136"/>
                    </a:lnTo>
                    <a:lnTo>
                      <a:pt x="18909" y="1047"/>
                    </a:lnTo>
                    <a:lnTo>
                      <a:pt x="0" y="12353"/>
                    </a:lnTo>
                    <a:lnTo>
                      <a:pt x="18909" y="1264"/>
                    </a:lnTo>
                    <a:lnTo>
                      <a:pt x="0" y="12823"/>
                    </a:lnTo>
                    <a:lnTo>
                      <a:pt x="18909" y="1734"/>
                    </a:lnTo>
                    <a:lnTo>
                      <a:pt x="0" y="13220"/>
                    </a:lnTo>
                    <a:lnTo>
                      <a:pt x="18909" y="2131"/>
                    </a:lnTo>
                    <a:lnTo>
                      <a:pt x="0" y="13617"/>
                    </a:lnTo>
                    <a:lnTo>
                      <a:pt x="18909" y="2528"/>
                    </a:lnTo>
                    <a:lnTo>
                      <a:pt x="0" y="13906"/>
                    </a:lnTo>
                    <a:lnTo>
                      <a:pt x="18909" y="2890"/>
                    </a:lnTo>
                    <a:lnTo>
                      <a:pt x="0" y="14195"/>
                    </a:lnTo>
                    <a:lnTo>
                      <a:pt x="18909" y="3106"/>
                    </a:lnTo>
                    <a:lnTo>
                      <a:pt x="0" y="14593"/>
                    </a:lnTo>
                    <a:lnTo>
                      <a:pt x="18909" y="3504"/>
                    </a:lnTo>
                    <a:lnTo>
                      <a:pt x="0" y="14882"/>
                    </a:lnTo>
                    <a:lnTo>
                      <a:pt x="18909" y="3793"/>
                    </a:lnTo>
                    <a:lnTo>
                      <a:pt x="0" y="15171"/>
                    </a:lnTo>
                    <a:lnTo>
                      <a:pt x="18909" y="4154"/>
                    </a:lnTo>
                    <a:lnTo>
                      <a:pt x="0" y="15460"/>
                    </a:lnTo>
                    <a:lnTo>
                      <a:pt x="18909" y="4371"/>
                    </a:lnTo>
                    <a:lnTo>
                      <a:pt x="0" y="15568"/>
                    </a:lnTo>
                    <a:lnTo>
                      <a:pt x="18909" y="4443"/>
                    </a:lnTo>
                    <a:lnTo>
                      <a:pt x="0" y="15640"/>
                    </a:lnTo>
                    <a:lnTo>
                      <a:pt x="18909" y="4551"/>
                    </a:lnTo>
                    <a:lnTo>
                      <a:pt x="0" y="15929"/>
                    </a:lnTo>
                    <a:lnTo>
                      <a:pt x="18909" y="4840"/>
                    </a:lnTo>
                    <a:lnTo>
                      <a:pt x="0" y="16435"/>
                    </a:lnTo>
                    <a:lnTo>
                      <a:pt x="18909" y="5346"/>
                    </a:lnTo>
                    <a:lnTo>
                      <a:pt x="0" y="16832"/>
                    </a:lnTo>
                    <a:lnTo>
                      <a:pt x="18909" y="5743"/>
                    </a:lnTo>
                    <a:lnTo>
                      <a:pt x="0" y="17302"/>
                    </a:lnTo>
                    <a:lnTo>
                      <a:pt x="18909" y="6213"/>
                    </a:lnTo>
                    <a:lnTo>
                      <a:pt x="0" y="17410"/>
                    </a:lnTo>
                    <a:lnTo>
                      <a:pt x="18909" y="6321"/>
                    </a:lnTo>
                    <a:lnTo>
                      <a:pt x="0" y="17482"/>
                    </a:lnTo>
                    <a:lnTo>
                      <a:pt x="18909" y="6393"/>
                    </a:lnTo>
                    <a:lnTo>
                      <a:pt x="0" y="17591"/>
                    </a:lnTo>
                    <a:lnTo>
                      <a:pt x="18909" y="6502"/>
                    </a:lnTo>
                    <a:lnTo>
                      <a:pt x="0" y="17880"/>
                    </a:lnTo>
                    <a:lnTo>
                      <a:pt x="18909" y="6791"/>
                    </a:lnTo>
                    <a:lnTo>
                      <a:pt x="0" y="18096"/>
                    </a:lnTo>
                    <a:lnTo>
                      <a:pt x="18909" y="7007"/>
                    </a:lnTo>
                    <a:lnTo>
                      <a:pt x="0" y="18385"/>
                    </a:lnTo>
                    <a:lnTo>
                      <a:pt x="18909" y="7296"/>
                    </a:lnTo>
                    <a:lnTo>
                      <a:pt x="0" y="18458"/>
                    </a:lnTo>
                    <a:lnTo>
                      <a:pt x="18909" y="7477"/>
                    </a:lnTo>
                    <a:lnTo>
                      <a:pt x="0" y="18746"/>
                    </a:lnTo>
                    <a:lnTo>
                      <a:pt x="18909" y="7658"/>
                    </a:lnTo>
                    <a:lnTo>
                      <a:pt x="0" y="19252"/>
                    </a:lnTo>
                    <a:lnTo>
                      <a:pt x="18909" y="8163"/>
                    </a:lnTo>
                    <a:lnTo>
                      <a:pt x="0" y="19433"/>
                    </a:lnTo>
                    <a:lnTo>
                      <a:pt x="18909" y="8344"/>
                    </a:lnTo>
                    <a:lnTo>
                      <a:pt x="0" y="19649"/>
                    </a:lnTo>
                    <a:lnTo>
                      <a:pt x="18909" y="8561"/>
                    </a:lnTo>
                    <a:lnTo>
                      <a:pt x="0" y="20011"/>
                    </a:lnTo>
                    <a:lnTo>
                      <a:pt x="18909" y="8922"/>
                    </a:lnTo>
                    <a:lnTo>
                      <a:pt x="0" y="20336"/>
                    </a:lnTo>
                    <a:lnTo>
                      <a:pt x="18909" y="9211"/>
                    </a:lnTo>
                    <a:lnTo>
                      <a:pt x="0" y="20516"/>
                    </a:lnTo>
                    <a:lnTo>
                      <a:pt x="18909" y="9427"/>
                    </a:lnTo>
                    <a:lnTo>
                      <a:pt x="0" y="20697"/>
                    </a:lnTo>
                    <a:lnTo>
                      <a:pt x="18909" y="9608"/>
                    </a:lnTo>
                    <a:lnTo>
                      <a:pt x="0" y="20697"/>
                    </a:lnTo>
                    <a:lnTo>
                      <a:pt x="18909" y="9608"/>
                    </a:lnTo>
                    <a:lnTo>
                      <a:pt x="0" y="21203"/>
                    </a:lnTo>
                    <a:lnTo>
                      <a:pt x="19015" y="10005"/>
                    </a:lnTo>
                    <a:lnTo>
                      <a:pt x="0" y="21492"/>
                    </a:lnTo>
                    <a:lnTo>
                      <a:pt x="19192" y="10186"/>
                    </a:lnTo>
                    <a:lnTo>
                      <a:pt x="673" y="21600"/>
                    </a:lnTo>
                    <a:lnTo>
                      <a:pt x="19971" y="10294"/>
                    </a:lnTo>
                    <a:lnTo>
                      <a:pt x="850" y="21600"/>
                    </a:lnTo>
                    <a:lnTo>
                      <a:pt x="20077" y="10294"/>
                    </a:lnTo>
                    <a:lnTo>
                      <a:pt x="1346" y="21600"/>
                    </a:lnTo>
                    <a:lnTo>
                      <a:pt x="20538" y="10294"/>
                    </a:lnTo>
                    <a:lnTo>
                      <a:pt x="1523" y="21600"/>
                    </a:lnTo>
                    <a:lnTo>
                      <a:pt x="20750" y="10294"/>
                    </a:lnTo>
                    <a:lnTo>
                      <a:pt x="2372" y="21600"/>
                    </a:lnTo>
                    <a:lnTo>
                      <a:pt x="21600" y="10294"/>
                    </a:lnTo>
                    <a:lnTo>
                      <a:pt x="3045" y="21600"/>
                    </a:lnTo>
                    <a:lnTo>
                      <a:pt x="19015" y="12136"/>
                    </a:lnTo>
                    <a:lnTo>
                      <a:pt x="3258" y="21600"/>
                    </a:lnTo>
                    <a:lnTo>
                      <a:pt x="19015" y="12353"/>
                    </a:lnTo>
                    <a:lnTo>
                      <a:pt x="3612" y="21600"/>
                    </a:lnTo>
                    <a:lnTo>
                      <a:pt x="19015" y="12534"/>
                    </a:lnTo>
                    <a:lnTo>
                      <a:pt x="3824" y="21600"/>
                    </a:lnTo>
                    <a:lnTo>
                      <a:pt x="19015" y="12642"/>
                    </a:lnTo>
                    <a:lnTo>
                      <a:pt x="4568" y="21600"/>
                    </a:lnTo>
                    <a:lnTo>
                      <a:pt x="19015" y="13039"/>
                    </a:lnTo>
                    <a:lnTo>
                      <a:pt x="4957" y="21600"/>
                    </a:lnTo>
                    <a:lnTo>
                      <a:pt x="19015" y="13328"/>
                    </a:lnTo>
                    <a:lnTo>
                      <a:pt x="5630" y="21600"/>
                    </a:lnTo>
                    <a:lnTo>
                      <a:pt x="19015" y="13690"/>
                    </a:lnTo>
                    <a:lnTo>
                      <a:pt x="5913" y="21600"/>
                    </a:lnTo>
                    <a:lnTo>
                      <a:pt x="19015" y="13906"/>
                    </a:lnTo>
                    <a:lnTo>
                      <a:pt x="6480" y="21600"/>
                    </a:lnTo>
                    <a:lnTo>
                      <a:pt x="19015" y="14195"/>
                    </a:lnTo>
                    <a:lnTo>
                      <a:pt x="7153" y="21600"/>
                    </a:lnTo>
                    <a:lnTo>
                      <a:pt x="19015" y="14593"/>
                    </a:lnTo>
                    <a:lnTo>
                      <a:pt x="7259" y="21600"/>
                    </a:lnTo>
                    <a:lnTo>
                      <a:pt x="19015" y="14665"/>
                    </a:lnTo>
                    <a:lnTo>
                      <a:pt x="8038" y="21600"/>
                    </a:lnTo>
                    <a:lnTo>
                      <a:pt x="19015" y="15171"/>
                    </a:lnTo>
                    <a:lnTo>
                      <a:pt x="8782" y="21600"/>
                    </a:lnTo>
                    <a:lnTo>
                      <a:pt x="19015" y="15568"/>
                    </a:lnTo>
                    <a:lnTo>
                      <a:pt x="9454" y="21600"/>
                    </a:lnTo>
                    <a:lnTo>
                      <a:pt x="19015" y="15929"/>
                    </a:lnTo>
                    <a:lnTo>
                      <a:pt x="9561" y="21600"/>
                    </a:lnTo>
                    <a:lnTo>
                      <a:pt x="19015" y="16037"/>
                    </a:lnTo>
                    <a:lnTo>
                      <a:pt x="9950" y="21600"/>
                    </a:lnTo>
                    <a:lnTo>
                      <a:pt x="19015" y="16218"/>
                    </a:lnTo>
                    <a:lnTo>
                      <a:pt x="10588" y="21600"/>
                    </a:lnTo>
                    <a:lnTo>
                      <a:pt x="19015" y="16615"/>
                    </a:lnTo>
                    <a:lnTo>
                      <a:pt x="11367" y="21600"/>
                    </a:lnTo>
                    <a:lnTo>
                      <a:pt x="19015" y="17121"/>
                    </a:lnTo>
                    <a:lnTo>
                      <a:pt x="11650" y="21600"/>
                    </a:lnTo>
                    <a:lnTo>
                      <a:pt x="19015" y="17193"/>
                    </a:lnTo>
                    <a:lnTo>
                      <a:pt x="12216" y="21600"/>
                    </a:lnTo>
                    <a:lnTo>
                      <a:pt x="19015" y="17591"/>
                    </a:lnTo>
                    <a:lnTo>
                      <a:pt x="12995" y="21600"/>
                    </a:lnTo>
                    <a:lnTo>
                      <a:pt x="19015" y="18096"/>
                    </a:lnTo>
                    <a:lnTo>
                      <a:pt x="13385" y="21600"/>
                    </a:lnTo>
                    <a:lnTo>
                      <a:pt x="19015" y="18277"/>
                    </a:lnTo>
                    <a:lnTo>
                      <a:pt x="13456" y="21600"/>
                    </a:lnTo>
                    <a:lnTo>
                      <a:pt x="19015" y="18277"/>
                    </a:lnTo>
                    <a:lnTo>
                      <a:pt x="14235" y="21600"/>
                    </a:lnTo>
                    <a:lnTo>
                      <a:pt x="19015" y="18746"/>
                    </a:lnTo>
                    <a:lnTo>
                      <a:pt x="14624" y="21600"/>
                    </a:lnTo>
                    <a:lnTo>
                      <a:pt x="19015" y="18963"/>
                    </a:lnTo>
                    <a:lnTo>
                      <a:pt x="15014" y="21600"/>
                    </a:lnTo>
                    <a:lnTo>
                      <a:pt x="19015" y="19144"/>
                    </a:lnTo>
                    <a:lnTo>
                      <a:pt x="15580" y="21600"/>
                    </a:lnTo>
                    <a:lnTo>
                      <a:pt x="19015" y="19541"/>
                    </a:lnTo>
                    <a:lnTo>
                      <a:pt x="15864" y="21600"/>
                    </a:lnTo>
                    <a:lnTo>
                      <a:pt x="19015" y="19722"/>
                    </a:lnTo>
                    <a:lnTo>
                      <a:pt x="16430" y="21600"/>
                    </a:lnTo>
                    <a:lnTo>
                      <a:pt x="19015" y="20011"/>
                    </a:lnTo>
                    <a:lnTo>
                      <a:pt x="16820" y="21600"/>
                    </a:lnTo>
                    <a:lnTo>
                      <a:pt x="19015" y="20227"/>
                    </a:lnTo>
                    <a:lnTo>
                      <a:pt x="17103" y="21600"/>
                    </a:lnTo>
                    <a:lnTo>
                      <a:pt x="19015" y="20408"/>
                    </a:lnTo>
                    <a:lnTo>
                      <a:pt x="17882" y="21600"/>
                    </a:lnTo>
                    <a:lnTo>
                      <a:pt x="19015" y="20914"/>
                    </a:lnTo>
                    <a:lnTo>
                      <a:pt x="18059" y="21600"/>
                    </a:lnTo>
                    <a:lnTo>
                      <a:pt x="19015" y="20986"/>
                    </a:lnTo>
                    <a:lnTo>
                      <a:pt x="18342" y="21600"/>
                    </a:lnTo>
                    <a:lnTo>
                      <a:pt x="19015" y="21203"/>
                    </a:lnTo>
                    <a:lnTo>
                      <a:pt x="18732" y="21600"/>
                    </a:lnTo>
                    <a:lnTo>
                      <a:pt x="19015" y="21383"/>
                    </a:lnTo>
                    <a:lnTo>
                      <a:pt x="19015" y="21600"/>
                    </a:lnTo>
                  </a:path>
                </a:pathLst>
              </a:custGeom>
              <a:noFill/>
              <a:ln w="3175" cap="rnd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088" name="Freeform 18"/>
              <p:cNvSpPr/>
              <p:nvPr/>
            </p:nvSpPr>
            <p:spPr>
              <a:xfrm>
                <a:off x="342899" y="-1"/>
                <a:ext cx="227014" cy="3254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870" y="1159"/>
                    </a:moveTo>
                    <a:lnTo>
                      <a:pt x="3625" y="843"/>
                    </a:lnTo>
                    <a:lnTo>
                      <a:pt x="302" y="3161"/>
                    </a:lnTo>
                    <a:lnTo>
                      <a:pt x="7703" y="0"/>
                    </a:lnTo>
                    <a:lnTo>
                      <a:pt x="0" y="4320"/>
                    </a:lnTo>
                    <a:lnTo>
                      <a:pt x="11027" y="0"/>
                    </a:lnTo>
                    <a:lnTo>
                      <a:pt x="0" y="5374"/>
                    </a:lnTo>
                    <a:lnTo>
                      <a:pt x="12990" y="0"/>
                    </a:lnTo>
                    <a:lnTo>
                      <a:pt x="0" y="6217"/>
                    </a:lnTo>
                    <a:lnTo>
                      <a:pt x="14652" y="316"/>
                    </a:lnTo>
                    <a:lnTo>
                      <a:pt x="302" y="7060"/>
                    </a:lnTo>
                    <a:lnTo>
                      <a:pt x="16615" y="632"/>
                    </a:lnTo>
                    <a:lnTo>
                      <a:pt x="755" y="8219"/>
                    </a:lnTo>
                    <a:lnTo>
                      <a:pt x="18730" y="1159"/>
                    </a:lnTo>
                    <a:lnTo>
                      <a:pt x="1208" y="8535"/>
                    </a:lnTo>
                    <a:lnTo>
                      <a:pt x="19183" y="1475"/>
                    </a:lnTo>
                    <a:lnTo>
                      <a:pt x="1964" y="9378"/>
                    </a:lnTo>
                    <a:lnTo>
                      <a:pt x="19938" y="2002"/>
                    </a:lnTo>
                    <a:lnTo>
                      <a:pt x="2417" y="9904"/>
                    </a:lnTo>
                    <a:lnTo>
                      <a:pt x="20694" y="2529"/>
                    </a:lnTo>
                    <a:lnTo>
                      <a:pt x="3172" y="10537"/>
                    </a:lnTo>
                    <a:lnTo>
                      <a:pt x="21147" y="3372"/>
                    </a:lnTo>
                    <a:lnTo>
                      <a:pt x="4078" y="11063"/>
                    </a:lnTo>
                    <a:lnTo>
                      <a:pt x="21600" y="4004"/>
                    </a:lnTo>
                    <a:lnTo>
                      <a:pt x="4380" y="11380"/>
                    </a:lnTo>
                    <a:lnTo>
                      <a:pt x="21600" y="4531"/>
                    </a:lnTo>
                    <a:lnTo>
                      <a:pt x="6042" y="12222"/>
                    </a:lnTo>
                    <a:lnTo>
                      <a:pt x="21600" y="6006"/>
                    </a:lnTo>
                    <a:lnTo>
                      <a:pt x="6948" y="12749"/>
                    </a:lnTo>
                    <a:lnTo>
                      <a:pt x="21147" y="6849"/>
                    </a:lnTo>
                    <a:lnTo>
                      <a:pt x="6948" y="12749"/>
                    </a:lnTo>
                    <a:lnTo>
                      <a:pt x="21147" y="7060"/>
                    </a:lnTo>
                    <a:lnTo>
                      <a:pt x="7250" y="13065"/>
                    </a:lnTo>
                    <a:lnTo>
                      <a:pt x="20694" y="7692"/>
                    </a:lnTo>
                    <a:lnTo>
                      <a:pt x="7250" y="14224"/>
                    </a:lnTo>
                    <a:lnTo>
                      <a:pt x="19485" y="9378"/>
                    </a:lnTo>
                    <a:lnTo>
                      <a:pt x="7250" y="14751"/>
                    </a:lnTo>
                    <a:lnTo>
                      <a:pt x="18730" y="10220"/>
                    </a:lnTo>
                    <a:lnTo>
                      <a:pt x="7250" y="15910"/>
                    </a:lnTo>
                    <a:lnTo>
                      <a:pt x="14652" y="12749"/>
                    </a:lnTo>
                    <a:lnTo>
                      <a:pt x="7250" y="15910"/>
                    </a:lnTo>
                    <a:lnTo>
                      <a:pt x="14652" y="13065"/>
                    </a:lnTo>
                    <a:lnTo>
                      <a:pt x="7250" y="16226"/>
                    </a:lnTo>
                    <a:lnTo>
                      <a:pt x="14199" y="13381"/>
                    </a:lnTo>
                    <a:lnTo>
                      <a:pt x="7250" y="16753"/>
                    </a:lnTo>
                    <a:lnTo>
                      <a:pt x="14199" y="14224"/>
                    </a:lnTo>
                    <a:lnTo>
                      <a:pt x="7250" y="17280"/>
                    </a:lnTo>
                    <a:lnTo>
                      <a:pt x="14199" y="14435"/>
                    </a:lnTo>
                    <a:lnTo>
                      <a:pt x="7250" y="18228"/>
                    </a:lnTo>
                    <a:lnTo>
                      <a:pt x="14199" y="15383"/>
                    </a:lnTo>
                    <a:lnTo>
                      <a:pt x="7250" y="18755"/>
                    </a:lnTo>
                    <a:lnTo>
                      <a:pt x="14199" y="15910"/>
                    </a:lnTo>
                    <a:lnTo>
                      <a:pt x="7250" y="19282"/>
                    </a:lnTo>
                    <a:lnTo>
                      <a:pt x="14199" y="16437"/>
                    </a:lnTo>
                    <a:lnTo>
                      <a:pt x="7250" y="20125"/>
                    </a:lnTo>
                    <a:lnTo>
                      <a:pt x="14199" y="17280"/>
                    </a:lnTo>
                    <a:lnTo>
                      <a:pt x="7250" y="20441"/>
                    </a:lnTo>
                    <a:lnTo>
                      <a:pt x="14199" y="17912"/>
                    </a:lnTo>
                    <a:lnTo>
                      <a:pt x="7250" y="20968"/>
                    </a:lnTo>
                    <a:lnTo>
                      <a:pt x="14199" y="18228"/>
                    </a:lnTo>
                    <a:lnTo>
                      <a:pt x="6495" y="21600"/>
                    </a:lnTo>
                    <a:lnTo>
                      <a:pt x="14199" y="18439"/>
                    </a:lnTo>
                  </a:path>
                </a:pathLst>
              </a:custGeom>
              <a:noFill/>
              <a:ln w="3175" cap="rnd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1093" name="组合 44"/>
          <p:cNvGrpSpPr/>
          <p:nvPr/>
        </p:nvGrpSpPr>
        <p:grpSpPr>
          <a:xfrm>
            <a:off x="3645339" y="3655302"/>
            <a:ext cx="1701801" cy="701677"/>
            <a:chOff x="0" y="0"/>
            <a:chExt cx="1701800" cy="701675"/>
          </a:xfrm>
        </p:grpSpPr>
        <p:sp>
          <p:nvSpPr>
            <p:cNvPr id="1091" name="Freeform 24"/>
            <p:cNvSpPr/>
            <p:nvPr/>
          </p:nvSpPr>
          <p:spPr>
            <a:xfrm>
              <a:off x="1308100" y="0"/>
              <a:ext cx="393700" cy="3079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002"/>
                  </a:lnTo>
                  <a:lnTo>
                    <a:pt x="1394" y="0"/>
                  </a:lnTo>
                  <a:lnTo>
                    <a:pt x="0" y="1225"/>
                  </a:lnTo>
                  <a:lnTo>
                    <a:pt x="1568" y="0"/>
                  </a:lnTo>
                  <a:lnTo>
                    <a:pt x="0" y="1559"/>
                  </a:lnTo>
                  <a:lnTo>
                    <a:pt x="2090" y="0"/>
                  </a:lnTo>
                  <a:lnTo>
                    <a:pt x="0" y="2449"/>
                  </a:lnTo>
                  <a:lnTo>
                    <a:pt x="3223" y="0"/>
                  </a:lnTo>
                  <a:lnTo>
                    <a:pt x="0" y="3674"/>
                  </a:lnTo>
                  <a:lnTo>
                    <a:pt x="4877" y="0"/>
                  </a:lnTo>
                  <a:lnTo>
                    <a:pt x="0" y="4231"/>
                  </a:lnTo>
                  <a:lnTo>
                    <a:pt x="5574" y="0"/>
                  </a:lnTo>
                  <a:lnTo>
                    <a:pt x="174" y="5122"/>
                  </a:lnTo>
                  <a:lnTo>
                    <a:pt x="7229" y="0"/>
                  </a:lnTo>
                  <a:lnTo>
                    <a:pt x="435" y="5122"/>
                  </a:lnTo>
                  <a:lnTo>
                    <a:pt x="7490" y="0"/>
                  </a:lnTo>
                  <a:lnTo>
                    <a:pt x="697" y="5456"/>
                  </a:lnTo>
                  <a:lnTo>
                    <a:pt x="8187" y="0"/>
                  </a:lnTo>
                  <a:lnTo>
                    <a:pt x="1132" y="6012"/>
                  </a:lnTo>
                  <a:lnTo>
                    <a:pt x="9406" y="0"/>
                  </a:lnTo>
                  <a:lnTo>
                    <a:pt x="1568" y="6346"/>
                  </a:lnTo>
                  <a:lnTo>
                    <a:pt x="10539" y="0"/>
                  </a:lnTo>
                  <a:lnTo>
                    <a:pt x="1829" y="6903"/>
                  </a:lnTo>
                  <a:lnTo>
                    <a:pt x="11235" y="0"/>
                  </a:lnTo>
                  <a:lnTo>
                    <a:pt x="2090" y="7237"/>
                  </a:lnTo>
                  <a:lnTo>
                    <a:pt x="11932" y="0"/>
                  </a:lnTo>
                  <a:lnTo>
                    <a:pt x="2352" y="7571"/>
                  </a:lnTo>
                  <a:lnTo>
                    <a:pt x="12455" y="0"/>
                  </a:lnTo>
                  <a:lnTo>
                    <a:pt x="2787" y="8128"/>
                  </a:lnTo>
                  <a:lnTo>
                    <a:pt x="13848" y="0"/>
                  </a:lnTo>
                  <a:lnTo>
                    <a:pt x="3223" y="8796"/>
                  </a:lnTo>
                  <a:lnTo>
                    <a:pt x="14981" y="0"/>
                  </a:lnTo>
                  <a:lnTo>
                    <a:pt x="3745" y="9687"/>
                  </a:lnTo>
                  <a:lnTo>
                    <a:pt x="16897" y="0"/>
                  </a:lnTo>
                  <a:lnTo>
                    <a:pt x="4181" y="10577"/>
                  </a:lnTo>
                  <a:lnTo>
                    <a:pt x="18552" y="0"/>
                  </a:lnTo>
                  <a:lnTo>
                    <a:pt x="4181" y="10800"/>
                  </a:lnTo>
                  <a:lnTo>
                    <a:pt x="18813" y="0"/>
                  </a:lnTo>
                  <a:lnTo>
                    <a:pt x="4442" y="11134"/>
                  </a:lnTo>
                  <a:lnTo>
                    <a:pt x="19684" y="0"/>
                  </a:lnTo>
                  <a:lnTo>
                    <a:pt x="4442" y="11468"/>
                  </a:lnTo>
                  <a:lnTo>
                    <a:pt x="20206" y="0"/>
                  </a:lnTo>
                  <a:lnTo>
                    <a:pt x="4442" y="11468"/>
                  </a:lnTo>
                  <a:lnTo>
                    <a:pt x="20206" y="0"/>
                  </a:lnTo>
                  <a:lnTo>
                    <a:pt x="4442" y="11691"/>
                  </a:lnTo>
                  <a:lnTo>
                    <a:pt x="20381" y="0"/>
                  </a:lnTo>
                  <a:lnTo>
                    <a:pt x="4703" y="12915"/>
                  </a:lnTo>
                  <a:lnTo>
                    <a:pt x="21600" y="334"/>
                  </a:lnTo>
                  <a:lnTo>
                    <a:pt x="4877" y="13806"/>
                  </a:lnTo>
                  <a:lnTo>
                    <a:pt x="21165" y="1893"/>
                  </a:lnTo>
                  <a:lnTo>
                    <a:pt x="4877" y="14140"/>
                  </a:lnTo>
                  <a:lnTo>
                    <a:pt x="21165" y="2115"/>
                  </a:lnTo>
                  <a:lnTo>
                    <a:pt x="4877" y="14697"/>
                  </a:lnTo>
                  <a:lnTo>
                    <a:pt x="20642" y="3006"/>
                  </a:lnTo>
                  <a:lnTo>
                    <a:pt x="4877" y="15031"/>
                  </a:lnTo>
                  <a:lnTo>
                    <a:pt x="20642" y="3340"/>
                  </a:lnTo>
                  <a:lnTo>
                    <a:pt x="4877" y="15031"/>
                  </a:lnTo>
                  <a:lnTo>
                    <a:pt x="20381" y="3674"/>
                  </a:lnTo>
                  <a:lnTo>
                    <a:pt x="4877" y="16256"/>
                  </a:lnTo>
                  <a:lnTo>
                    <a:pt x="20206" y="4899"/>
                  </a:lnTo>
                  <a:lnTo>
                    <a:pt x="4877" y="16812"/>
                  </a:lnTo>
                  <a:lnTo>
                    <a:pt x="19684" y="5790"/>
                  </a:lnTo>
                  <a:lnTo>
                    <a:pt x="4442" y="18037"/>
                  </a:lnTo>
                  <a:lnTo>
                    <a:pt x="19248" y="7237"/>
                  </a:lnTo>
                  <a:lnTo>
                    <a:pt x="3745" y="20153"/>
                  </a:lnTo>
                  <a:lnTo>
                    <a:pt x="18987" y="8796"/>
                  </a:lnTo>
                  <a:lnTo>
                    <a:pt x="2352" y="21600"/>
                  </a:lnTo>
                  <a:lnTo>
                    <a:pt x="18813" y="9687"/>
                  </a:lnTo>
                </a:path>
              </a:pathLst>
            </a:custGeom>
            <a:noFill/>
            <a:ln w="3175" cap="rnd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92" name="Freeform 25"/>
            <p:cNvSpPr/>
            <p:nvPr/>
          </p:nvSpPr>
          <p:spPr>
            <a:xfrm>
              <a:off x="-1" y="4763"/>
              <a:ext cx="1651001" cy="696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62" y="295"/>
                  </a:lnTo>
                  <a:lnTo>
                    <a:pt x="228" y="0"/>
                  </a:lnTo>
                  <a:lnTo>
                    <a:pt x="104" y="787"/>
                  </a:lnTo>
                  <a:lnTo>
                    <a:pt x="727" y="0"/>
                  </a:lnTo>
                  <a:lnTo>
                    <a:pt x="104" y="935"/>
                  </a:lnTo>
                  <a:lnTo>
                    <a:pt x="727" y="0"/>
                  </a:lnTo>
                  <a:lnTo>
                    <a:pt x="166" y="1328"/>
                  </a:lnTo>
                  <a:lnTo>
                    <a:pt x="1122" y="0"/>
                  </a:lnTo>
                  <a:lnTo>
                    <a:pt x="228" y="1476"/>
                  </a:lnTo>
                  <a:lnTo>
                    <a:pt x="1288" y="0"/>
                  </a:lnTo>
                  <a:lnTo>
                    <a:pt x="228" y="1574"/>
                  </a:lnTo>
                  <a:lnTo>
                    <a:pt x="1412" y="0"/>
                  </a:lnTo>
                  <a:lnTo>
                    <a:pt x="291" y="2017"/>
                  </a:lnTo>
                  <a:lnTo>
                    <a:pt x="1682" y="0"/>
                  </a:lnTo>
                  <a:lnTo>
                    <a:pt x="332" y="2411"/>
                  </a:lnTo>
                  <a:lnTo>
                    <a:pt x="2139" y="0"/>
                  </a:lnTo>
                  <a:lnTo>
                    <a:pt x="395" y="2903"/>
                  </a:lnTo>
                  <a:lnTo>
                    <a:pt x="2534" y="0"/>
                  </a:lnTo>
                  <a:lnTo>
                    <a:pt x="457" y="3198"/>
                  </a:lnTo>
                  <a:lnTo>
                    <a:pt x="2804" y="0"/>
                  </a:lnTo>
                  <a:lnTo>
                    <a:pt x="498" y="3592"/>
                  </a:lnTo>
                  <a:lnTo>
                    <a:pt x="3095" y="0"/>
                  </a:lnTo>
                  <a:lnTo>
                    <a:pt x="561" y="4133"/>
                  </a:lnTo>
                  <a:lnTo>
                    <a:pt x="3593" y="0"/>
                  </a:lnTo>
                  <a:lnTo>
                    <a:pt x="561" y="4527"/>
                  </a:lnTo>
                  <a:lnTo>
                    <a:pt x="3863" y="0"/>
                  </a:lnTo>
                  <a:lnTo>
                    <a:pt x="561" y="4625"/>
                  </a:lnTo>
                  <a:lnTo>
                    <a:pt x="3988" y="0"/>
                  </a:lnTo>
                  <a:lnTo>
                    <a:pt x="623" y="4773"/>
                  </a:lnTo>
                  <a:lnTo>
                    <a:pt x="4092" y="0"/>
                  </a:lnTo>
                  <a:lnTo>
                    <a:pt x="623" y="4920"/>
                  </a:lnTo>
                  <a:lnTo>
                    <a:pt x="4216" y="0"/>
                  </a:lnTo>
                  <a:lnTo>
                    <a:pt x="623" y="5314"/>
                  </a:lnTo>
                  <a:lnTo>
                    <a:pt x="4486" y="0"/>
                  </a:lnTo>
                  <a:lnTo>
                    <a:pt x="623" y="5462"/>
                  </a:lnTo>
                  <a:lnTo>
                    <a:pt x="4548" y="0"/>
                  </a:lnTo>
                  <a:lnTo>
                    <a:pt x="623" y="5462"/>
                  </a:lnTo>
                  <a:lnTo>
                    <a:pt x="4590" y="0"/>
                  </a:lnTo>
                  <a:lnTo>
                    <a:pt x="623" y="5855"/>
                  </a:lnTo>
                  <a:lnTo>
                    <a:pt x="4881" y="0"/>
                  </a:lnTo>
                  <a:lnTo>
                    <a:pt x="623" y="6347"/>
                  </a:lnTo>
                  <a:lnTo>
                    <a:pt x="5338" y="0"/>
                  </a:lnTo>
                  <a:lnTo>
                    <a:pt x="623" y="6495"/>
                  </a:lnTo>
                  <a:lnTo>
                    <a:pt x="5379" y="0"/>
                  </a:lnTo>
                  <a:lnTo>
                    <a:pt x="623" y="6790"/>
                  </a:lnTo>
                  <a:lnTo>
                    <a:pt x="5545" y="0"/>
                  </a:lnTo>
                  <a:lnTo>
                    <a:pt x="623" y="7036"/>
                  </a:lnTo>
                  <a:lnTo>
                    <a:pt x="5712" y="0"/>
                  </a:lnTo>
                  <a:lnTo>
                    <a:pt x="623" y="7036"/>
                  </a:lnTo>
                  <a:lnTo>
                    <a:pt x="5774" y="0"/>
                  </a:lnTo>
                  <a:lnTo>
                    <a:pt x="623" y="7577"/>
                  </a:lnTo>
                  <a:lnTo>
                    <a:pt x="6168" y="0"/>
                  </a:lnTo>
                  <a:lnTo>
                    <a:pt x="623" y="7676"/>
                  </a:lnTo>
                  <a:lnTo>
                    <a:pt x="6272" y="0"/>
                  </a:lnTo>
                  <a:lnTo>
                    <a:pt x="623" y="7971"/>
                  </a:lnTo>
                  <a:lnTo>
                    <a:pt x="6459" y="0"/>
                  </a:lnTo>
                  <a:lnTo>
                    <a:pt x="623" y="8217"/>
                  </a:lnTo>
                  <a:lnTo>
                    <a:pt x="6667" y="0"/>
                  </a:lnTo>
                  <a:lnTo>
                    <a:pt x="623" y="8364"/>
                  </a:lnTo>
                  <a:lnTo>
                    <a:pt x="6729" y="0"/>
                  </a:lnTo>
                  <a:lnTo>
                    <a:pt x="665" y="8758"/>
                  </a:lnTo>
                  <a:lnTo>
                    <a:pt x="7062" y="0"/>
                  </a:lnTo>
                  <a:lnTo>
                    <a:pt x="665" y="9004"/>
                  </a:lnTo>
                  <a:lnTo>
                    <a:pt x="7290" y="0"/>
                  </a:lnTo>
                  <a:lnTo>
                    <a:pt x="665" y="9545"/>
                  </a:lnTo>
                  <a:lnTo>
                    <a:pt x="7685" y="0"/>
                  </a:lnTo>
                  <a:lnTo>
                    <a:pt x="665" y="9693"/>
                  </a:lnTo>
                  <a:lnTo>
                    <a:pt x="7788" y="0"/>
                  </a:lnTo>
                  <a:lnTo>
                    <a:pt x="727" y="10234"/>
                  </a:lnTo>
                  <a:lnTo>
                    <a:pt x="8183" y="0"/>
                  </a:lnTo>
                  <a:lnTo>
                    <a:pt x="727" y="10480"/>
                  </a:lnTo>
                  <a:lnTo>
                    <a:pt x="8349" y="0"/>
                  </a:lnTo>
                  <a:lnTo>
                    <a:pt x="727" y="10726"/>
                  </a:lnTo>
                  <a:lnTo>
                    <a:pt x="8578" y="0"/>
                  </a:lnTo>
                  <a:lnTo>
                    <a:pt x="727" y="11267"/>
                  </a:lnTo>
                  <a:lnTo>
                    <a:pt x="8972" y="0"/>
                  </a:lnTo>
                  <a:lnTo>
                    <a:pt x="789" y="11661"/>
                  </a:lnTo>
                  <a:lnTo>
                    <a:pt x="9305" y="0"/>
                  </a:lnTo>
                  <a:lnTo>
                    <a:pt x="789" y="11809"/>
                  </a:lnTo>
                  <a:lnTo>
                    <a:pt x="9429" y="0"/>
                  </a:lnTo>
                  <a:lnTo>
                    <a:pt x="852" y="12202"/>
                  </a:lnTo>
                  <a:lnTo>
                    <a:pt x="9762" y="0"/>
                  </a:lnTo>
                  <a:lnTo>
                    <a:pt x="852" y="12350"/>
                  </a:lnTo>
                  <a:lnTo>
                    <a:pt x="9865" y="0"/>
                  </a:lnTo>
                  <a:lnTo>
                    <a:pt x="893" y="12990"/>
                  </a:lnTo>
                  <a:lnTo>
                    <a:pt x="10385" y="0"/>
                  </a:lnTo>
                  <a:lnTo>
                    <a:pt x="893" y="12990"/>
                  </a:lnTo>
                  <a:lnTo>
                    <a:pt x="10426" y="0"/>
                  </a:lnTo>
                  <a:lnTo>
                    <a:pt x="955" y="13383"/>
                  </a:lnTo>
                  <a:lnTo>
                    <a:pt x="10758" y="0"/>
                  </a:lnTo>
                  <a:lnTo>
                    <a:pt x="1018" y="13777"/>
                  </a:lnTo>
                  <a:lnTo>
                    <a:pt x="11049" y="0"/>
                  </a:lnTo>
                  <a:lnTo>
                    <a:pt x="1018" y="13924"/>
                  </a:lnTo>
                  <a:lnTo>
                    <a:pt x="11215" y="0"/>
                  </a:lnTo>
                  <a:lnTo>
                    <a:pt x="1059" y="14318"/>
                  </a:lnTo>
                  <a:lnTo>
                    <a:pt x="11610" y="0"/>
                  </a:lnTo>
                  <a:lnTo>
                    <a:pt x="1122" y="14564"/>
                  </a:lnTo>
                  <a:lnTo>
                    <a:pt x="11776" y="0"/>
                  </a:lnTo>
                  <a:lnTo>
                    <a:pt x="1122" y="14712"/>
                  </a:lnTo>
                  <a:lnTo>
                    <a:pt x="11838" y="0"/>
                  </a:lnTo>
                  <a:lnTo>
                    <a:pt x="1122" y="14712"/>
                  </a:lnTo>
                  <a:lnTo>
                    <a:pt x="11880" y="0"/>
                  </a:lnTo>
                  <a:lnTo>
                    <a:pt x="1184" y="15007"/>
                  </a:lnTo>
                  <a:lnTo>
                    <a:pt x="12108" y="0"/>
                  </a:lnTo>
                  <a:lnTo>
                    <a:pt x="1184" y="15105"/>
                  </a:lnTo>
                  <a:lnTo>
                    <a:pt x="12275" y="0"/>
                  </a:lnTo>
                  <a:lnTo>
                    <a:pt x="1225" y="15253"/>
                  </a:lnTo>
                  <a:lnTo>
                    <a:pt x="12337" y="0"/>
                  </a:lnTo>
                  <a:lnTo>
                    <a:pt x="1288" y="15499"/>
                  </a:lnTo>
                  <a:lnTo>
                    <a:pt x="12628" y="0"/>
                  </a:lnTo>
                  <a:lnTo>
                    <a:pt x="1288" y="15646"/>
                  </a:lnTo>
                  <a:lnTo>
                    <a:pt x="12794" y="0"/>
                  </a:lnTo>
                  <a:lnTo>
                    <a:pt x="1350" y="16040"/>
                  </a:lnTo>
                  <a:lnTo>
                    <a:pt x="13064" y="0"/>
                  </a:lnTo>
                  <a:lnTo>
                    <a:pt x="1412" y="16286"/>
                  </a:lnTo>
                  <a:lnTo>
                    <a:pt x="13355" y="0"/>
                  </a:lnTo>
                  <a:lnTo>
                    <a:pt x="1454" y="16581"/>
                  </a:lnTo>
                  <a:lnTo>
                    <a:pt x="13562" y="0"/>
                  </a:lnTo>
                  <a:lnTo>
                    <a:pt x="1516" y="16581"/>
                  </a:lnTo>
                  <a:lnTo>
                    <a:pt x="13687" y="0"/>
                  </a:lnTo>
                  <a:lnTo>
                    <a:pt x="1516" y="16729"/>
                  </a:lnTo>
                  <a:lnTo>
                    <a:pt x="13749" y="0"/>
                  </a:lnTo>
                  <a:lnTo>
                    <a:pt x="1516" y="16827"/>
                  </a:lnTo>
                  <a:lnTo>
                    <a:pt x="13791" y="0"/>
                  </a:lnTo>
                  <a:lnTo>
                    <a:pt x="1578" y="17123"/>
                  </a:lnTo>
                  <a:lnTo>
                    <a:pt x="14082" y="0"/>
                  </a:lnTo>
                  <a:lnTo>
                    <a:pt x="1620" y="17221"/>
                  </a:lnTo>
                  <a:lnTo>
                    <a:pt x="14310" y="0"/>
                  </a:lnTo>
                  <a:lnTo>
                    <a:pt x="1682" y="17369"/>
                  </a:lnTo>
                  <a:lnTo>
                    <a:pt x="14414" y="0"/>
                  </a:lnTo>
                  <a:lnTo>
                    <a:pt x="1682" y="17516"/>
                  </a:lnTo>
                  <a:lnTo>
                    <a:pt x="14476" y="0"/>
                  </a:lnTo>
                  <a:lnTo>
                    <a:pt x="1786" y="17910"/>
                  </a:lnTo>
                  <a:lnTo>
                    <a:pt x="14871" y="0"/>
                  </a:lnTo>
                  <a:lnTo>
                    <a:pt x="1848" y="18008"/>
                  </a:lnTo>
                  <a:lnTo>
                    <a:pt x="15037" y="0"/>
                  </a:lnTo>
                  <a:lnTo>
                    <a:pt x="1911" y="18008"/>
                  </a:lnTo>
                  <a:lnTo>
                    <a:pt x="15078" y="148"/>
                  </a:lnTo>
                  <a:lnTo>
                    <a:pt x="2015" y="18451"/>
                  </a:lnTo>
                  <a:lnTo>
                    <a:pt x="15078" y="689"/>
                  </a:lnTo>
                  <a:lnTo>
                    <a:pt x="2015" y="18549"/>
                  </a:lnTo>
                  <a:lnTo>
                    <a:pt x="15078" y="689"/>
                  </a:lnTo>
                  <a:lnTo>
                    <a:pt x="2139" y="18697"/>
                  </a:lnTo>
                  <a:lnTo>
                    <a:pt x="15078" y="1082"/>
                  </a:lnTo>
                  <a:lnTo>
                    <a:pt x="2243" y="19091"/>
                  </a:lnTo>
                  <a:lnTo>
                    <a:pt x="15078" y="1476"/>
                  </a:lnTo>
                  <a:lnTo>
                    <a:pt x="2347" y="19337"/>
                  </a:lnTo>
                  <a:lnTo>
                    <a:pt x="15078" y="2116"/>
                  </a:lnTo>
                  <a:lnTo>
                    <a:pt x="2472" y="19632"/>
                  </a:lnTo>
                  <a:lnTo>
                    <a:pt x="14871" y="2657"/>
                  </a:lnTo>
                  <a:lnTo>
                    <a:pt x="2534" y="19730"/>
                  </a:lnTo>
                  <a:lnTo>
                    <a:pt x="14746" y="3051"/>
                  </a:lnTo>
                  <a:lnTo>
                    <a:pt x="2575" y="19730"/>
                  </a:lnTo>
                  <a:lnTo>
                    <a:pt x="14642" y="3297"/>
                  </a:lnTo>
                  <a:lnTo>
                    <a:pt x="2638" y="19878"/>
                  </a:lnTo>
                  <a:lnTo>
                    <a:pt x="14518" y="3739"/>
                  </a:lnTo>
                  <a:lnTo>
                    <a:pt x="2700" y="20026"/>
                  </a:lnTo>
                  <a:lnTo>
                    <a:pt x="14352" y="4133"/>
                  </a:lnTo>
                  <a:lnTo>
                    <a:pt x="2742" y="20173"/>
                  </a:lnTo>
                  <a:lnTo>
                    <a:pt x="14310" y="4379"/>
                  </a:lnTo>
                  <a:lnTo>
                    <a:pt x="2908" y="20419"/>
                  </a:lnTo>
                  <a:lnTo>
                    <a:pt x="14123" y="5019"/>
                  </a:lnTo>
                  <a:lnTo>
                    <a:pt x="3136" y="20665"/>
                  </a:lnTo>
                  <a:lnTo>
                    <a:pt x="14082" y="5708"/>
                  </a:lnTo>
                  <a:lnTo>
                    <a:pt x="3365" y="21059"/>
                  </a:lnTo>
                  <a:lnTo>
                    <a:pt x="14019" y="6495"/>
                  </a:lnTo>
                  <a:lnTo>
                    <a:pt x="3427" y="21059"/>
                  </a:lnTo>
                  <a:lnTo>
                    <a:pt x="14082" y="6495"/>
                  </a:lnTo>
                  <a:lnTo>
                    <a:pt x="3468" y="21206"/>
                  </a:lnTo>
                  <a:lnTo>
                    <a:pt x="14082" y="6642"/>
                  </a:lnTo>
                  <a:lnTo>
                    <a:pt x="3697" y="21354"/>
                  </a:lnTo>
                  <a:lnTo>
                    <a:pt x="14082" y="7184"/>
                  </a:lnTo>
                  <a:lnTo>
                    <a:pt x="3988" y="21452"/>
                  </a:lnTo>
                  <a:lnTo>
                    <a:pt x="14123" y="7676"/>
                  </a:lnTo>
                  <a:lnTo>
                    <a:pt x="4154" y="21600"/>
                  </a:lnTo>
                  <a:lnTo>
                    <a:pt x="14185" y="7823"/>
                  </a:lnTo>
                  <a:lnTo>
                    <a:pt x="4258" y="21600"/>
                  </a:lnTo>
                  <a:lnTo>
                    <a:pt x="14185" y="8069"/>
                  </a:lnTo>
                  <a:lnTo>
                    <a:pt x="4652" y="21600"/>
                  </a:lnTo>
                  <a:lnTo>
                    <a:pt x="14310" y="8512"/>
                  </a:lnTo>
                  <a:lnTo>
                    <a:pt x="4943" y="21600"/>
                  </a:lnTo>
                  <a:lnTo>
                    <a:pt x="14352" y="8758"/>
                  </a:lnTo>
                  <a:lnTo>
                    <a:pt x="5047" y="21600"/>
                  </a:lnTo>
                  <a:lnTo>
                    <a:pt x="14414" y="8906"/>
                  </a:lnTo>
                  <a:lnTo>
                    <a:pt x="5213" y="21600"/>
                  </a:lnTo>
                  <a:lnTo>
                    <a:pt x="14476" y="9004"/>
                  </a:lnTo>
                  <a:lnTo>
                    <a:pt x="5442" y="21600"/>
                  </a:lnTo>
                  <a:lnTo>
                    <a:pt x="14518" y="9152"/>
                  </a:lnTo>
                  <a:lnTo>
                    <a:pt x="5670" y="21600"/>
                  </a:lnTo>
                  <a:lnTo>
                    <a:pt x="14642" y="9398"/>
                  </a:lnTo>
                  <a:lnTo>
                    <a:pt x="5712" y="21600"/>
                  </a:lnTo>
                  <a:lnTo>
                    <a:pt x="14642" y="9398"/>
                  </a:lnTo>
                  <a:lnTo>
                    <a:pt x="5836" y="21600"/>
                  </a:lnTo>
                  <a:lnTo>
                    <a:pt x="14684" y="9545"/>
                  </a:lnTo>
                  <a:lnTo>
                    <a:pt x="6231" y="21600"/>
                  </a:lnTo>
                  <a:lnTo>
                    <a:pt x="14871" y="9791"/>
                  </a:lnTo>
                  <a:lnTo>
                    <a:pt x="6272" y="21600"/>
                  </a:lnTo>
                  <a:lnTo>
                    <a:pt x="14912" y="9791"/>
                  </a:lnTo>
                  <a:lnTo>
                    <a:pt x="6625" y="21600"/>
                  </a:lnTo>
                  <a:lnTo>
                    <a:pt x="15078" y="10087"/>
                  </a:lnTo>
                  <a:lnTo>
                    <a:pt x="6729" y="21600"/>
                  </a:lnTo>
                  <a:lnTo>
                    <a:pt x="15141" y="10087"/>
                  </a:lnTo>
                  <a:lnTo>
                    <a:pt x="7186" y="21600"/>
                  </a:lnTo>
                  <a:lnTo>
                    <a:pt x="15473" y="10333"/>
                  </a:lnTo>
                  <a:lnTo>
                    <a:pt x="7581" y="21600"/>
                  </a:lnTo>
                  <a:lnTo>
                    <a:pt x="15764" y="10480"/>
                  </a:lnTo>
                  <a:lnTo>
                    <a:pt x="7851" y="21600"/>
                  </a:lnTo>
                  <a:lnTo>
                    <a:pt x="15992" y="10480"/>
                  </a:lnTo>
                  <a:lnTo>
                    <a:pt x="8079" y="21600"/>
                  </a:lnTo>
                  <a:lnTo>
                    <a:pt x="16262" y="10480"/>
                  </a:lnTo>
                  <a:lnTo>
                    <a:pt x="8349" y="21600"/>
                  </a:lnTo>
                  <a:lnTo>
                    <a:pt x="16595" y="10333"/>
                  </a:lnTo>
                  <a:lnTo>
                    <a:pt x="8744" y="21600"/>
                  </a:lnTo>
                  <a:lnTo>
                    <a:pt x="17550" y="9693"/>
                  </a:lnTo>
                  <a:lnTo>
                    <a:pt x="9035" y="21600"/>
                  </a:lnTo>
                  <a:lnTo>
                    <a:pt x="21600" y="4379"/>
                  </a:lnTo>
                  <a:lnTo>
                    <a:pt x="9367" y="21600"/>
                  </a:lnTo>
                  <a:lnTo>
                    <a:pt x="21600" y="4920"/>
                  </a:lnTo>
                  <a:lnTo>
                    <a:pt x="9533" y="21600"/>
                  </a:lnTo>
                  <a:lnTo>
                    <a:pt x="21538" y="5166"/>
                  </a:lnTo>
                  <a:lnTo>
                    <a:pt x="9990" y="21600"/>
                  </a:lnTo>
                  <a:lnTo>
                    <a:pt x="21538" y="5855"/>
                  </a:lnTo>
                  <a:lnTo>
                    <a:pt x="10426" y="21600"/>
                  </a:lnTo>
                  <a:lnTo>
                    <a:pt x="21538" y="6495"/>
                  </a:lnTo>
                  <a:lnTo>
                    <a:pt x="10821" y="21600"/>
                  </a:lnTo>
                  <a:lnTo>
                    <a:pt x="21538" y="7036"/>
                  </a:lnTo>
                  <a:lnTo>
                    <a:pt x="11278" y="21600"/>
                  </a:lnTo>
                  <a:lnTo>
                    <a:pt x="21475" y="7676"/>
                  </a:lnTo>
                  <a:lnTo>
                    <a:pt x="11610" y="21600"/>
                  </a:lnTo>
                  <a:lnTo>
                    <a:pt x="21475" y="8069"/>
                  </a:lnTo>
                  <a:lnTo>
                    <a:pt x="11942" y="21600"/>
                  </a:lnTo>
                  <a:lnTo>
                    <a:pt x="21475" y="8610"/>
                  </a:lnTo>
                  <a:lnTo>
                    <a:pt x="11942" y="21600"/>
                  </a:lnTo>
                  <a:lnTo>
                    <a:pt x="21475" y="8610"/>
                  </a:lnTo>
                  <a:lnTo>
                    <a:pt x="12233" y="21600"/>
                  </a:lnTo>
                  <a:lnTo>
                    <a:pt x="21475" y="9004"/>
                  </a:lnTo>
                  <a:lnTo>
                    <a:pt x="12441" y="21600"/>
                  </a:lnTo>
                  <a:lnTo>
                    <a:pt x="21475" y="9299"/>
                  </a:lnTo>
                  <a:lnTo>
                    <a:pt x="12669" y="21600"/>
                  </a:lnTo>
                  <a:lnTo>
                    <a:pt x="21475" y="9693"/>
                  </a:lnTo>
                  <a:lnTo>
                    <a:pt x="13126" y="21600"/>
                  </a:lnTo>
                  <a:lnTo>
                    <a:pt x="21475" y="10234"/>
                  </a:lnTo>
                  <a:lnTo>
                    <a:pt x="13396" y="21600"/>
                  </a:lnTo>
                  <a:lnTo>
                    <a:pt x="21413" y="10628"/>
                  </a:lnTo>
                  <a:lnTo>
                    <a:pt x="13625" y="21600"/>
                  </a:lnTo>
                  <a:lnTo>
                    <a:pt x="21413" y="11021"/>
                  </a:lnTo>
                  <a:lnTo>
                    <a:pt x="13915" y="21600"/>
                  </a:lnTo>
                  <a:lnTo>
                    <a:pt x="21413" y="11415"/>
                  </a:lnTo>
                  <a:lnTo>
                    <a:pt x="14414" y="21600"/>
                  </a:lnTo>
                  <a:lnTo>
                    <a:pt x="21372" y="12055"/>
                  </a:lnTo>
                  <a:lnTo>
                    <a:pt x="14871" y="21600"/>
                  </a:lnTo>
                  <a:lnTo>
                    <a:pt x="21309" y="12744"/>
                  </a:lnTo>
                  <a:lnTo>
                    <a:pt x="15078" y="21600"/>
                  </a:lnTo>
                  <a:lnTo>
                    <a:pt x="21309" y="13137"/>
                  </a:lnTo>
                  <a:lnTo>
                    <a:pt x="15369" y="21600"/>
                  </a:lnTo>
                  <a:lnTo>
                    <a:pt x="21247" y="13678"/>
                  </a:lnTo>
                  <a:lnTo>
                    <a:pt x="15805" y="21600"/>
                  </a:lnTo>
                  <a:lnTo>
                    <a:pt x="21143" y="14318"/>
                  </a:lnTo>
                  <a:lnTo>
                    <a:pt x="15805" y="21600"/>
                  </a:lnTo>
                  <a:lnTo>
                    <a:pt x="21143" y="14466"/>
                  </a:lnTo>
                  <a:lnTo>
                    <a:pt x="15992" y="21600"/>
                  </a:lnTo>
                  <a:lnTo>
                    <a:pt x="21081" y="14712"/>
                  </a:lnTo>
                  <a:lnTo>
                    <a:pt x="16262" y="21600"/>
                  </a:lnTo>
                  <a:lnTo>
                    <a:pt x="20977" y="15253"/>
                  </a:lnTo>
                  <a:lnTo>
                    <a:pt x="16325" y="21600"/>
                  </a:lnTo>
                  <a:lnTo>
                    <a:pt x="20977" y="15253"/>
                  </a:lnTo>
                  <a:lnTo>
                    <a:pt x="16491" y="21600"/>
                  </a:lnTo>
                  <a:lnTo>
                    <a:pt x="20852" y="15646"/>
                  </a:lnTo>
                  <a:lnTo>
                    <a:pt x="16823" y="21600"/>
                  </a:lnTo>
                  <a:lnTo>
                    <a:pt x="20686" y="16286"/>
                  </a:lnTo>
                  <a:lnTo>
                    <a:pt x="17052" y="21600"/>
                  </a:lnTo>
                  <a:lnTo>
                    <a:pt x="20582" y="16827"/>
                  </a:lnTo>
                  <a:lnTo>
                    <a:pt x="17155" y="21600"/>
                  </a:lnTo>
                  <a:lnTo>
                    <a:pt x="20520" y="16975"/>
                  </a:lnTo>
                  <a:lnTo>
                    <a:pt x="17384" y="21600"/>
                  </a:lnTo>
                  <a:lnTo>
                    <a:pt x="20416" y="17516"/>
                  </a:lnTo>
                  <a:lnTo>
                    <a:pt x="17675" y="21600"/>
                  </a:lnTo>
                  <a:lnTo>
                    <a:pt x="20188" y="18156"/>
                  </a:lnTo>
                  <a:lnTo>
                    <a:pt x="17945" y="21600"/>
                  </a:lnTo>
                  <a:lnTo>
                    <a:pt x="19918" y="18943"/>
                  </a:lnTo>
                  <a:lnTo>
                    <a:pt x="18277" y="21452"/>
                  </a:lnTo>
                  <a:lnTo>
                    <a:pt x="19565" y="19730"/>
                  </a:lnTo>
                  <a:lnTo>
                    <a:pt x="18900" y="20960"/>
                  </a:lnTo>
                  <a:lnTo>
                    <a:pt x="19004" y="20813"/>
                  </a:lnTo>
                </a:path>
              </a:pathLst>
            </a:custGeom>
            <a:noFill/>
            <a:ln w="3175" cap="rnd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097" name="组合 40"/>
          <p:cNvGrpSpPr/>
          <p:nvPr/>
        </p:nvGrpSpPr>
        <p:grpSpPr>
          <a:xfrm>
            <a:off x="3610414" y="2705978"/>
            <a:ext cx="854076" cy="911226"/>
            <a:chOff x="0" y="0"/>
            <a:chExt cx="854075" cy="911225"/>
          </a:xfrm>
        </p:grpSpPr>
        <p:sp>
          <p:nvSpPr>
            <p:cNvPr id="1094" name="Freeform 9"/>
            <p:cNvSpPr/>
            <p:nvPr/>
          </p:nvSpPr>
          <p:spPr>
            <a:xfrm>
              <a:off x="0" y="112713"/>
              <a:ext cx="854075" cy="798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7257"/>
                  </a:moveTo>
                  <a:lnTo>
                    <a:pt x="0" y="7601"/>
                  </a:lnTo>
                  <a:lnTo>
                    <a:pt x="562" y="7257"/>
                  </a:lnTo>
                  <a:lnTo>
                    <a:pt x="0" y="7601"/>
                  </a:lnTo>
                  <a:lnTo>
                    <a:pt x="683" y="7257"/>
                  </a:lnTo>
                  <a:lnTo>
                    <a:pt x="0" y="8202"/>
                  </a:lnTo>
                  <a:lnTo>
                    <a:pt x="1445" y="7257"/>
                  </a:lnTo>
                  <a:lnTo>
                    <a:pt x="0" y="8546"/>
                  </a:lnTo>
                  <a:lnTo>
                    <a:pt x="1767" y="7386"/>
                  </a:lnTo>
                  <a:lnTo>
                    <a:pt x="0" y="8674"/>
                  </a:lnTo>
                  <a:lnTo>
                    <a:pt x="1847" y="7515"/>
                  </a:lnTo>
                  <a:lnTo>
                    <a:pt x="0" y="9018"/>
                  </a:lnTo>
                  <a:lnTo>
                    <a:pt x="1967" y="7858"/>
                  </a:lnTo>
                  <a:lnTo>
                    <a:pt x="0" y="9233"/>
                  </a:lnTo>
                  <a:lnTo>
                    <a:pt x="2088" y="7944"/>
                  </a:lnTo>
                  <a:lnTo>
                    <a:pt x="0" y="9361"/>
                  </a:lnTo>
                  <a:lnTo>
                    <a:pt x="2088" y="7944"/>
                  </a:lnTo>
                  <a:lnTo>
                    <a:pt x="0" y="9791"/>
                  </a:lnTo>
                  <a:lnTo>
                    <a:pt x="2409" y="8288"/>
                  </a:lnTo>
                  <a:lnTo>
                    <a:pt x="0" y="10177"/>
                  </a:lnTo>
                  <a:lnTo>
                    <a:pt x="2610" y="8546"/>
                  </a:lnTo>
                  <a:lnTo>
                    <a:pt x="0" y="10521"/>
                  </a:lnTo>
                  <a:lnTo>
                    <a:pt x="2851" y="8760"/>
                  </a:lnTo>
                  <a:lnTo>
                    <a:pt x="0" y="10950"/>
                  </a:lnTo>
                  <a:lnTo>
                    <a:pt x="3252" y="9018"/>
                  </a:lnTo>
                  <a:lnTo>
                    <a:pt x="0" y="11551"/>
                  </a:lnTo>
                  <a:lnTo>
                    <a:pt x="3814" y="9233"/>
                  </a:lnTo>
                  <a:lnTo>
                    <a:pt x="0" y="11766"/>
                  </a:lnTo>
                  <a:lnTo>
                    <a:pt x="4015" y="9233"/>
                  </a:lnTo>
                  <a:lnTo>
                    <a:pt x="0" y="12110"/>
                  </a:lnTo>
                  <a:lnTo>
                    <a:pt x="4457" y="9361"/>
                  </a:lnTo>
                  <a:lnTo>
                    <a:pt x="0" y="12711"/>
                  </a:lnTo>
                  <a:lnTo>
                    <a:pt x="5219" y="9447"/>
                  </a:lnTo>
                  <a:lnTo>
                    <a:pt x="0" y="12926"/>
                  </a:lnTo>
                  <a:lnTo>
                    <a:pt x="5781" y="9361"/>
                  </a:lnTo>
                  <a:lnTo>
                    <a:pt x="0" y="13269"/>
                  </a:lnTo>
                  <a:lnTo>
                    <a:pt x="21600" y="0"/>
                  </a:lnTo>
                  <a:lnTo>
                    <a:pt x="0" y="13613"/>
                  </a:lnTo>
                  <a:lnTo>
                    <a:pt x="21600" y="215"/>
                  </a:lnTo>
                  <a:lnTo>
                    <a:pt x="0" y="13742"/>
                  </a:lnTo>
                  <a:lnTo>
                    <a:pt x="21600" y="429"/>
                  </a:lnTo>
                  <a:lnTo>
                    <a:pt x="0" y="14343"/>
                  </a:lnTo>
                  <a:lnTo>
                    <a:pt x="21600" y="1031"/>
                  </a:lnTo>
                  <a:lnTo>
                    <a:pt x="0" y="14557"/>
                  </a:lnTo>
                  <a:lnTo>
                    <a:pt x="21600" y="1117"/>
                  </a:lnTo>
                  <a:lnTo>
                    <a:pt x="0" y="15030"/>
                  </a:lnTo>
                  <a:lnTo>
                    <a:pt x="21600" y="1718"/>
                  </a:lnTo>
                  <a:lnTo>
                    <a:pt x="0" y="15459"/>
                  </a:lnTo>
                  <a:lnTo>
                    <a:pt x="21600" y="2061"/>
                  </a:lnTo>
                  <a:lnTo>
                    <a:pt x="0" y="15588"/>
                  </a:lnTo>
                  <a:lnTo>
                    <a:pt x="21600" y="2276"/>
                  </a:lnTo>
                  <a:lnTo>
                    <a:pt x="0" y="15932"/>
                  </a:lnTo>
                  <a:lnTo>
                    <a:pt x="21600" y="2619"/>
                  </a:lnTo>
                  <a:lnTo>
                    <a:pt x="0" y="16189"/>
                  </a:lnTo>
                  <a:lnTo>
                    <a:pt x="21600" y="2877"/>
                  </a:lnTo>
                  <a:lnTo>
                    <a:pt x="0" y="16275"/>
                  </a:lnTo>
                  <a:lnTo>
                    <a:pt x="21600" y="3006"/>
                  </a:lnTo>
                  <a:lnTo>
                    <a:pt x="0" y="16876"/>
                  </a:lnTo>
                  <a:lnTo>
                    <a:pt x="21600" y="3564"/>
                  </a:lnTo>
                  <a:lnTo>
                    <a:pt x="0" y="17091"/>
                  </a:lnTo>
                  <a:lnTo>
                    <a:pt x="21600" y="3693"/>
                  </a:lnTo>
                  <a:lnTo>
                    <a:pt x="0" y="17435"/>
                  </a:lnTo>
                  <a:lnTo>
                    <a:pt x="21600" y="4122"/>
                  </a:lnTo>
                  <a:lnTo>
                    <a:pt x="0" y="17692"/>
                  </a:lnTo>
                  <a:lnTo>
                    <a:pt x="21600" y="4380"/>
                  </a:lnTo>
                  <a:lnTo>
                    <a:pt x="0" y="17907"/>
                  </a:lnTo>
                  <a:lnTo>
                    <a:pt x="21600" y="4595"/>
                  </a:lnTo>
                  <a:lnTo>
                    <a:pt x="0" y="18250"/>
                  </a:lnTo>
                  <a:lnTo>
                    <a:pt x="21600" y="4938"/>
                  </a:lnTo>
                  <a:lnTo>
                    <a:pt x="0" y="18723"/>
                  </a:lnTo>
                  <a:lnTo>
                    <a:pt x="21600" y="5411"/>
                  </a:lnTo>
                  <a:lnTo>
                    <a:pt x="0" y="19066"/>
                  </a:lnTo>
                  <a:lnTo>
                    <a:pt x="21600" y="5754"/>
                  </a:lnTo>
                  <a:lnTo>
                    <a:pt x="0" y="19410"/>
                  </a:lnTo>
                  <a:lnTo>
                    <a:pt x="21600" y="6012"/>
                  </a:lnTo>
                  <a:lnTo>
                    <a:pt x="0" y="19753"/>
                  </a:lnTo>
                  <a:lnTo>
                    <a:pt x="21600" y="6441"/>
                  </a:lnTo>
                  <a:lnTo>
                    <a:pt x="0" y="19882"/>
                  </a:lnTo>
                  <a:lnTo>
                    <a:pt x="21600" y="6570"/>
                  </a:lnTo>
                  <a:lnTo>
                    <a:pt x="0" y="20097"/>
                  </a:lnTo>
                  <a:lnTo>
                    <a:pt x="21600" y="6785"/>
                  </a:lnTo>
                  <a:lnTo>
                    <a:pt x="0" y="20569"/>
                  </a:lnTo>
                  <a:lnTo>
                    <a:pt x="21600" y="7257"/>
                  </a:lnTo>
                  <a:lnTo>
                    <a:pt x="120" y="20784"/>
                  </a:lnTo>
                  <a:lnTo>
                    <a:pt x="21600" y="7515"/>
                  </a:lnTo>
                  <a:lnTo>
                    <a:pt x="241" y="21128"/>
                  </a:lnTo>
                  <a:lnTo>
                    <a:pt x="21600" y="7944"/>
                  </a:lnTo>
                  <a:lnTo>
                    <a:pt x="361" y="21514"/>
                  </a:lnTo>
                  <a:lnTo>
                    <a:pt x="21600" y="8417"/>
                  </a:lnTo>
                  <a:lnTo>
                    <a:pt x="683" y="21600"/>
                  </a:lnTo>
                  <a:lnTo>
                    <a:pt x="21600" y="8674"/>
                  </a:lnTo>
                  <a:lnTo>
                    <a:pt x="883" y="21600"/>
                  </a:lnTo>
                  <a:lnTo>
                    <a:pt x="21600" y="8889"/>
                  </a:lnTo>
                  <a:lnTo>
                    <a:pt x="1204" y="21600"/>
                  </a:lnTo>
                  <a:lnTo>
                    <a:pt x="21600" y="9104"/>
                  </a:lnTo>
                  <a:lnTo>
                    <a:pt x="1847" y="21600"/>
                  </a:lnTo>
                  <a:lnTo>
                    <a:pt x="21600" y="9447"/>
                  </a:lnTo>
                  <a:lnTo>
                    <a:pt x="2610" y="21600"/>
                  </a:lnTo>
                  <a:lnTo>
                    <a:pt x="21600" y="9920"/>
                  </a:lnTo>
                  <a:lnTo>
                    <a:pt x="3051" y="21600"/>
                  </a:lnTo>
                  <a:lnTo>
                    <a:pt x="21600" y="10177"/>
                  </a:lnTo>
                  <a:lnTo>
                    <a:pt x="3814" y="21600"/>
                  </a:lnTo>
                  <a:lnTo>
                    <a:pt x="21600" y="10607"/>
                  </a:lnTo>
                  <a:lnTo>
                    <a:pt x="4336" y="21600"/>
                  </a:lnTo>
                  <a:lnTo>
                    <a:pt x="21600" y="10950"/>
                  </a:lnTo>
                  <a:lnTo>
                    <a:pt x="5019" y="21600"/>
                  </a:lnTo>
                  <a:lnTo>
                    <a:pt x="21600" y="11294"/>
                  </a:lnTo>
                  <a:lnTo>
                    <a:pt x="5661" y="21600"/>
                  </a:lnTo>
                  <a:lnTo>
                    <a:pt x="21600" y="11766"/>
                  </a:lnTo>
                  <a:lnTo>
                    <a:pt x="6103" y="21600"/>
                  </a:lnTo>
                  <a:lnTo>
                    <a:pt x="21600" y="12024"/>
                  </a:lnTo>
                  <a:lnTo>
                    <a:pt x="6504" y="21600"/>
                  </a:lnTo>
                  <a:lnTo>
                    <a:pt x="21600" y="12367"/>
                  </a:lnTo>
                  <a:lnTo>
                    <a:pt x="6745" y="21600"/>
                  </a:lnTo>
                  <a:lnTo>
                    <a:pt x="21600" y="12453"/>
                  </a:lnTo>
                  <a:lnTo>
                    <a:pt x="7588" y="21600"/>
                  </a:lnTo>
                  <a:lnTo>
                    <a:pt x="21600" y="12926"/>
                  </a:lnTo>
                  <a:lnTo>
                    <a:pt x="7829" y="21600"/>
                  </a:lnTo>
                  <a:lnTo>
                    <a:pt x="21600" y="13054"/>
                  </a:lnTo>
                  <a:lnTo>
                    <a:pt x="8672" y="21600"/>
                  </a:lnTo>
                  <a:lnTo>
                    <a:pt x="21600" y="13613"/>
                  </a:lnTo>
                  <a:lnTo>
                    <a:pt x="8672" y="21600"/>
                  </a:lnTo>
                  <a:lnTo>
                    <a:pt x="21600" y="13613"/>
                  </a:lnTo>
                  <a:lnTo>
                    <a:pt x="9676" y="21600"/>
                  </a:lnTo>
                  <a:lnTo>
                    <a:pt x="21600" y="14214"/>
                  </a:lnTo>
                  <a:lnTo>
                    <a:pt x="9756" y="21600"/>
                  </a:lnTo>
                  <a:lnTo>
                    <a:pt x="21600" y="14343"/>
                  </a:lnTo>
                  <a:lnTo>
                    <a:pt x="10198" y="21600"/>
                  </a:lnTo>
                  <a:lnTo>
                    <a:pt x="21600" y="14557"/>
                  </a:lnTo>
                  <a:lnTo>
                    <a:pt x="11081" y="21600"/>
                  </a:lnTo>
                  <a:lnTo>
                    <a:pt x="21600" y="15116"/>
                  </a:lnTo>
                  <a:lnTo>
                    <a:pt x="11201" y="21600"/>
                  </a:lnTo>
                  <a:lnTo>
                    <a:pt x="21600" y="15245"/>
                  </a:lnTo>
                  <a:lnTo>
                    <a:pt x="11844" y="21600"/>
                  </a:lnTo>
                  <a:lnTo>
                    <a:pt x="21600" y="15588"/>
                  </a:lnTo>
                  <a:lnTo>
                    <a:pt x="11924" y="21600"/>
                  </a:lnTo>
                  <a:lnTo>
                    <a:pt x="21600" y="15588"/>
                  </a:lnTo>
                  <a:lnTo>
                    <a:pt x="12807" y="21600"/>
                  </a:lnTo>
                  <a:lnTo>
                    <a:pt x="21600" y="16189"/>
                  </a:lnTo>
                  <a:lnTo>
                    <a:pt x="13129" y="21600"/>
                  </a:lnTo>
                  <a:lnTo>
                    <a:pt x="21600" y="16404"/>
                  </a:lnTo>
                  <a:lnTo>
                    <a:pt x="13570" y="21600"/>
                  </a:lnTo>
                  <a:lnTo>
                    <a:pt x="21600" y="16619"/>
                  </a:lnTo>
                  <a:lnTo>
                    <a:pt x="13891" y="21600"/>
                  </a:lnTo>
                  <a:lnTo>
                    <a:pt x="21600" y="16876"/>
                  </a:lnTo>
                  <a:lnTo>
                    <a:pt x="14454" y="21600"/>
                  </a:lnTo>
                  <a:lnTo>
                    <a:pt x="21600" y="17220"/>
                  </a:lnTo>
                  <a:lnTo>
                    <a:pt x="14775" y="21600"/>
                  </a:lnTo>
                  <a:lnTo>
                    <a:pt x="21600" y="17349"/>
                  </a:lnTo>
                  <a:lnTo>
                    <a:pt x="15618" y="21600"/>
                  </a:lnTo>
                  <a:lnTo>
                    <a:pt x="21600" y="17907"/>
                  </a:lnTo>
                  <a:lnTo>
                    <a:pt x="16622" y="21600"/>
                  </a:lnTo>
                  <a:lnTo>
                    <a:pt x="21600" y="18465"/>
                  </a:lnTo>
                  <a:lnTo>
                    <a:pt x="17264" y="21600"/>
                  </a:lnTo>
                  <a:lnTo>
                    <a:pt x="21600" y="18938"/>
                  </a:lnTo>
                  <a:lnTo>
                    <a:pt x="17465" y="21600"/>
                  </a:lnTo>
                  <a:lnTo>
                    <a:pt x="21600" y="19066"/>
                  </a:lnTo>
                  <a:lnTo>
                    <a:pt x="17706" y="21600"/>
                  </a:lnTo>
                  <a:lnTo>
                    <a:pt x="21600" y="19195"/>
                  </a:lnTo>
                  <a:lnTo>
                    <a:pt x="18107" y="21600"/>
                  </a:lnTo>
                  <a:lnTo>
                    <a:pt x="21600" y="19410"/>
                  </a:lnTo>
                  <a:lnTo>
                    <a:pt x="18549" y="21600"/>
                  </a:lnTo>
                  <a:lnTo>
                    <a:pt x="21600" y="19625"/>
                  </a:lnTo>
                  <a:lnTo>
                    <a:pt x="18990" y="21600"/>
                  </a:lnTo>
                  <a:lnTo>
                    <a:pt x="21600" y="19968"/>
                  </a:lnTo>
                  <a:lnTo>
                    <a:pt x="19512" y="21600"/>
                  </a:lnTo>
                  <a:lnTo>
                    <a:pt x="21600" y="20355"/>
                  </a:lnTo>
                  <a:lnTo>
                    <a:pt x="20195" y="21600"/>
                  </a:lnTo>
                  <a:lnTo>
                    <a:pt x="21600" y="20698"/>
                  </a:lnTo>
                  <a:lnTo>
                    <a:pt x="21158" y="21600"/>
                  </a:lnTo>
                  <a:lnTo>
                    <a:pt x="21600" y="21256"/>
                  </a:lnTo>
                  <a:lnTo>
                    <a:pt x="21600" y="21600"/>
                  </a:lnTo>
                </a:path>
              </a:pathLst>
            </a:custGeom>
            <a:noFill/>
            <a:ln w="3175" cap="rnd">
              <a:solidFill>
                <a:srgbClr val="00B0F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95" name="Freeform 10"/>
            <p:cNvSpPr/>
            <p:nvPr/>
          </p:nvSpPr>
          <p:spPr>
            <a:xfrm>
              <a:off x="125412" y="0"/>
              <a:ext cx="728664" cy="446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7456"/>
                  </a:moveTo>
                  <a:lnTo>
                    <a:pt x="8000" y="0"/>
                  </a:lnTo>
                  <a:lnTo>
                    <a:pt x="1129" y="6841"/>
                  </a:lnTo>
                  <a:lnTo>
                    <a:pt x="8376" y="0"/>
                  </a:lnTo>
                  <a:lnTo>
                    <a:pt x="1271" y="6841"/>
                  </a:lnTo>
                  <a:lnTo>
                    <a:pt x="8518" y="0"/>
                  </a:lnTo>
                  <a:lnTo>
                    <a:pt x="2165" y="6688"/>
                  </a:lnTo>
                  <a:lnTo>
                    <a:pt x="9271" y="0"/>
                  </a:lnTo>
                  <a:lnTo>
                    <a:pt x="3059" y="6841"/>
                  </a:lnTo>
                  <a:lnTo>
                    <a:pt x="10259" y="0"/>
                  </a:lnTo>
                  <a:lnTo>
                    <a:pt x="3529" y="7072"/>
                  </a:lnTo>
                  <a:lnTo>
                    <a:pt x="11059" y="0"/>
                  </a:lnTo>
                  <a:lnTo>
                    <a:pt x="3906" y="7302"/>
                  </a:lnTo>
                  <a:lnTo>
                    <a:pt x="11529" y="0"/>
                  </a:lnTo>
                  <a:lnTo>
                    <a:pt x="3906" y="7302"/>
                  </a:lnTo>
                  <a:lnTo>
                    <a:pt x="11671" y="0"/>
                  </a:lnTo>
                  <a:lnTo>
                    <a:pt x="4424" y="7917"/>
                  </a:lnTo>
                  <a:lnTo>
                    <a:pt x="12706" y="0"/>
                  </a:lnTo>
                  <a:lnTo>
                    <a:pt x="4565" y="8148"/>
                  </a:lnTo>
                  <a:lnTo>
                    <a:pt x="13224" y="0"/>
                  </a:lnTo>
                  <a:lnTo>
                    <a:pt x="4800" y="8532"/>
                  </a:lnTo>
                  <a:lnTo>
                    <a:pt x="13835" y="0"/>
                  </a:lnTo>
                  <a:lnTo>
                    <a:pt x="5082" y="8917"/>
                  </a:lnTo>
                  <a:lnTo>
                    <a:pt x="14588" y="0"/>
                  </a:lnTo>
                  <a:lnTo>
                    <a:pt x="5176" y="9378"/>
                  </a:lnTo>
                  <a:lnTo>
                    <a:pt x="15106" y="0"/>
                  </a:lnTo>
                  <a:lnTo>
                    <a:pt x="5318" y="9532"/>
                  </a:lnTo>
                  <a:lnTo>
                    <a:pt x="15482" y="0"/>
                  </a:lnTo>
                  <a:lnTo>
                    <a:pt x="5459" y="9993"/>
                  </a:lnTo>
                  <a:lnTo>
                    <a:pt x="15859" y="0"/>
                  </a:lnTo>
                  <a:lnTo>
                    <a:pt x="5459" y="9993"/>
                  </a:lnTo>
                  <a:lnTo>
                    <a:pt x="16000" y="0"/>
                  </a:lnTo>
                  <a:lnTo>
                    <a:pt x="5600" y="10377"/>
                  </a:lnTo>
                  <a:lnTo>
                    <a:pt x="16612" y="0"/>
                  </a:lnTo>
                  <a:lnTo>
                    <a:pt x="5600" y="10608"/>
                  </a:lnTo>
                  <a:lnTo>
                    <a:pt x="16753" y="0"/>
                  </a:lnTo>
                  <a:lnTo>
                    <a:pt x="5694" y="11453"/>
                  </a:lnTo>
                  <a:lnTo>
                    <a:pt x="17647" y="0"/>
                  </a:lnTo>
                  <a:lnTo>
                    <a:pt x="5835" y="11838"/>
                  </a:lnTo>
                  <a:lnTo>
                    <a:pt x="18306" y="0"/>
                  </a:lnTo>
                  <a:lnTo>
                    <a:pt x="5835" y="12222"/>
                  </a:lnTo>
                  <a:lnTo>
                    <a:pt x="18776" y="0"/>
                  </a:lnTo>
                  <a:lnTo>
                    <a:pt x="5835" y="12837"/>
                  </a:lnTo>
                  <a:lnTo>
                    <a:pt x="19435" y="0"/>
                  </a:lnTo>
                  <a:lnTo>
                    <a:pt x="5835" y="13298"/>
                  </a:lnTo>
                  <a:lnTo>
                    <a:pt x="19953" y="0"/>
                  </a:lnTo>
                  <a:lnTo>
                    <a:pt x="5976" y="13683"/>
                  </a:lnTo>
                  <a:lnTo>
                    <a:pt x="20329" y="0"/>
                  </a:lnTo>
                  <a:lnTo>
                    <a:pt x="5976" y="13683"/>
                  </a:lnTo>
                  <a:lnTo>
                    <a:pt x="20424" y="0"/>
                  </a:lnTo>
                  <a:lnTo>
                    <a:pt x="5976" y="14298"/>
                  </a:lnTo>
                  <a:lnTo>
                    <a:pt x="21082" y="0"/>
                  </a:lnTo>
                  <a:lnTo>
                    <a:pt x="5976" y="14759"/>
                  </a:lnTo>
                  <a:lnTo>
                    <a:pt x="21600" y="0"/>
                  </a:lnTo>
                  <a:lnTo>
                    <a:pt x="5835" y="15758"/>
                  </a:lnTo>
                  <a:lnTo>
                    <a:pt x="21600" y="846"/>
                  </a:lnTo>
                  <a:lnTo>
                    <a:pt x="5835" y="16373"/>
                  </a:lnTo>
                  <a:lnTo>
                    <a:pt x="21600" y="1460"/>
                  </a:lnTo>
                  <a:lnTo>
                    <a:pt x="5835" y="16834"/>
                  </a:lnTo>
                  <a:lnTo>
                    <a:pt x="21600" y="1922"/>
                  </a:lnTo>
                  <a:lnTo>
                    <a:pt x="5694" y="17603"/>
                  </a:lnTo>
                  <a:lnTo>
                    <a:pt x="21600" y="2767"/>
                  </a:lnTo>
                  <a:lnTo>
                    <a:pt x="5600" y="18679"/>
                  </a:lnTo>
                  <a:lnTo>
                    <a:pt x="21600" y="3536"/>
                  </a:lnTo>
                  <a:lnTo>
                    <a:pt x="5082" y="20293"/>
                  </a:lnTo>
                  <a:lnTo>
                    <a:pt x="21600" y="4612"/>
                  </a:lnTo>
                  <a:lnTo>
                    <a:pt x="4329" y="21369"/>
                  </a:lnTo>
                  <a:lnTo>
                    <a:pt x="21600" y="4996"/>
                  </a:lnTo>
                  <a:lnTo>
                    <a:pt x="4047" y="21600"/>
                  </a:lnTo>
                  <a:lnTo>
                    <a:pt x="21600" y="5227"/>
                  </a:lnTo>
                </a:path>
              </a:pathLst>
            </a:custGeom>
            <a:noFill/>
            <a:ln w="3175" cap="rnd">
              <a:solidFill>
                <a:srgbClr val="00B0F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96" name="Freeform 11"/>
            <p:cNvSpPr/>
            <p:nvPr/>
          </p:nvSpPr>
          <p:spPr>
            <a:xfrm>
              <a:off x="-1" y="0"/>
              <a:ext cx="395290" cy="223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60" y="0"/>
                  </a:lnTo>
                  <a:lnTo>
                    <a:pt x="0" y="460"/>
                  </a:lnTo>
                  <a:lnTo>
                    <a:pt x="520" y="0"/>
                  </a:lnTo>
                  <a:lnTo>
                    <a:pt x="0" y="2604"/>
                  </a:lnTo>
                  <a:lnTo>
                    <a:pt x="2342" y="0"/>
                  </a:lnTo>
                  <a:lnTo>
                    <a:pt x="0" y="3370"/>
                  </a:lnTo>
                  <a:lnTo>
                    <a:pt x="3296" y="0"/>
                  </a:lnTo>
                  <a:lnTo>
                    <a:pt x="0" y="4136"/>
                  </a:lnTo>
                  <a:lnTo>
                    <a:pt x="3990" y="0"/>
                  </a:lnTo>
                  <a:lnTo>
                    <a:pt x="0" y="4596"/>
                  </a:lnTo>
                  <a:lnTo>
                    <a:pt x="4511" y="0"/>
                  </a:lnTo>
                  <a:lnTo>
                    <a:pt x="0" y="5515"/>
                  </a:lnTo>
                  <a:lnTo>
                    <a:pt x="5205" y="0"/>
                  </a:lnTo>
                  <a:lnTo>
                    <a:pt x="0" y="7047"/>
                  </a:lnTo>
                  <a:lnTo>
                    <a:pt x="6853" y="0"/>
                  </a:lnTo>
                  <a:lnTo>
                    <a:pt x="0" y="8272"/>
                  </a:lnTo>
                  <a:lnTo>
                    <a:pt x="8241" y="0"/>
                  </a:lnTo>
                  <a:lnTo>
                    <a:pt x="0" y="10417"/>
                  </a:lnTo>
                  <a:lnTo>
                    <a:pt x="10149" y="0"/>
                  </a:lnTo>
                  <a:lnTo>
                    <a:pt x="0" y="11643"/>
                  </a:lnTo>
                  <a:lnTo>
                    <a:pt x="11277" y="0"/>
                  </a:lnTo>
                  <a:lnTo>
                    <a:pt x="0" y="13328"/>
                  </a:lnTo>
                  <a:lnTo>
                    <a:pt x="12925" y="0"/>
                  </a:lnTo>
                  <a:lnTo>
                    <a:pt x="0" y="13328"/>
                  </a:lnTo>
                  <a:lnTo>
                    <a:pt x="13186" y="0"/>
                  </a:lnTo>
                  <a:lnTo>
                    <a:pt x="0" y="14553"/>
                  </a:lnTo>
                  <a:lnTo>
                    <a:pt x="14313" y="0"/>
                  </a:lnTo>
                  <a:lnTo>
                    <a:pt x="0" y="15319"/>
                  </a:lnTo>
                  <a:lnTo>
                    <a:pt x="15007" y="0"/>
                  </a:lnTo>
                  <a:lnTo>
                    <a:pt x="0" y="17004"/>
                  </a:lnTo>
                  <a:lnTo>
                    <a:pt x="16395" y="0"/>
                  </a:lnTo>
                  <a:lnTo>
                    <a:pt x="0" y="17004"/>
                  </a:lnTo>
                  <a:lnTo>
                    <a:pt x="16655" y="0"/>
                  </a:lnTo>
                  <a:lnTo>
                    <a:pt x="0" y="18689"/>
                  </a:lnTo>
                  <a:lnTo>
                    <a:pt x="18304" y="0"/>
                  </a:lnTo>
                  <a:lnTo>
                    <a:pt x="0" y="18996"/>
                  </a:lnTo>
                  <a:lnTo>
                    <a:pt x="18564" y="0"/>
                  </a:lnTo>
                  <a:lnTo>
                    <a:pt x="0" y="19915"/>
                  </a:lnTo>
                  <a:lnTo>
                    <a:pt x="19518" y="0"/>
                  </a:lnTo>
                  <a:lnTo>
                    <a:pt x="0" y="21600"/>
                  </a:lnTo>
                  <a:lnTo>
                    <a:pt x="21080" y="0"/>
                  </a:lnTo>
                  <a:lnTo>
                    <a:pt x="520" y="21600"/>
                  </a:lnTo>
                  <a:lnTo>
                    <a:pt x="21600" y="0"/>
                  </a:lnTo>
                  <a:lnTo>
                    <a:pt x="1648" y="21600"/>
                  </a:lnTo>
                  <a:lnTo>
                    <a:pt x="4511" y="18689"/>
                  </a:lnTo>
                  <a:lnTo>
                    <a:pt x="2602" y="21600"/>
                  </a:lnTo>
                  <a:lnTo>
                    <a:pt x="3557" y="20681"/>
                  </a:lnTo>
                  <a:lnTo>
                    <a:pt x="3296" y="21600"/>
                  </a:lnTo>
                </a:path>
              </a:pathLst>
            </a:custGeom>
            <a:noFill/>
            <a:ln w="3175" cap="rnd">
              <a:solidFill>
                <a:srgbClr val="00B0F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102" name="组合 41"/>
          <p:cNvGrpSpPr/>
          <p:nvPr/>
        </p:nvGrpSpPr>
        <p:grpSpPr>
          <a:xfrm>
            <a:off x="3080190" y="1162928"/>
            <a:ext cx="809626" cy="2312989"/>
            <a:chOff x="0" y="0"/>
            <a:chExt cx="809625" cy="2312988"/>
          </a:xfrm>
        </p:grpSpPr>
        <p:sp>
          <p:nvSpPr>
            <p:cNvPr id="1098" name="Freeform 27"/>
            <p:cNvSpPr/>
            <p:nvPr/>
          </p:nvSpPr>
          <p:spPr>
            <a:xfrm>
              <a:off x="615950" y="1727200"/>
              <a:ext cx="133350" cy="77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257" y="3527"/>
                  </a:moveTo>
                  <a:lnTo>
                    <a:pt x="10543" y="2645"/>
                  </a:lnTo>
                  <a:lnTo>
                    <a:pt x="3600" y="13224"/>
                  </a:lnTo>
                  <a:lnTo>
                    <a:pt x="16714" y="0"/>
                  </a:lnTo>
                  <a:lnTo>
                    <a:pt x="2314" y="16751"/>
                  </a:lnTo>
                  <a:lnTo>
                    <a:pt x="18771" y="0"/>
                  </a:lnTo>
                  <a:lnTo>
                    <a:pt x="0" y="21600"/>
                  </a:lnTo>
                  <a:lnTo>
                    <a:pt x="21600" y="0"/>
                  </a:lnTo>
                </a:path>
              </a:pathLst>
            </a:custGeom>
            <a:noFill/>
            <a:ln w="3175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1101" name="组合 34"/>
            <p:cNvGrpSpPr/>
            <p:nvPr/>
          </p:nvGrpSpPr>
          <p:grpSpPr>
            <a:xfrm>
              <a:off x="-1" y="-1"/>
              <a:ext cx="809627" cy="2312990"/>
              <a:chOff x="0" y="0"/>
              <a:chExt cx="809625" cy="2312988"/>
            </a:xfrm>
          </p:grpSpPr>
          <p:sp>
            <p:nvSpPr>
              <p:cNvPr id="1099" name="Freeform 26"/>
              <p:cNvSpPr/>
              <p:nvPr/>
            </p:nvSpPr>
            <p:spPr>
              <a:xfrm>
                <a:off x="496887" y="1731963"/>
                <a:ext cx="312739" cy="2270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4199"/>
                    </a:moveTo>
                    <a:lnTo>
                      <a:pt x="18091" y="0"/>
                    </a:lnTo>
                    <a:lnTo>
                      <a:pt x="2303" y="13897"/>
                    </a:lnTo>
                    <a:lnTo>
                      <a:pt x="19188" y="453"/>
                    </a:lnTo>
                    <a:lnTo>
                      <a:pt x="3509" y="13897"/>
                    </a:lnTo>
                    <a:lnTo>
                      <a:pt x="19846" y="1208"/>
                    </a:lnTo>
                    <a:lnTo>
                      <a:pt x="5592" y="13897"/>
                    </a:lnTo>
                    <a:lnTo>
                      <a:pt x="20394" y="2417"/>
                    </a:lnTo>
                    <a:lnTo>
                      <a:pt x="6798" y="13897"/>
                    </a:lnTo>
                    <a:lnTo>
                      <a:pt x="20723" y="2870"/>
                    </a:lnTo>
                    <a:lnTo>
                      <a:pt x="8552" y="14199"/>
                    </a:lnTo>
                    <a:lnTo>
                      <a:pt x="21052" y="4531"/>
                    </a:lnTo>
                    <a:lnTo>
                      <a:pt x="9429" y="15860"/>
                    </a:lnTo>
                    <a:lnTo>
                      <a:pt x="21271" y="6042"/>
                    </a:lnTo>
                    <a:lnTo>
                      <a:pt x="9429" y="15860"/>
                    </a:lnTo>
                    <a:lnTo>
                      <a:pt x="21271" y="6495"/>
                    </a:lnTo>
                    <a:lnTo>
                      <a:pt x="9429" y="16313"/>
                    </a:lnTo>
                    <a:lnTo>
                      <a:pt x="21600" y="6948"/>
                    </a:lnTo>
                    <a:lnTo>
                      <a:pt x="10087" y="17522"/>
                    </a:lnTo>
                    <a:lnTo>
                      <a:pt x="21600" y="8610"/>
                    </a:lnTo>
                    <a:lnTo>
                      <a:pt x="10636" y="18730"/>
                    </a:lnTo>
                    <a:lnTo>
                      <a:pt x="21600" y="9818"/>
                    </a:lnTo>
                    <a:lnTo>
                      <a:pt x="11513" y="19485"/>
                    </a:lnTo>
                    <a:lnTo>
                      <a:pt x="21600" y="11329"/>
                    </a:lnTo>
                    <a:lnTo>
                      <a:pt x="11842" y="19938"/>
                    </a:lnTo>
                    <a:lnTo>
                      <a:pt x="21600" y="12235"/>
                    </a:lnTo>
                    <a:lnTo>
                      <a:pt x="12171" y="20392"/>
                    </a:lnTo>
                    <a:lnTo>
                      <a:pt x="21600" y="12688"/>
                    </a:lnTo>
                    <a:lnTo>
                      <a:pt x="12390" y="20392"/>
                    </a:lnTo>
                    <a:lnTo>
                      <a:pt x="21600" y="12990"/>
                    </a:lnTo>
                    <a:lnTo>
                      <a:pt x="13267" y="21147"/>
                    </a:lnTo>
                    <a:lnTo>
                      <a:pt x="21600" y="14652"/>
                    </a:lnTo>
                    <a:lnTo>
                      <a:pt x="13596" y="21147"/>
                    </a:lnTo>
                    <a:lnTo>
                      <a:pt x="21271" y="15105"/>
                    </a:lnTo>
                    <a:lnTo>
                      <a:pt x="14473" y="21600"/>
                    </a:lnTo>
                    <a:lnTo>
                      <a:pt x="21271" y="15860"/>
                    </a:lnTo>
                    <a:lnTo>
                      <a:pt x="15350" y="21600"/>
                    </a:lnTo>
                    <a:lnTo>
                      <a:pt x="21052" y="17069"/>
                    </a:lnTo>
                    <a:lnTo>
                      <a:pt x="15679" y="21600"/>
                    </a:lnTo>
                    <a:lnTo>
                      <a:pt x="21052" y="17522"/>
                    </a:lnTo>
                    <a:lnTo>
                      <a:pt x="18091" y="21147"/>
                    </a:lnTo>
                    <a:lnTo>
                      <a:pt x="19846" y="19938"/>
                    </a:lnTo>
                    <a:lnTo>
                      <a:pt x="18640" y="21147"/>
                    </a:lnTo>
                    <a:lnTo>
                      <a:pt x="19188" y="20694"/>
                    </a:lnTo>
                  </a:path>
                </a:pathLst>
              </a:custGeom>
              <a:noFill/>
              <a:ln w="3175" cap="rnd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100" name="Freeform 28"/>
              <p:cNvSpPr/>
              <p:nvPr/>
            </p:nvSpPr>
            <p:spPr>
              <a:xfrm>
                <a:off x="-1" y="-1"/>
                <a:ext cx="595314" cy="23129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7683" y="0"/>
                    </a:moveTo>
                    <a:lnTo>
                      <a:pt x="16762" y="208"/>
                    </a:lnTo>
                    <a:lnTo>
                      <a:pt x="17683" y="44"/>
                    </a:lnTo>
                    <a:lnTo>
                      <a:pt x="16013" y="356"/>
                    </a:lnTo>
                    <a:lnTo>
                      <a:pt x="17683" y="119"/>
                    </a:lnTo>
                    <a:lnTo>
                      <a:pt x="14746" y="637"/>
                    </a:lnTo>
                    <a:lnTo>
                      <a:pt x="17683" y="208"/>
                    </a:lnTo>
                    <a:lnTo>
                      <a:pt x="13190" y="1082"/>
                    </a:lnTo>
                    <a:lnTo>
                      <a:pt x="17683" y="400"/>
                    </a:lnTo>
                    <a:lnTo>
                      <a:pt x="11808" y="1482"/>
                    </a:lnTo>
                    <a:lnTo>
                      <a:pt x="17683" y="608"/>
                    </a:lnTo>
                    <a:lnTo>
                      <a:pt x="11002" y="1720"/>
                    </a:lnTo>
                    <a:lnTo>
                      <a:pt x="17683" y="726"/>
                    </a:lnTo>
                    <a:lnTo>
                      <a:pt x="10253" y="1957"/>
                    </a:lnTo>
                    <a:lnTo>
                      <a:pt x="17683" y="875"/>
                    </a:lnTo>
                    <a:lnTo>
                      <a:pt x="9446" y="2194"/>
                    </a:lnTo>
                    <a:lnTo>
                      <a:pt x="17683" y="993"/>
                    </a:lnTo>
                    <a:lnTo>
                      <a:pt x="8698" y="2520"/>
                    </a:lnTo>
                    <a:lnTo>
                      <a:pt x="17683" y="1201"/>
                    </a:lnTo>
                    <a:lnTo>
                      <a:pt x="8064" y="2802"/>
                    </a:lnTo>
                    <a:lnTo>
                      <a:pt x="17683" y="1364"/>
                    </a:lnTo>
                    <a:lnTo>
                      <a:pt x="7315" y="3084"/>
                    </a:lnTo>
                    <a:lnTo>
                      <a:pt x="17683" y="1512"/>
                    </a:lnTo>
                    <a:lnTo>
                      <a:pt x="6970" y="3232"/>
                    </a:lnTo>
                    <a:lnTo>
                      <a:pt x="17683" y="1646"/>
                    </a:lnTo>
                    <a:lnTo>
                      <a:pt x="6336" y="3469"/>
                    </a:lnTo>
                    <a:lnTo>
                      <a:pt x="17683" y="1794"/>
                    </a:lnTo>
                    <a:lnTo>
                      <a:pt x="6336" y="3514"/>
                    </a:lnTo>
                    <a:lnTo>
                      <a:pt x="17683" y="1838"/>
                    </a:lnTo>
                    <a:lnTo>
                      <a:pt x="5875" y="3721"/>
                    </a:lnTo>
                    <a:lnTo>
                      <a:pt x="17683" y="1957"/>
                    </a:lnTo>
                    <a:lnTo>
                      <a:pt x="5587" y="3840"/>
                    </a:lnTo>
                    <a:lnTo>
                      <a:pt x="17683" y="2031"/>
                    </a:lnTo>
                    <a:lnTo>
                      <a:pt x="5126" y="4032"/>
                    </a:lnTo>
                    <a:lnTo>
                      <a:pt x="17683" y="2194"/>
                    </a:lnTo>
                    <a:lnTo>
                      <a:pt x="4666" y="4314"/>
                    </a:lnTo>
                    <a:lnTo>
                      <a:pt x="17683" y="2357"/>
                    </a:lnTo>
                    <a:lnTo>
                      <a:pt x="4666" y="4359"/>
                    </a:lnTo>
                    <a:lnTo>
                      <a:pt x="17683" y="2402"/>
                    </a:lnTo>
                    <a:lnTo>
                      <a:pt x="4493" y="4388"/>
                    </a:lnTo>
                    <a:lnTo>
                      <a:pt x="17683" y="2431"/>
                    </a:lnTo>
                    <a:lnTo>
                      <a:pt x="4493" y="4477"/>
                    </a:lnTo>
                    <a:lnTo>
                      <a:pt x="17683" y="2476"/>
                    </a:lnTo>
                    <a:lnTo>
                      <a:pt x="4205" y="4640"/>
                    </a:lnTo>
                    <a:lnTo>
                      <a:pt x="17683" y="2639"/>
                    </a:lnTo>
                    <a:lnTo>
                      <a:pt x="3859" y="4788"/>
                    </a:lnTo>
                    <a:lnTo>
                      <a:pt x="17683" y="2757"/>
                    </a:lnTo>
                    <a:lnTo>
                      <a:pt x="3686" y="4907"/>
                    </a:lnTo>
                    <a:lnTo>
                      <a:pt x="17683" y="2832"/>
                    </a:lnTo>
                    <a:lnTo>
                      <a:pt x="3398" y="5040"/>
                    </a:lnTo>
                    <a:lnTo>
                      <a:pt x="17683" y="2921"/>
                    </a:lnTo>
                    <a:lnTo>
                      <a:pt x="3226" y="5159"/>
                    </a:lnTo>
                    <a:lnTo>
                      <a:pt x="17683" y="2995"/>
                    </a:lnTo>
                    <a:lnTo>
                      <a:pt x="3110" y="5233"/>
                    </a:lnTo>
                    <a:lnTo>
                      <a:pt x="17683" y="3084"/>
                    </a:lnTo>
                    <a:lnTo>
                      <a:pt x="2938" y="5352"/>
                    </a:lnTo>
                    <a:lnTo>
                      <a:pt x="17683" y="3158"/>
                    </a:lnTo>
                    <a:lnTo>
                      <a:pt x="2650" y="5589"/>
                    </a:lnTo>
                    <a:lnTo>
                      <a:pt x="17683" y="3350"/>
                    </a:lnTo>
                    <a:lnTo>
                      <a:pt x="2477" y="5678"/>
                    </a:lnTo>
                    <a:lnTo>
                      <a:pt x="17683" y="3439"/>
                    </a:lnTo>
                    <a:lnTo>
                      <a:pt x="2477" y="5752"/>
                    </a:lnTo>
                    <a:lnTo>
                      <a:pt x="17683" y="3514"/>
                    </a:lnTo>
                    <a:lnTo>
                      <a:pt x="2304" y="5826"/>
                    </a:lnTo>
                    <a:lnTo>
                      <a:pt x="17683" y="3558"/>
                    </a:lnTo>
                    <a:lnTo>
                      <a:pt x="2304" y="5826"/>
                    </a:lnTo>
                    <a:lnTo>
                      <a:pt x="17683" y="3558"/>
                    </a:lnTo>
                    <a:lnTo>
                      <a:pt x="2131" y="5945"/>
                    </a:lnTo>
                    <a:lnTo>
                      <a:pt x="17683" y="3632"/>
                    </a:lnTo>
                    <a:lnTo>
                      <a:pt x="2016" y="6108"/>
                    </a:lnTo>
                    <a:lnTo>
                      <a:pt x="17683" y="3751"/>
                    </a:lnTo>
                    <a:lnTo>
                      <a:pt x="1670" y="6271"/>
                    </a:lnTo>
                    <a:lnTo>
                      <a:pt x="17683" y="3914"/>
                    </a:lnTo>
                    <a:lnTo>
                      <a:pt x="1555" y="6508"/>
                    </a:lnTo>
                    <a:lnTo>
                      <a:pt x="17683" y="4121"/>
                    </a:lnTo>
                    <a:lnTo>
                      <a:pt x="1555" y="6508"/>
                    </a:lnTo>
                    <a:lnTo>
                      <a:pt x="17683" y="4121"/>
                    </a:lnTo>
                    <a:lnTo>
                      <a:pt x="1382" y="6627"/>
                    </a:lnTo>
                    <a:lnTo>
                      <a:pt x="17683" y="4240"/>
                    </a:lnTo>
                    <a:lnTo>
                      <a:pt x="1210" y="6864"/>
                    </a:lnTo>
                    <a:lnTo>
                      <a:pt x="17683" y="4388"/>
                    </a:lnTo>
                    <a:lnTo>
                      <a:pt x="1210" y="6908"/>
                    </a:lnTo>
                    <a:lnTo>
                      <a:pt x="17683" y="4433"/>
                    </a:lnTo>
                    <a:lnTo>
                      <a:pt x="922" y="7116"/>
                    </a:lnTo>
                    <a:lnTo>
                      <a:pt x="17683" y="4640"/>
                    </a:lnTo>
                    <a:lnTo>
                      <a:pt x="922" y="7235"/>
                    </a:lnTo>
                    <a:lnTo>
                      <a:pt x="17683" y="4714"/>
                    </a:lnTo>
                    <a:lnTo>
                      <a:pt x="749" y="7383"/>
                    </a:lnTo>
                    <a:lnTo>
                      <a:pt x="17683" y="4877"/>
                    </a:lnTo>
                    <a:lnTo>
                      <a:pt x="749" y="7427"/>
                    </a:lnTo>
                    <a:lnTo>
                      <a:pt x="17683" y="4907"/>
                    </a:lnTo>
                    <a:lnTo>
                      <a:pt x="576" y="7635"/>
                    </a:lnTo>
                    <a:lnTo>
                      <a:pt x="17683" y="5115"/>
                    </a:lnTo>
                    <a:lnTo>
                      <a:pt x="461" y="7828"/>
                    </a:lnTo>
                    <a:lnTo>
                      <a:pt x="17683" y="5278"/>
                    </a:lnTo>
                    <a:lnTo>
                      <a:pt x="288" y="7991"/>
                    </a:lnTo>
                    <a:lnTo>
                      <a:pt x="17683" y="5426"/>
                    </a:lnTo>
                    <a:lnTo>
                      <a:pt x="288" y="8065"/>
                    </a:lnTo>
                    <a:lnTo>
                      <a:pt x="17683" y="5515"/>
                    </a:lnTo>
                    <a:lnTo>
                      <a:pt x="288" y="8109"/>
                    </a:lnTo>
                    <a:lnTo>
                      <a:pt x="17683" y="5515"/>
                    </a:lnTo>
                    <a:lnTo>
                      <a:pt x="288" y="8154"/>
                    </a:lnTo>
                    <a:lnTo>
                      <a:pt x="17683" y="5589"/>
                    </a:lnTo>
                    <a:lnTo>
                      <a:pt x="288" y="8183"/>
                    </a:lnTo>
                    <a:lnTo>
                      <a:pt x="17683" y="5589"/>
                    </a:lnTo>
                    <a:lnTo>
                      <a:pt x="288" y="8228"/>
                    </a:lnTo>
                    <a:lnTo>
                      <a:pt x="17683" y="5633"/>
                    </a:lnTo>
                    <a:lnTo>
                      <a:pt x="115" y="8346"/>
                    </a:lnTo>
                    <a:lnTo>
                      <a:pt x="17683" y="5752"/>
                    </a:lnTo>
                    <a:lnTo>
                      <a:pt x="115" y="8554"/>
                    </a:lnTo>
                    <a:lnTo>
                      <a:pt x="17683" y="5945"/>
                    </a:lnTo>
                    <a:lnTo>
                      <a:pt x="115" y="8702"/>
                    </a:lnTo>
                    <a:lnTo>
                      <a:pt x="17683" y="6108"/>
                    </a:lnTo>
                    <a:lnTo>
                      <a:pt x="115" y="8747"/>
                    </a:lnTo>
                    <a:lnTo>
                      <a:pt x="17683" y="6152"/>
                    </a:lnTo>
                    <a:lnTo>
                      <a:pt x="0" y="8910"/>
                    </a:lnTo>
                    <a:lnTo>
                      <a:pt x="17683" y="6315"/>
                    </a:lnTo>
                    <a:lnTo>
                      <a:pt x="0" y="8939"/>
                    </a:lnTo>
                    <a:lnTo>
                      <a:pt x="17683" y="6345"/>
                    </a:lnTo>
                    <a:lnTo>
                      <a:pt x="0" y="9103"/>
                    </a:lnTo>
                    <a:lnTo>
                      <a:pt x="17683" y="6464"/>
                    </a:lnTo>
                    <a:lnTo>
                      <a:pt x="0" y="9266"/>
                    </a:lnTo>
                    <a:lnTo>
                      <a:pt x="17683" y="6671"/>
                    </a:lnTo>
                    <a:lnTo>
                      <a:pt x="0" y="9384"/>
                    </a:lnTo>
                    <a:lnTo>
                      <a:pt x="17683" y="6790"/>
                    </a:lnTo>
                    <a:lnTo>
                      <a:pt x="0" y="9503"/>
                    </a:lnTo>
                    <a:lnTo>
                      <a:pt x="17683" y="6908"/>
                    </a:lnTo>
                    <a:lnTo>
                      <a:pt x="0" y="9547"/>
                    </a:lnTo>
                    <a:lnTo>
                      <a:pt x="17683" y="6953"/>
                    </a:lnTo>
                    <a:lnTo>
                      <a:pt x="0" y="9621"/>
                    </a:lnTo>
                    <a:lnTo>
                      <a:pt x="17683" y="6983"/>
                    </a:lnTo>
                    <a:lnTo>
                      <a:pt x="0" y="9784"/>
                    </a:lnTo>
                    <a:lnTo>
                      <a:pt x="17683" y="7146"/>
                    </a:lnTo>
                    <a:lnTo>
                      <a:pt x="0" y="9859"/>
                    </a:lnTo>
                    <a:lnTo>
                      <a:pt x="17683" y="7235"/>
                    </a:lnTo>
                    <a:lnTo>
                      <a:pt x="0" y="9903"/>
                    </a:lnTo>
                    <a:lnTo>
                      <a:pt x="17683" y="7264"/>
                    </a:lnTo>
                    <a:lnTo>
                      <a:pt x="0" y="9992"/>
                    </a:lnTo>
                    <a:lnTo>
                      <a:pt x="17683" y="7353"/>
                    </a:lnTo>
                    <a:lnTo>
                      <a:pt x="0" y="10111"/>
                    </a:lnTo>
                    <a:lnTo>
                      <a:pt x="17683" y="7472"/>
                    </a:lnTo>
                    <a:lnTo>
                      <a:pt x="0" y="10140"/>
                    </a:lnTo>
                    <a:lnTo>
                      <a:pt x="17683" y="7546"/>
                    </a:lnTo>
                    <a:lnTo>
                      <a:pt x="0" y="10185"/>
                    </a:lnTo>
                    <a:lnTo>
                      <a:pt x="17683" y="7546"/>
                    </a:lnTo>
                    <a:lnTo>
                      <a:pt x="115" y="10348"/>
                    </a:lnTo>
                    <a:lnTo>
                      <a:pt x="17683" y="7709"/>
                    </a:lnTo>
                    <a:lnTo>
                      <a:pt x="115" y="10377"/>
                    </a:lnTo>
                    <a:lnTo>
                      <a:pt x="17683" y="7753"/>
                    </a:lnTo>
                    <a:lnTo>
                      <a:pt x="115" y="10511"/>
                    </a:lnTo>
                    <a:lnTo>
                      <a:pt x="17683" y="7902"/>
                    </a:lnTo>
                    <a:lnTo>
                      <a:pt x="115" y="10585"/>
                    </a:lnTo>
                    <a:lnTo>
                      <a:pt x="17683" y="7946"/>
                    </a:lnTo>
                    <a:lnTo>
                      <a:pt x="115" y="10704"/>
                    </a:lnTo>
                    <a:lnTo>
                      <a:pt x="17683" y="8109"/>
                    </a:lnTo>
                    <a:lnTo>
                      <a:pt x="115" y="10778"/>
                    </a:lnTo>
                    <a:lnTo>
                      <a:pt x="17683" y="8183"/>
                    </a:lnTo>
                    <a:lnTo>
                      <a:pt x="115" y="10867"/>
                    </a:lnTo>
                    <a:lnTo>
                      <a:pt x="17683" y="8272"/>
                    </a:lnTo>
                    <a:lnTo>
                      <a:pt x="288" y="11030"/>
                    </a:lnTo>
                    <a:lnTo>
                      <a:pt x="17683" y="8421"/>
                    </a:lnTo>
                    <a:lnTo>
                      <a:pt x="288" y="11104"/>
                    </a:lnTo>
                    <a:lnTo>
                      <a:pt x="17683" y="8510"/>
                    </a:lnTo>
                    <a:lnTo>
                      <a:pt x="288" y="11148"/>
                    </a:lnTo>
                    <a:lnTo>
                      <a:pt x="17683" y="8584"/>
                    </a:lnTo>
                    <a:lnTo>
                      <a:pt x="461" y="11267"/>
                    </a:lnTo>
                    <a:lnTo>
                      <a:pt x="17683" y="8702"/>
                    </a:lnTo>
                    <a:lnTo>
                      <a:pt x="461" y="11341"/>
                    </a:lnTo>
                    <a:lnTo>
                      <a:pt x="17683" y="8791"/>
                    </a:lnTo>
                    <a:lnTo>
                      <a:pt x="461" y="11386"/>
                    </a:lnTo>
                    <a:lnTo>
                      <a:pt x="17683" y="8821"/>
                    </a:lnTo>
                    <a:lnTo>
                      <a:pt x="461" y="11415"/>
                    </a:lnTo>
                    <a:lnTo>
                      <a:pt x="17683" y="8865"/>
                    </a:lnTo>
                    <a:lnTo>
                      <a:pt x="576" y="11578"/>
                    </a:lnTo>
                    <a:lnTo>
                      <a:pt x="17683" y="9028"/>
                    </a:lnTo>
                    <a:lnTo>
                      <a:pt x="749" y="11741"/>
                    </a:lnTo>
                    <a:lnTo>
                      <a:pt x="17683" y="9221"/>
                    </a:lnTo>
                    <a:lnTo>
                      <a:pt x="749" y="11860"/>
                    </a:lnTo>
                    <a:lnTo>
                      <a:pt x="17683" y="9340"/>
                    </a:lnTo>
                    <a:lnTo>
                      <a:pt x="749" y="11860"/>
                    </a:lnTo>
                    <a:lnTo>
                      <a:pt x="17683" y="9384"/>
                    </a:lnTo>
                    <a:lnTo>
                      <a:pt x="749" y="11904"/>
                    </a:lnTo>
                    <a:lnTo>
                      <a:pt x="17683" y="9384"/>
                    </a:lnTo>
                    <a:lnTo>
                      <a:pt x="922" y="11934"/>
                    </a:lnTo>
                    <a:lnTo>
                      <a:pt x="17683" y="9458"/>
                    </a:lnTo>
                    <a:lnTo>
                      <a:pt x="922" y="12068"/>
                    </a:lnTo>
                    <a:lnTo>
                      <a:pt x="17683" y="9547"/>
                    </a:lnTo>
                    <a:lnTo>
                      <a:pt x="1094" y="12216"/>
                    </a:lnTo>
                    <a:lnTo>
                      <a:pt x="17683" y="9740"/>
                    </a:lnTo>
                    <a:lnTo>
                      <a:pt x="1210" y="12334"/>
                    </a:lnTo>
                    <a:lnTo>
                      <a:pt x="17683" y="9903"/>
                    </a:lnTo>
                    <a:lnTo>
                      <a:pt x="1210" y="12423"/>
                    </a:lnTo>
                    <a:lnTo>
                      <a:pt x="17683" y="9992"/>
                    </a:lnTo>
                    <a:lnTo>
                      <a:pt x="1382" y="12586"/>
                    </a:lnTo>
                    <a:lnTo>
                      <a:pt x="17683" y="10140"/>
                    </a:lnTo>
                    <a:lnTo>
                      <a:pt x="1555" y="12661"/>
                    </a:lnTo>
                    <a:lnTo>
                      <a:pt x="17683" y="10259"/>
                    </a:lnTo>
                    <a:lnTo>
                      <a:pt x="1555" y="12779"/>
                    </a:lnTo>
                    <a:lnTo>
                      <a:pt x="17683" y="10377"/>
                    </a:lnTo>
                    <a:lnTo>
                      <a:pt x="1670" y="12898"/>
                    </a:lnTo>
                    <a:lnTo>
                      <a:pt x="17683" y="10541"/>
                    </a:lnTo>
                    <a:lnTo>
                      <a:pt x="1843" y="13061"/>
                    </a:lnTo>
                    <a:lnTo>
                      <a:pt x="17683" y="10704"/>
                    </a:lnTo>
                    <a:lnTo>
                      <a:pt x="2016" y="13224"/>
                    </a:lnTo>
                    <a:lnTo>
                      <a:pt x="17683" y="10867"/>
                    </a:lnTo>
                    <a:lnTo>
                      <a:pt x="2016" y="13224"/>
                    </a:lnTo>
                    <a:lnTo>
                      <a:pt x="17683" y="10896"/>
                    </a:lnTo>
                    <a:lnTo>
                      <a:pt x="2131" y="13254"/>
                    </a:lnTo>
                    <a:lnTo>
                      <a:pt x="17683" y="10985"/>
                    </a:lnTo>
                    <a:lnTo>
                      <a:pt x="2131" y="13298"/>
                    </a:lnTo>
                    <a:lnTo>
                      <a:pt x="17683" y="11030"/>
                    </a:lnTo>
                    <a:lnTo>
                      <a:pt x="2304" y="13417"/>
                    </a:lnTo>
                    <a:lnTo>
                      <a:pt x="17683" y="11148"/>
                    </a:lnTo>
                    <a:lnTo>
                      <a:pt x="2304" y="13461"/>
                    </a:lnTo>
                    <a:lnTo>
                      <a:pt x="17683" y="11178"/>
                    </a:lnTo>
                    <a:lnTo>
                      <a:pt x="2477" y="13580"/>
                    </a:lnTo>
                    <a:lnTo>
                      <a:pt x="17683" y="11297"/>
                    </a:lnTo>
                    <a:lnTo>
                      <a:pt x="2650" y="13698"/>
                    </a:lnTo>
                    <a:lnTo>
                      <a:pt x="17683" y="11460"/>
                    </a:lnTo>
                    <a:lnTo>
                      <a:pt x="2765" y="13861"/>
                    </a:lnTo>
                    <a:lnTo>
                      <a:pt x="17683" y="11623"/>
                    </a:lnTo>
                    <a:lnTo>
                      <a:pt x="2938" y="13980"/>
                    </a:lnTo>
                    <a:lnTo>
                      <a:pt x="17683" y="11786"/>
                    </a:lnTo>
                    <a:lnTo>
                      <a:pt x="3226" y="14143"/>
                    </a:lnTo>
                    <a:lnTo>
                      <a:pt x="17683" y="11979"/>
                    </a:lnTo>
                    <a:lnTo>
                      <a:pt x="3226" y="14217"/>
                    </a:lnTo>
                    <a:lnTo>
                      <a:pt x="17683" y="12097"/>
                    </a:lnTo>
                    <a:lnTo>
                      <a:pt x="3398" y="14262"/>
                    </a:lnTo>
                    <a:lnTo>
                      <a:pt x="17683" y="12097"/>
                    </a:lnTo>
                    <a:lnTo>
                      <a:pt x="3571" y="14380"/>
                    </a:lnTo>
                    <a:lnTo>
                      <a:pt x="17683" y="12305"/>
                    </a:lnTo>
                    <a:lnTo>
                      <a:pt x="3686" y="14499"/>
                    </a:lnTo>
                    <a:lnTo>
                      <a:pt x="17683" y="12423"/>
                    </a:lnTo>
                    <a:lnTo>
                      <a:pt x="3686" y="14499"/>
                    </a:lnTo>
                    <a:lnTo>
                      <a:pt x="17683" y="12468"/>
                    </a:lnTo>
                    <a:lnTo>
                      <a:pt x="3859" y="14573"/>
                    </a:lnTo>
                    <a:lnTo>
                      <a:pt x="17683" y="12497"/>
                    </a:lnTo>
                    <a:lnTo>
                      <a:pt x="3859" y="14573"/>
                    </a:lnTo>
                    <a:lnTo>
                      <a:pt x="17683" y="12542"/>
                    </a:lnTo>
                    <a:lnTo>
                      <a:pt x="4032" y="14692"/>
                    </a:lnTo>
                    <a:lnTo>
                      <a:pt x="17683" y="12661"/>
                    </a:lnTo>
                    <a:lnTo>
                      <a:pt x="4032" y="14736"/>
                    </a:lnTo>
                    <a:lnTo>
                      <a:pt x="17683" y="12705"/>
                    </a:lnTo>
                    <a:lnTo>
                      <a:pt x="4205" y="14810"/>
                    </a:lnTo>
                    <a:lnTo>
                      <a:pt x="17683" y="12779"/>
                    </a:lnTo>
                    <a:lnTo>
                      <a:pt x="4320" y="14899"/>
                    </a:lnTo>
                    <a:lnTo>
                      <a:pt x="17683" y="12942"/>
                    </a:lnTo>
                    <a:lnTo>
                      <a:pt x="4493" y="14944"/>
                    </a:lnTo>
                    <a:lnTo>
                      <a:pt x="17683" y="12987"/>
                    </a:lnTo>
                    <a:lnTo>
                      <a:pt x="4666" y="15062"/>
                    </a:lnTo>
                    <a:lnTo>
                      <a:pt x="17683" y="13135"/>
                    </a:lnTo>
                    <a:lnTo>
                      <a:pt x="4781" y="15136"/>
                    </a:lnTo>
                    <a:lnTo>
                      <a:pt x="17683" y="13224"/>
                    </a:lnTo>
                    <a:lnTo>
                      <a:pt x="4781" y="15210"/>
                    </a:lnTo>
                    <a:lnTo>
                      <a:pt x="17683" y="13298"/>
                    </a:lnTo>
                    <a:lnTo>
                      <a:pt x="5126" y="15329"/>
                    </a:lnTo>
                    <a:lnTo>
                      <a:pt x="17683" y="13461"/>
                    </a:lnTo>
                    <a:lnTo>
                      <a:pt x="5242" y="15462"/>
                    </a:lnTo>
                    <a:lnTo>
                      <a:pt x="17683" y="13624"/>
                    </a:lnTo>
                    <a:lnTo>
                      <a:pt x="5587" y="15611"/>
                    </a:lnTo>
                    <a:lnTo>
                      <a:pt x="17683" y="13817"/>
                    </a:lnTo>
                    <a:lnTo>
                      <a:pt x="5587" y="15655"/>
                    </a:lnTo>
                    <a:lnTo>
                      <a:pt x="17683" y="13861"/>
                    </a:lnTo>
                    <a:lnTo>
                      <a:pt x="5760" y="15729"/>
                    </a:lnTo>
                    <a:lnTo>
                      <a:pt x="17683" y="13980"/>
                    </a:lnTo>
                    <a:lnTo>
                      <a:pt x="6048" y="15848"/>
                    </a:lnTo>
                    <a:lnTo>
                      <a:pt x="17683" y="14099"/>
                    </a:lnTo>
                    <a:lnTo>
                      <a:pt x="6221" y="15892"/>
                    </a:lnTo>
                    <a:lnTo>
                      <a:pt x="17568" y="14217"/>
                    </a:lnTo>
                    <a:lnTo>
                      <a:pt x="6336" y="16011"/>
                    </a:lnTo>
                    <a:lnTo>
                      <a:pt x="17683" y="14336"/>
                    </a:lnTo>
                    <a:lnTo>
                      <a:pt x="6509" y="16100"/>
                    </a:lnTo>
                    <a:lnTo>
                      <a:pt x="17683" y="14454"/>
                    </a:lnTo>
                    <a:lnTo>
                      <a:pt x="6797" y="16248"/>
                    </a:lnTo>
                    <a:lnTo>
                      <a:pt x="17683" y="14662"/>
                    </a:lnTo>
                    <a:lnTo>
                      <a:pt x="6797" y="16293"/>
                    </a:lnTo>
                    <a:lnTo>
                      <a:pt x="17683" y="14662"/>
                    </a:lnTo>
                    <a:lnTo>
                      <a:pt x="7142" y="16411"/>
                    </a:lnTo>
                    <a:lnTo>
                      <a:pt x="17683" y="14855"/>
                    </a:lnTo>
                    <a:lnTo>
                      <a:pt x="7315" y="16456"/>
                    </a:lnTo>
                    <a:lnTo>
                      <a:pt x="17683" y="14944"/>
                    </a:lnTo>
                    <a:lnTo>
                      <a:pt x="7315" y="16500"/>
                    </a:lnTo>
                    <a:lnTo>
                      <a:pt x="17683" y="14973"/>
                    </a:lnTo>
                    <a:lnTo>
                      <a:pt x="7603" y="16648"/>
                    </a:lnTo>
                    <a:lnTo>
                      <a:pt x="17683" y="15136"/>
                    </a:lnTo>
                    <a:lnTo>
                      <a:pt x="7776" y="16737"/>
                    </a:lnTo>
                    <a:lnTo>
                      <a:pt x="17683" y="15255"/>
                    </a:lnTo>
                    <a:lnTo>
                      <a:pt x="8064" y="16856"/>
                    </a:lnTo>
                    <a:lnTo>
                      <a:pt x="17683" y="15418"/>
                    </a:lnTo>
                    <a:lnTo>
                      <a:pt x="8237" y="16930"/>
                    </a:lnTo>
                    <a:lnTo>
                      <a:pt x="17683" y="15537"/>
                    </a:lnTo>
                    <a:lnTo>
                      <a:pt x="8525" y="17049"/>
                    </a:lnTo>
                    <a:lnTo>
                      <a:pt x="17683" y="15700"/>
                    </a:lnTo>
                    <a:lnTo>
                      <a:pt x="8698" y="17138"/>
                    </a:lnTo>
                    <a:lnTo>
                      <a:pt x="17683" y="15774"/>
                    </a:lnTo>
                    <a:lnTo>
                      <a:pt x="8870" y="17167"/>
                    </a:lnTo>
                    <a:lnTo>
                      <a:pt x="17683" y="15848"/>
                    </a:lnTo>
                    <a:lnTo>
                      <a:pt x="8870" y="17256"/>
                    </a:lnTo>
                    <a:lnTo>
                      <a:pt x="17683" y="15937"/>
                    </a:lnTo>
                    <a:lnTo>
                      <a:pt x="8986" y="17286"/>
                    </a:lnTo>
                    <a:lnTo>
                      <a:pt x="17683" y="15981"/>
                    </a:lnTo>
                    <a:lnTo>
                      <a:pt x="9158" y="17330"/>
                    </a:lnTo>
                    <a:lnTo>
                      <a:pt x="17683" y="16055"/>
                    </a:lnTo>
                    <a:lnTo>
                      <a:pt x="9331" y="17449"/>
                    </a:lnTo>
                    <a:lnTo>
                      <a:pt x="17683" y="16174"/>
                    </a:lnTo>
                    <a:lnTo>
                      <a:pt x="9331" y="17449"/>
                    </a:lnTo>
                    <a:lnTo>
                      <a:pt x="17683" y="16219"/>
                    </a:lnTo>
                    <a:lnTo>
                      <a:pt x="9619" y="17612"/>
                    </a:lnTo>
                    <a:lnTo>
                      <a:pt x="17683" y="16411"/>
                    </a:lnTo>
                    <a:lnTo>
                      <a:pt x="9792" y="17612"/>
                    </a:lnTo>
                    <a:lnTo>
                      <a:pt x="17683" y="16456"/>
                    </a:lnTo>
                    <a:lnTo>
                      <a:pt x="9792" y="17686"/>
                    </a:lnTo>
                    <a:lnTo>
                      <a:pt x="17683" y="16500"/>
                    </a:lnTo>
                    <a:lnTo>
                      <a:pt x="9907" y="17686"/>
                    </a:lnTo>
                    <a:lnTo>
                      <a:pt x="17683" y="16530"/>
                    </a:lnTo>
                    <a:lnTo>
                      <a:pt x="10080" y="17849"/>
                    </a:lnTo>
                    <a:lnTo>
                      <a:pt x="17683" y="16737"/>
                    </a:lnTo>
                    <a:lnTo>
                      <a:pt x="10253" y="17894"/>
                    </a:lnTo>
                    <a:lnTo>
                      <a:pt x="17683" y="16767"/>
                    </a:lnTo>
                    <a:lnTo>
                      <a:pt x="10426" y="17938"/>
                    </a:lnTo>
                    <a:lnTo>
                      <a:pt x="17856" y="16812"/>
                    </a:lnTo>
                    <a:lnTo>
                      <a:pt x="10541" y="18012"/>
                    </a:lnTo>
                    <a:lnTo>
                      <a:pt x="18029" y="16886"/>
                    </a:lnTo>
                    <a:lnTo>
                      <a:pt x="10714" y="18131"/>
                    </a:lnTo>
                    <a:lnTo>
                      <a:pt x="19123" y="16886"/>
                    </a:lnTo>
                    <a:lnTo>
                      <a:pt x="10886" y="18175"/>
                    </a:lnTo>
                    <a:lnTo>
                      <a:pt x="19411" y="16886"/>
                    </a:lnTo>
                    <a:lnTo>
                      <a:pt x="11002" y="18250"/>
                    </a:lnTo>
                    <a:lnTo>
                      <a:pt x="20218" y="16886"/>
                    </a:lnTo>
                    <a:lnTo>
                      <a:pt x="11347" y="18413"/>
                    </a:lnTo>
                    <a:lnTo>
                      <a:pt x="21312" y="16886"/>
                    </a:lnTo>
                    <a:lnTo>
                      <a:pt x="11347" y="18413"/>
                    </a:lnTo>
                    <a:lnTo>
                      <a:pt x="21600" y="16886"/>
                    </a:lnTo>
                    <a:lnTo>
                      <a:pt x="11635" y="18576"/>
                    </a:lnTo>
                    <a:lnTo>
                      <a:pt x="17683" y="17657"/>
                    </a:lnTo>
                    <a:lnTo>
                      <a:pt x="11635" y="18605"/>
                    </a:lnTo>
                    <a:lnTo>
                      <a:pt x="17683" y="17686"/>
                    </a:lnTo>
                    <a:lnTo>
                      <a:pt x="11808" y="18694"/>
                    </a:lnTo>
                    <a:lnTo>
                      <a:pt x="17568" y="17805"/>
                    </a:lnTo>
                    <a:lnTo>
                      <a:pt x="12096" y="18813"/>
                    </a:lnTo>
                    <a:lnTo>
                      <a:pt x="17568" y="17968"/>
                    </a:lnTo>
                    <a:lnTo>
                      <a:pt x="12442" y="18932"/>
                    </a:lnTo>
                    <a:lnTo>
                      <a:pt x="17568" y="18175"/>
                    </a:lnTo>
                    <a:lnTo>
                      <a:pt x="12557" y="19006"/>
                    </a:lnTo>
                    <a:lnTo>
                      <a:pt x="17568" y="18250"/>
                    </a:lnTo>
                    <a:lnTo>
                      <a:pt x="12730" y="19095"/>
                    </a:lnTo>
                    <a:lnTo>
                      <a:pt x="17568" y="18368"/>
                    </a:lnTo>
                    <a:lnTo>
                      <a:pt x="12730" y="19124"/>
                    </a:lnTo>
                    <a:lnTo>
                      <a:pt x="17568" y="18413"/>
                    </a:lnTo>
                    <a:lnTo>
                      <a:pt x="12902" y="19169"/>
                    </a:lnTo>
                    <a:lnTo>
                      <a:pt x="17568" y="18457"/>
                    </a:lnTo>
                    <a:lnTo>
                      <a:pt x="13018" y="19287"/>
                    </a:lnTo>
                    <a:lnTo>
                      <a:pt x="17568" y="18605"/>
                    </a:lnTo>
                    <a:lnTo>
                      <a:pt x="13190" y="19332"/>
                    </a:lnTo>
                    <a:lnTo>
                      <a:pt x="17568" y="18694"/>
                    </a:lnTo>
                    <a:lnTo>
                      <a:pt x="13536" y="19495"/>
                    </a:lnTo>
                    <a:lnTo>
                      <a:pt x="17568" y="18887"/>
                    </a:lnTo>
                    <a:lnTo>
                      <a:pt x="13651" y="19613"/>
                    </a:lnTo>
                    <a:lnTo>
                      <a:pt x="17568" y="19006"/>
                    </a:lnTo>
                    <a:lnTo>
                      <a:pt x="13824" y="19643"/>
                    </a:lnTo>
                    <a:lnTo>
                      <a:pt x="17568" y="19095"/>
                    </a:lnTo>
                    <a:lnTo>
                      <a:pt x="13997" y="19732"/>
                    </a:lnTo>
                    <a:lnTo>
                      <a:pt x="17568" y="19169"/>
                    </a:lnTo>
                    <a:lnTo>
                      <a:pt x="14112" y="19806"/>
                    </a:lnTo>
                    <a:lnTo>
                      <a:pt x="17568" y="19287"/>
                    </a:lnTo>
                    <a:lnTo>
                      <a:pt x="14458" y="19925"/>
                    </a:lnTo>
                    <a:lnTo>
                      <a:pt x="17568" y="19450"/>
                    </a:lnTo>
                    <a:lnTo>
                      <a:pt x="14573" y="20088"/>
                    </a:lnTo>
                    <a:lnTo>
                      <a:pt x="17568" y="19643"/>
                    </a:lnTo>
                    <a:lnTo>
                      <a:pt x="14746" y="20088"/>
                    </a:lnTo>
                    <a:lnTo>
                      <a:pt x="17568" y="19688"/>
                    </a:lnTo>
                    <a:lnTo>
                      <a:pt x="14746" y="20132"/>
                    </a:lnTo>
                    <a:lnTo>
                      <a:pt x="17568" y="19732"/>
                    </a:lnTo>
                    <a:lnTo>
                      <a:pt x="15091" y="20251"/>
                    </a:lnTo>
                    <a:lnTo>
                      <a:pt x="17568" y="19851"/>
                    </a:lnTo>
                    <a:lnTo>
                      <a:pt x="15091" y="20281"/>
                    </a:lnTo>
                    <a:lnTo>
                      <a:pt x="17568" y="19925"/>
                    </a:lnTo>
                    <a:lnTo>
                      <a:pt x="15206" y="20325"/>
                    </a:lnTo>
                    <a:lnTo>
                      <a:pt x="17568" y="19969"/>
                    </a:lnTo>
                    <a:lnTo>
                      <a:pt x="15379" y="20444"/>
                    </a:lnTo>
                    <a:lnTo>
                      <a:pt x="17568" y="20132"/>
                    </a:lnTo>
                    <a:lnTo>
                      <a:pt x="15552" y="20533"/>
                    </a:lnTo>
                    <a:lnTo>
                      <a:pt x="17568" y="20206"/>
                    </a:lnTo>
                    <a:lnTo>
                      <a:pt x="15667" y="20607"/>
                    </a:lnTo>
                    <a:lnTo>
                      <a:pt x="17568" y="20370"/>
                    </a:lnTo>
                    <a:lnTo>
                      <a:pt x="16013" y="20770"/>
                    </a:lnTo>
                    <a:lnTo>
                      <a:pt x="17568" y="20533"/>
                    </a:lnTo>
                    <a:lnTo>
                      <a:pt x="16013" y="20770"/>
                    </a:lnTo>
                    <a:lnTo>
                      <a:pt x="17568" y="20562"/>
                    </a:lnTo>
                    <a:lnTo>
                      <a:pt x="16128" y="20888"/>
                    </a:lnTo>
                    <a:lnTo>
                      <a:pt x="17568" y="20681"/>
                    </a:lnTo>
                    <a:lnTo>
                      <a:pt x="16301" y="20933"/>
                    </a:lnTo>
                    <a:lnTo>
                      <a:pt x="17568" y="20770"/>
                    </a:lnTo>
                    <a:lnTo>
                      <a:pt x="16646" y="21081"/>
                    </a:lnTo>
                    <a:lnTo>
                      <a:pt x="17568" y="20933"/>
                    </a:lnTo>
                    <a:lnTo>
                      <a:pt x="16762" y="21200"/>
                    </a:lnTo>
                    <a:lnTo>
                      <a:pt x="17568" y="21081"/>
                    </a:lnTo>
                    <a:lnTo>
                      <a:pt x="16934" y="21244"/>
                    </a:lnTo>
                    <a:lnTo>
                      <a:pt x="17568" y="21170"/>
                    </a:lnTo>
                    <a:lnTo>
                      <a:pt x="17222" y="21407"/>
                    </a:lnTo>
                    <a:lnTo>
                      <a:pt x="17568" y="21363"/>
                    </a:lnTo>
                    <a:lnTo>
                      <a:pt x="17222" y="21452"/>
                    </a:lnTo>
                    <a:lnTo>
                      <a:pt x="17568" y="21407"/>
                    </a:lnTo>
                    <a:lnTo>
                      <a:pt x="17568" y="21600"/>
                    </a:lnTo>
                  </a:path>
                </a:pathLst>
              </a:custGeom>
              <a:noFill/>
              <a:ln w="3175" cap="rnd">
                <a:solidFill>
                  <a:schemeClr val="accent3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1105" name="组合 38"/>
          <p:cNvGrpSpPr/>
          <p:nvPr/>
        </p:nvGrpSpPr>
        <p:grpSpPr>
          <a:xfrm>
            <a:off x="3610414" y="1748715"/>
            <a:ext cx="854076" cy="915989"/>
            <a:chOff x="0" y="0"/>
            <a:chExt cx="854075" cy="915987"/>
          </a:xfrm>
        </p:grpSpPr>
        <p:sp>
          <p:nvSpPr>
            <p:cNvPr id="1103" name="Freeform 29"/>
            <p:cNvSpPr/>
            <p:nvPr/>
          </p:nvSpPr>
          <p:spPr>
            <a:xfrm>
              <a:off x="506412" y="9524"/>
              <a:ext cx="347664" cy="293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168"/>
                  </a:lnTo>
                  <a:lnTo>
                    <a:pt x="1874" y="0"/>
                  </a:lnTo>
                  <a:lnTo>
                    <a:pt x="0" y="1868"/>
                  </a:lnTo>
                  <a:lnTo>
                    <a:pt x="2663" y="0"/>
                  </a:lnTo>
                  <a:lnTo>
                    <a:pt x="0" y="2452"/>
                  </a:lnTo>
                  <a:lnTo>
                    <a:pt x="3748" y="0"/>
                  </a:lnTo>
                  <a:lnTo>
                    <a:pt x="0" y="2802"/>
                  </a:lnTo>
                  <a:lnTo>
                    <a:pt x="4241" y="0"/>
                  </a:lnTo>
                  <a:lnTo>
                    <a:pt x="0" y="4320"/>
                  </a:lnTo>
                  <a:lnTo>
                    <a:pt x="6411" y="0"/>
                  </a:lnTo>
                  <a:lnTo>
                    <a:pt x="789" y="5021"/>
                  </a:lnTo>
                  <a:lnTo>
                    <a:pt x="7989" y="0"/>
                  </a:lnTo>
                  <a:lnTo>
                    <a:pt x="1085" y="5254"/>
                  </a:lnTo>
                  <a:lnTo>
                    <a:pt x="8778" y="0"/>
                  </a:lnTo>
                  <a:lnTo>
                    <a:pt x="1085" y="5254"/>
                  </a:lnTo>
                  <a:lnTo>
                    <a:pt x="8778" y="0"/>
                  </a:lnTo>
                  <a:lnTo>
                    <a:pt x="1381" y="5604"/>
                  </a:lnTo>
                  <a:lnTo>
                    <a:pt x="9370" y="0"/>
                  </a:lnTo>
                  <a:lnTo>
                    <a:pt x="2170" y="6188"/>
                  </a:lnTo>
                  <a:lnTo>
                    <a:pt x="11441" y="0"/>
                  </a:lnTo>
                  <a:lnTo>
                    <a:pt x="2367" y="6538"/>
                  </a:lnTo>
                  <a:lnTo>
                    <a:pt x="12230" y="0"/>
                  </a:lnTo>
                  <a:lnTo>
                    <a:pt x="2663" y="6889"/>
                  </a:lnTo>
                  <a:lnTo>
                    <a:pt x="12822" y="0"/>
                  </a:lnTo>
                  <a:lnTo>
                    <a:pt x="2959" y="6889"/>
                  </a:lnTo>
                  <a:lnTo>
                    <a:pt x="13019" y="0"/>
                  </a:lnTo>
                  <a:lnTo>
                    <a:pt x="2959" y="6889"/>
                  </a:lnTo>
                  <a:lnTo>
                    <a:pt x="13315" y="0"/>
                  </a:lnTo>
                  <a:lnTo>
                    <a:pt x="2959" y="7122"/>
                  </a:lnTo>
                  <a:lnTo>
                    <a:pt x="13611" y="0"/>
                  </a:lnTo>
                  <a:lnTo>
                    <a:pt x="3452" y="7823"/>
                  </a:lnTo>
                  <a:lnTo>
                    <a:pt x="15189" y="0"/>
                  </a:lnTo>
                  <a:lnTo>
                    <a:pt x="3748" y="8406"/>
                  </a:lnTo>
                  <a:lnTo>
                    <a:pt x="16274" y="0"/>
                  </a:lnTo>
                  <a:lnTo>
                    <a:pt x="4241" y="9341"/>
                  </a:lnTo>
                  <a:lnTo>
                    <a:pt x="17852" y="0"/>
                  </a:lnTo>
                  <a:lnTo>
                    <a:pt x="4833" y="10041"/>
                  </a:lnTo>
                  <a:lnTo>
                    <a:pt x="19726" y="0"/>
                  </a:lnTo>
                  <a:lnTo>
                    <a:pt x="4833" y="10975"/>
                  </a:lnTo>
                  <a:lnTo>
                    <a:pt x="21008" y="0"/>
                  </a:lnTo>
                  <a:lnTo>
                    <a:pt x="5030" y="11559"/>
                  </a:lnTo>
                  <a:lnTo>
                    <a:pt x="21600" y="234"/>
                  </a:lnTo>
                  <a:lnTo>
                    <a:pt x="5326" y="11909"/>
                  </a:lnTo>
                  <a:lnTo>
                    <a:pt x="21600" y="584"/>
                  </a:lnTo>
                  <a:lnTo>
                    <a:pt x="5326" y="12259"/>
                  </a:lnTo>
                  <a:lnTo>
                    <a:pt x="21600" y="934"/>
                  </a:lnTo>
                  <a:lnTo>
                    <a:pt x="5326" y="13427"/>
                  </a:lnTo>
                  <a:lnTo>
                    <a:pt x="21600" y="2452"/>
                  </a:lnTo>
                  <a:lnTo>
                    <a:pt x="5326" y="14128"/>
                  </a:lnTo>
                  <a:lnTo>
                    <a:pt x="21600" y="3036"/>
                  </a:lnTo>
                  <a:lnTo>
                    <a:pt x="5326" y="15062"/>
                  </a:lnTo>
                  <a:lnTo>
                    <a:pt x="21600" y="4086"/>
                  </a:lnTo>
                  <a:lnTo>
                    <a:pt x="5030" y="16579"/>
                  </a:lnTo>
                  <a:lnTo>
                    <a:pt x="21600" y="5254"/>
                  </a:lnTo>
                  <a:lnTo>
                    <a:pt x="5030" y="16930"/>
                  </a:lnTo>
                  <a:lnTo>
                    <a:pt x="21600" y="5604"/>
                  </a:lnTo>
                  <a:lnTo>
                    <a:pt x="4537" y="18214"/>
                  </a:lnTo>
                  <a:lnTo>
                    <a:pt x="21600" y="6538"/>
                  </a:lnTo>
                  <a:lnTo>
                    <a:pt x="4241" y="19148"/>
                  </a:lnTo>
                  <a:lnTo>
                    <a:pt x="21600" y="7122"/>
                  </a:lnTo>
                  <a:lnTo>
                    <a:pt x="2367" y="21600"/>
                  </a:lnTo>
                  <a:lnTo>
                    <a:pt x="21600" y="8406"/>
                  </a:lnTo>
                </a:path>
              </a:pathLst>
            </a:custGeom>
            <a:noFill/>
            <a:ln w="3175" cap="rnd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04" name="Freeform 30"/>
            <p:cNvSpPr/>
            <p:nvPr/>
          </p:nvSpPr>
          <p:spPr>
            <a:xfrm>
              <a:off x="0" y="0"/>
              <a:ext cx="854075" cy="915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12"/>
                  </a:moveTo>
                  <a:lnTo>
                    <a:pt x="120" y="112"/>
                  </a:lnTo>
                  <a:lnTo>
                    <a:pt x="0" y="412"/>
                  </a:lnTo>
                  <a:lnTo>
                    <a:pt x="683" y="112"/>
                  </a:lnTo>
                  <a:lnTo>
                    <a:pt x="0" y="524"/>
                  </a:lnTo>
                  <a:lnTo>
                    <a:pt x="883" y="112"/>
                  </a:lnTo>
                  <a:lnTo>
                    <a:pt x="0" y="599"/>
                  </a:lnTo>
                  <a:lnTo>
                    <a:pt x="1204" y="112"/>
                  </a:lnTo>
                  <a:lnTo>
                    <a:pt x="0" y="898"/>
                  </a:lnTo>
                  <a:lnTo>
                    <a:pt x="1646" y="112"/>
                  </a:lnTo>
                  <a:lnTo>
                    <a:pt x="0" y="1123"/>
                  </a:lnTo>
                  <a:lnTo>
                    <a:pt x="2088" y="112"/>
                  </a:lnTo>
                  <a:lnTo>
                    <a:pt x="0" y="1423"/>
                  </a:lnTo>
                  <a:lnTo>
                    <a:pt x="2610" y="112"/>
                  </a:lnTo>
                  <a:lnTo>
                    <a:pt x="0" y="1535"/>
                  </a:lnTo>
                  <a:lnTo>
                    <a:pt x="2730" y="112"/>
                  </a:lnTo>
                  <a:lnTo>
                    <a:pt x="0" y="1909"/>
                  </a:lnTo>
                  <a:lnTo>
                    <a:pt x="3493" y="112"/>
                  </a:lnTo>
                  <a:lnTo>
                    <a:pt x="0" y="2209"/>
                  </a:lnTo>
                  <a:lnTo>
                    <a:pt x="4135" y="112"/>
                  </a:lnTo>
                  <a:lnTo>
                    <a:pt x="0" y="2733"/>
                  </a:lnTo>
                  <a:lnTo>
                    <a:pt x="5019" y="112"/>
                  </a:lnTo>
                  <a:lnTo>
                    <a:pt x="0" y="2920"/>
                  </a:lnTo>
                  <a:lnTo>
                    <a:pt x="5340" y="112"/>
                  </a:lnTo>
                  <a:lnTo>
                    <a:pt x="0" y="3332"/>
                  </a:lnTo>
                  <a:lnTo>
                    <a:pt x="6103" y="0"/>
                  </a:lnTo>
                  <a:lnTo>
                    <a:pt x="0" y="3519"/>
                  </a:lnTo>
                  <a:lnTo>
                    <a:pt x="6504" y="0"/>
                  </a:lnTo>
                  <a:lnTo>
                    <a:pt x="0" y="3519"/>
                  </a:lnTo>
                  <a:lnTo>
                    <a:pt x="6625" y="0"/>
                  </a:lnTo>
                  <a:lnTo>
                    <a:pt x="0" y="3818"/>
                  </a:lnTo>
                  <a:lnTo>
                    <a:pt x="7187" y="0"/>
                  </a:lnTo>
                  <a:lnTo>
                    <a:pt x="0" y="4043"/>
                  </a:lnTo>
                  <a:lnTo>
                    <a:pt x="7508" y="0"/>
                  </a:lnTo>
                  <a:lnTo>
                    <a:pt x="0" y="4155"/>
                  </a:lnTo>
                  <a:lnTo>
                    <a:pt x="7588" y="0"/>
                  </a:lnTo>
                  <a:lnTo>
                    <a:pt x="0" y="4530"/>
                  </a:lnTo>
                  <a:lnTo>
                    <a:pt x="8471" y="0"/>
                  </a:lnTo>
                  <a:lnTo>
                    <a:pt x="0" y="4941"/>
                  </a:lnTo>
                  <a:lnTo>
                    <a:pt x="8793" y="299"/>
                  </a:lnTo>
                  <a:lnTo>
                    <a:pt x="0" y="5353"/>
                  </a:lnTo>
                  <a:lnTo>
                    <a:pt x="8793" y="711"/>
                  </a:lnTo>
                  <a:lnTo>
                    <a:pt x="0" y="5466"/>
                  </a:lnTo>
                  <a:lnTo>
                    <a:pt x="8793" y="824"/>
                  </a:lnTo>
                  <a:lnTo>
                    <a:pt x="0" y="5653"/>
                  </a:lnTo>
                  <a:lnTo>
                    <a:pt x="8793" y="898"/>
                  </a:lnTo>
                  <a:lnTo>
                    <a:pt x="0" y="5840"/>
                  </a:lnTo>
                  <a:lnTo>
                    <a:pt x="8793" y="1198"/>
                  </a:lnTo>
                  <a:lnTo>
                    <a:pt x="0" y="6064"/>
                  </a:lnTo>
                  <a:lnTo>
                    <a:pt x="8793" y="1423"/>
                  </a:lnTo>
                  <a:lnTo>
                    <a:pt x="0" y="6364"/>
                  </a:lnTo>
                  <a:lnTo>
                    <a:pt x="8793" y="1722"/>
                  </a:lnTo>
                  <a:lnTo>
                    <a:pt x="0" y="6551"/>
                  </a:lnTo>
                  <a:lnTo>
                    <a:pt x="8351" y="2134"/>
                  </a:lnTo>
                  <a:lnTo>
                    <a:pt x="0" y="6851"/>
                  </a:lnTo>
                  <a:lnTo>
                    <a:pt x="7829" y="2620"/>
                  </a:lnTo>
                  <a:lnTo>
                    <a:pt x="0" y="7075"/>
                  </a:lnTo>
                  <a:lnTo>
                    <a:pt x="7508" y="3145"/>
                  </a:lnTo>
                  <a:lnTo>
                    <a:pt x="0" y="7562"/>
                  </a:lnTo>
                  <a:lnTo>
                    <a:pt x="7187" y="3744"/>
                  </a:lnTo>
                  <a:lnTo>
                    <a:pt x="0" y="7974"/>
                  </a:lnTo>
                  <a:lnTo>
                    <a:pt x="6946" y="4230"/>
                  </a:lnTo>
                  <a:lnTo>
                    <a:pt x="0" y="8086"/>
                  </a:lnTo>
                  <a:lnTo>
                    <a:pt x="6946" y="4342"/>
                  </a:lnTo>
                  <a:lnTo>
                    <a:pt x="0" y="8460"/>
                  </a:lnTo>
                  <a:lnTo>
                    <a:pt x="6946" y="4754"/>
                  </a:lnTo>
                  <a:lnTo>
                    <a:pt x="0" y="8573"/>
                  </a:lnTo>
                  <a:lnTo>
                    <a:pt x="6946" y="4829"/>
                  </a:lnTo>
                  <a:lnTo>
                    <a:pt x="0" y="8984"/>
                  </a:lnTo>
                  <a:lnTo>
                    <a:pt x="6946" y="5241"/>
                  </a:lnTo>
                  <a:lnTo>
                    <a:pt x="0" y="9172"/>
                  </a:lnTo>
                  <a:lnTo>
                    <a:pt x="7066" y="5466"/>
                  </a:lnTo>
                  <a:lnTo>
                    <a:pt x="0" y="9471"/>
                  </a:lnTo>
                  <a:lnTo>
                    <a:pt x="7187" y="5653"/>
                  </a:lnTo>
                  <a:lnTo>
                    <a:pt x="0" y="9583"/>
                  </a:lnTo>
                  <a:lnTo>
                    <a:pt x="7187" y="5765"/>
                  </a:lnTo>
                  <a:lnTo>
                    <a:pt x="0" y="9583"/>
                  </a:lnTo>
                  <a:lnTo>
                    <a:pt x="7187" y="5765"/>
                  </a:lnTo>
                  <a:lnTo>
                    <a:pt x="0" y="9771"/>
                  </a:lnTo>
                  <a:lnTo>
                    <a:pt x="7187" y="5840"/>
                  </a:lnTo>
                  <a:lnTo>
                    <a:pt x="0" y="9883"/>
                  </a:lnTo>
                  <a:lnTo>
                    <a:pt x="7267" y="5952"/>
                  </a:lnTo>
                  <a:lnTo>
                    <a:pt x="0" y="10295"/>
                  </a:lnTo>
                  <a:lnTo>
                    <a:pt x="7387" y="6364"/>
                  </a:lnTo>
                  <a:lnTo>
                    <a:pt x="0" y="10407"/>
                  </a:lnTo>
                  <a:lnTo>
                    <a:pt x="7508" y="6476"/>
                  </a:lnTo>
                  <a:lnTo>
                    <a:pt x="0" y="10706"/>
                  </a:lnTo>
                  <a:lnTo>
                    <a:pt x="7588" y="6663"/>
                  </a:lnTo>
                  <a:lnTo>
                    <a:pt x="0" y="10894"/>
                  </a:lnTo>
                  <a:lnTo>
                    <a:pt x="7709" y="6776"/>
                  </a:lnTo>
                  <a:lnTo>
                    <a:pt x="0" y="10894"/>
                  </a:lnTo>
                  <a:lnTo>
                    <a:pt x="7829" y="6776"/>
                  </a:lnTo>
                  <a:lnTo>
                    <a:pt x="0" y="11305"/>
                  </a:lnTo>
                  <a:lnTo>
                    <a:pt x="8030" y="7075"/>
                  </a:lnTo>
                  <a:lnTo>
                    <a:pt x="0" y="11792"/>
                  </a:lnTo>
                  <a:lnTo>
                    <a:pt x="8351" y="7375"/>
                  </a:lnTo>
                  <a:lnTo>
                    <a:pt x="0" y="11904"/>
                  </a:lnTo>
                  <a:lnTo>
                    <a:pt x="8471" y="7375"/>
                  </a:lnTo>
                  <a:lnTo>
                    <a:pt x="0" y="12017"/>
                  </a:lnTo>
                  <a:lnTo>
                    <a:pt x="8471" y="7375"/>
                  </a:lnTo>
                  <a:lnTo>
                    <a:pt x="0" y="12017"/>
                  </a:lnTo>
                  <a:lnTo>
                    <a:pt x="8592" y="7450"/>
                  </a:lnTo>
                  <a:lnTo>
                    <a:pt x="0" y="12391"/>
                  </a:lnTo>
                  <a:lnTo>
                    <a:pt x="8913" y="7674"/>
                  </a:lnTo>
                  <a:lnTo>
                    <a:pt x="0" y="12616"/>
                  </a:lnTo>
                  <a:lnTo>
                    <a:pt x="9114" y="7786"/>
                  </a:lnTo>
                  <a:lnTo>
                    <a:pt x="0" y="12616"/>
                  </a:lnTo>
                  <a:lnTo>
                    <a:pt x="9234" y="7786"/>
                  </a:lnTo>
                  <a:lnTo>
                    <a:pt x="0" y="13102"/>
                  </a:lnTo>
                  <a:lnTo>
                    <a:pt x="9676" y="7861"/>
                  </a:lnTo>
                  <a:lnTo>
                    <a:pt x="0" y="13514"/>
                  </a:lnTo>
                  <a:lnTo>
                    <a:pt x="10318" y="7974"/>
                  </a:lnTo>
                  <a:lnTo>
                    <a:pt x="0" y="14038"/>
                  </a:lnTo>
                  <a:lnTo>
                    <a:pt x="11201" y="7974"/>
                  </a:lnTo>
                  <a:lnTo>
                    <a:pt x="0" y="14225"/>
                  </a:lnTo>
                  <a:lnTo>
                    <a:pt x="11844" y="7861"/>
                  </a:lnTo>
                  <a:lnTo>
                    <a:pt x="0" y="14637"/>
                  </a:lnTo>
                  <a:lnTo>
                    <a:pt x="21600" y="3032"/>
                  </a:lnTo>
                  <a:lnTo>
                    <a:pt x="0" y="15011"/>
                  </a:lnTo>
                  <a:lnTo>
                    <a:pt x="21600" y="3519"/>
                  </a:lnTo>
                  <a:lnTo>
                    <a:pt x="0" y="15423"/>
                  </a:lnTo>
                  <a:lnTo>
                    <a:pt x="21600" y="3931"/>
                  </a:lnTo>
                  <a:lnTo>
                    <a:pt x="0" y="15835"/>
                  </a:lnTo>
                  <a:lnTo>
                    <a:pt x="21600" y="4342"/>
                  </a:lnTo>
                  <a:lnTo>
                    <a:pt x="0" y="16322"/>
                  </a:lnTo>
                  <a:lnTo>
                    <a:pt x="21600" y="4754"/>
                  </a:lnTo>
                  <a:lnTo>
                    <a:pt x="0" y="16322"/>
                  </a:lnTo>
                  <a:lnTo>
                    <a:pt x="21600" y="4829"/>
                  </a:lnTo>
                  <a:lnTo>
                    <a:pt x="0" y="16546"/>
                  </a:lnTo>
                  <a:lnTo>
                    <a:pt x="21600" y="5054"/>
                  </a:lnTo>
                  <a:lnTo>
                    <a:pt x="0" y="16958"/>
                  </a:lnTo>
                  <a:lnTo>
                    <a:pt x="21600" y="5466"/>
                  </a:lnTo>
                  <a:lnTo>
                    <a:pt x="0" y="17033"/>
                  </a:lnTo>
                  <a:lnTo>
                    <a:pt x="21600" y="5466"/>
                  </a:lnTo>
                  <a:lnTo>
                    <a:pt x="0" y="17445"/>
                  </a:lnTo>
                  <a:lnTo>
                    <a:pt x="21600" y="5840"/>
                  </a:lnTo>
                  <a:lnTo>
                    <a:pt x="0" y="17557"/>
                  </a:lnTo>
                  <a:lnTo>
                    <a:pt x="21600" y="5952"/>
                  </a:lnTo>
                  <a:lnTo>
                    <a:pt x="0" y="17669"/>
                  </a:lnTo>
                  <a:lnTo>
                    <a:pt x="21600" y="6064"/>
                  </a:lnTo>
                  <a:lnTo>
                    <a:pt x="0" y="18044"/>
                  </a:lnTo>
                  <a:lnTo>
                    <a:pt x="21600" y="6476"/>
                  </a:lnTo>
                  <a:lnTo>
                    <a:pt x="0" y="18268"/>
                  </a:lnTo>
                  <a:lnTo>
                    <a:pt x="21600" y="6776"/>
                  </a:lnTo>
                  <a:lnTo>
                    <a:pt x="0" y="18455"/>
                  </a:lnTo>
                  <a:lnTo>
                    <a:pt x="21600" y="6851"/>
                  </a:lnTo>
                  <a:lnTo>
                    <a:pt x="0" y="18643"/>
                  </a:lnTo>
                  <a:lnTo>
                    <a:pt x="21600" y="7075"/>
                  </a:lnTo>
                  <a:lnTo>
                    <a:pt x="0" y="19054"/>
                  </a:lnTo>
                  <a:lnTo>
                    <a:pt x="21600" y="7450"/>
                  </a:lnTo>
                  <a:lnTo>
                    <a:pt x="0" y="19466"/>
                  </a:lnTo>
                  <a:lnTo>
                    <a:pt x="21600" y="7861"/>
                  </a:lnTo>
                  <a:lnTo>
                    <a:pt x="0" y="19878"/>
                  </a:lnTo>
                  <a:lnTo>
                    <a:pt x="21600" y="8273"/>
                  </a:lnTo>
                  <a:lnTo>
                    <a:pt x="0" y="20290"/>
                  </a:lnTo>
                  <a:lnTo>
                    <a:pt x="21600" y="8760"/>
                  </a:lnTo>
                  <a:lnTo>
                    <a:pt x="0" y="20776"/>
                  </a:lnTo>
                  <a:lnTo>
                    <a:pt x="21600" y="9172"/>
                  </a:lnTo>
                  <a:lnTo>
                    <a:pt x="0" y="21188"/>
                  </a:lnTo>
                  <a:lnTo>
                    <a:pt x="21600" y="9583"/>
                  </a:lnTo>
                  <a:lnTo>
                    <a:pt x="0" y="21488"/>
                  </a:lnTo>
                  <a:lnTo>
                    <a:pt x="21600" y="9883"/>
                  </a:lnTo>
                  <a:lnTo>
                    <a:pt x="120" y="21600"/>
                  </a:lnTo>
                  <a:lnTo>
                    <a:pt x="21600" y="10070"/>
                  </a:lnTo>
                  <a:lnTo>
                    <a:pt x="683" y="21600"/>
                  </a:lnTo>
                  <a:lnTo>
                    <a:pt x="21600" y="10407"/>
                  </a:lnTo>
                  <a:lnTo>
                    <a:pt x="1325" y="21600"/>
                  </a:lnTo>
                  <a:lnTo>
                    <a:pt x="21600" y="10706"/>
                  </a:lnTo>
                  <a:lnTo>
                    <a:pt x="1526" y="21600"/>
                  </a:lnTo>
                  <a:lnTo>
                    <a:pt x="21600" y="10781"/>
                  </a:lnTo>
                  <a:lnTo>
                    <a:pt x="1847" y="21600"/>
                  </a:lnTo>
                  <a:lnTo>
                    <a:pt x="21600" y="11006"/>
                  </a:lnTo>
                  <a:lnTo>
                    <a:pt x="2851" y="21600"/>
                  </a:lnTo>
                  <a:lnTo>
                    <a:pt x="21600" y="11493"/>
                  </a:lnTo>
                  <a:lnTo>
                    <a:pt x="3172" y="21600"/>
                  </a:lnTo>
                  <a:lnTo>
                    <a:pt x="21600" y="11717"/>
                  </a:lnTo>
                  <a:lnTo>
                    <a:pt x="4015" y="21600"/>
                  </a:lnTo>
                  <a:lnTo>
                    <a:pt x="21600" y="12092"/>
                  </a:lnTo>
                  <a:lnTo>
                    <a:pt x="4898" y="21600"/>
                  </a:lnTo>
                  <a:lnTo>
                    <a:pt x="21600" y="12616"/>
                  </a:lnTo>
                  <a:lnTo>
                    <a:pt x="5420" y="21600"/>
                  </a:lnTo>
                  <a:lnTo>
                    <a:pt x="21600" y="12915"/>
                  </a:lnTo>
                  <a:lnTo>
                    <a:pt x="6424" y="21600"/>
                  </a:lnTo>
                  <a:lnTo>
                    <a:pt x="21600" y="13402"/>
                  </a:lnTo>
                  <a:lnTo>
                    <a:pt x="6745" y="21600"/>
                  </a:lnTo>
                  <a:lnTo>
                    <a:pt x="21600" y="13626"/>
                  </a:lnTo>
                  <a:lnTo>
                    <a:pt x="7187" y="21600"/>
                  </a:lnTo>
                  <a:lnTo>
                    <a:pt x="21600" y="13814"/>
                  </a:lnTo>
                  <a:lnTo>
                    <a:pt x="7508" y="21600"/>
                  </a:lnTo>
                  <a:lnTo>
                    <a:pt x="21600" y="14038"/>
                  </a:lnTo>
                  <a:lnTo>
                    <a:pt x="8351" y="21600"/>
                  </a:lnTo>
                  <a:lnTo>
                    <a:pt x="21600" y="14525"/>
                  </a:lnTo>
                  <a:lnTo>
                    <a:pt x="8592" y="21600"/>
                  </a:lnTo>
                  <a:lnTo>
                    <a:pt x="21600" y="14637"/>
                  </a:lnTo>
                  <a:lnTo>
                    <a:pt x="8793" y="21600"/>
                  </a:lnTo>
                  <a:lnTo>
                    <a:pt x="21600" y="14712"/>
                  </a:lnTo>
                  <a:lnTo>
                    <a:pt x="9355" y="21600"/>
                  </a:lnTo>
                  <a:lnTo>
                    <a:pt x="21600" y="14937"/>
                  </a:lnTo>
                  <a:lnTo>
                    <a:pt x="9555" y="21600"/>
                  </a:lnTo>
                  <a:lnTo>
                    <a:pt x="21600" y="15124"/>
                  </a:lnTo>
                  <a:lnTo>
                    <a:pt x="10117" y="21600"/>
                  </a:lnTo>
                  <a:lnTo>
                    <a:pt x="21600" y="15423"/>
                  </a:lnTo>
                  <a:lnTo>
                    <a:pt x="10840" y="21600"/>
                  </a:lnTo>
                  <a:lnTo>
                    <a:pt x="21600" y="15835"/>
                  </a:lnTo>
                  <a:lnTo>
                    <a:pt x="11402" y="21600"/>
                  </a:lnTo>
                  <a:lnTo>
                    <a:pt x="21600" y="16022"/>
                  </a:lnTo>
                  <a:lnTo>
                    <a:pt x="12045" y="21600"/>
                  </a:lnTo>
                  <a:lnTo>
                    <a:pt x="21600" y="16434"/>
                  </a:lnTo>
                  <a:lnTo>
                    <a:pt x="12286" y="21600"/>
                  </a:lnTo>
                  <a:lnTo>
                    <a:pt x="21600" y="16546"/>
                  </a:lnTo>
                  <a:lnTo>
                    <a:pt x="12807" y="21600"/>
                  </a:lnTo>
                  <a:lnTo>
                    <a:pt x="21600" y="16846"/>
                  </a:lnTo>
                  <a:lnTo>
                    <a:pt x="13771" y="21600"/>
                  </a:lnTo>
                  <a:lnTo>
                    <a:pt x="21600" y="17332"/>
                  </a:lnTo>
                  <a:lnTo>
                    <a:pt x="14333" y="21600"/>
                  </a:lnTo>
                  <a:lnTo>
                    <a:pt x="21600" y="17669"/>
                  </a:lnTo>
                  <a:lnTo>
                    <a:pt x="15176" y="21600"/>
                  </a:lnTo>
                  <a:lnTo>
                    <a:pt x="21600" y="18156"/>
                  </a:lnTo>
                  <a:lnTo>
                    <a:pt x="15417" y="21600"/>
                  </a:lnTo>
                  <a:lnTo>
                    <a:pt x="21600" y="18268"/>
                  </a:lnTo>
                  <a:lnTo>
                    <a:pt x="16180" y="21600"/>
                  </a:lnTo>
                  <a:lnTo>
                    <a:pt x="21600" y="18643"/>
                  </a:lnTo>
                  <a:lnTo>
                    <a:pt x="17023" y="21600"/>
                  </a:lnTo>
                  <a:lnTo>
                    <a:pt x="21600" y="19167"/>
                  </a:lnTo>
                  <a:lnTo>
                    <a:pt x="18027" y="21600"/>
                  </a:lnTo>
                  <a:lnTo>
                    <a:pt x="21600" y="19579"/>
                  </a:lnTo>
                  <a:lnTo>
                    <a:pt x="18790" y="21600"/>
                  </a:lnTo>
                  <a:lnTo>
                    <a:pt x="21600" y="20065"/>
                  </a:lnTo>
                  <a:lnTo>
                    <a:pt x="19312" y="21600"/>
                  </a:lnTo>
                  <a:lnTo>
                    <a:pt x="21600" y="20365"/>
                  </a:lnTo>
                  <a:lnTo>
                    <a:pt x="19874" y="21600"/>
                  </a:lnTo>
                  <a:lnTo>
                    <a:pt x="21600" y="20589"/>
                  </a:lnTo>
                  <a:lnTo>
                    <a:pt x="19954" y="21600"/>
                  </a:lnTo>
                  <a:lnTo>
                    <a:pt x="21600" y="20664"/>
                  </a:lnTo>
                  <a:lnTo>
                    <a:pt x="20195" y="21600"/>
                  </a:lnTo>
                  <a:lnTo>
                    <a:pt x="21600" y="20776"/>
                  </a:lnTo>
                  <a:lnTo>
                    <a:pt x="21038" y="21600"/>
                  </a:lnTo>
                  <a:lnTo>
                    <a:pt x="21600" y="21263"/>
                  </a:lnTo>
                  <a:lnTo>
                    <a:pt x="21600" y="21600"/>
                  </a:lnTo>
                </a:path>
              </a:pathLst>
            </a:custGeom>
            <a:noFill/>
            <a:ln w="3175" cap="rnd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106" name="Freeform 31"/>
          <p:cNvSpPr/>
          <p:nvPr/>
        </p:nvSpPr>
        <p:spPr>
          <a:xfrm>
            <a:off x="3859652" y="4356977"/>
            <a:ext cx="1260476" cy="11588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6" y="0"/>
                </a:moveTo>
                <a:lnTo>
                  <a:pt x="218" y="0"/>
                </a:lnTo>
                <a:lnTo>
                  <a:pt x="136" y="237"/>
                </a:lnTo>
                <a:lnTo>
                  <a:pt x="517" y="0"/>
                </a:lnTo>
                <a:lnTo>
                  <a:pt x="136" y="473"/>
                </a:lnTo>
                <a:lnTo>
                  <a:pt x="871" y="0"/>
                </a:lnTo>
                <a:lnTo>
                  <a:pt x="136" y="710"/>
                </a:lnTo>
                <a:lnTo>
                  <a:pt x="1170" y="0"/>
                </a:lnTo>
                <a:lnTo>
                  <a:pt x="136" y="710"/>
                </a:lnTo>
                <a:lnTo>
                  <a:pt x="1251" y="0"/>
                </a:lnTo>
                <a:lnTo>
                  <a:pt x="136" y="1124"/>
                </a:lnTo>
                <a:lnTo>
                  <a:pt x="1850" y="0"/>
                </a:lnTo>
                <a:lnTo>
                  <a:pt x="82" y="1272"/>
                </a:lnTo>
                <a:lnTo>
                  <a:pt x="2068" y="0"/>
                </a:lnTo>
                <a:lnTo>
                  <a:pt x="82" y="1598"/>
                </a:lnTo>
                <a:lnTo>
                  <a:pt x="2584" y="0"/>
                </a:lnTo>
                <a:lnTo>
                  <a:pt x="82" y="1923"/>
                </a:lnTo>
                <a:lnTo>
                  <a:pt x="3020" y="0"/>
                </a:lnTo>
                <a:lnTo>
                  <a:pt x="82" y="2071"/>
                </a:lnTo>
                <a:lnTo>
                  <a:pt x="3373" y="0"/>
                </a:lnTo>
                <a:lnTo>
                  <a:pt x="82" y="2485"/>
                </a:lnTo>
                <a:lnTo>
                  <a:pt x="3972" y="0"/>
                </a:lnTo>
                <a:lnTo>
                  <a:pt x="82" y="2633"/>
                </a:lnTo>
                <a:lnTo>
                  <a:pt x="4189" y="0"/>
                </a:lnTo>
                <a:lnTo>
                  <a:pt x="0" y="2781"/>
                </a:lnTo>
                <a:lnTo>
                  <a:pt x="4407" y="0"/>
                </a:lnTo>
                <a:lnTo>
                  <a:pt x="0" y="2959"/>
                </a:lnTo>
                <a:lnTo>
                  <a:pt x="4625" y="0"/>
                </a:lnTo>
                <a:lnTo>
                  <a:pt x="0" y="3284"/>
                </a:lnTo>
                <a:lnTo>
                  <a:pt x="5142" y="0"/>
                </a:lnTo>
                <a:lnTo>
                  <a:pt x="0" y="3432"/>
                </a:lnTo>
                <a:lnTo>
                  <a:pt x="5441" y="0"/>
                </a:lnTo>
                <a:lnTo>
                  <a:pt x="0" y="3432"/>
                </a:lnTo>
                <a:lnTo>
                  <a:pt x="5522" y="0"/>
                </a:lnTo>
                <a:lnTo>
                  <a:pt x="0" y="3669"/>
                </a:lnTo>
                <a:lnTo>
                  <a:pt x="5794" y="0"/>
                </a:lnTo>
                <a:lnTo>
                  <a:pt x="0" y="3906"/>
                </a:lnTo>
                <a:lnTo>
                  <a:pt x="6257" y="0"/>
                </a:lnTo>
                <a:lnTo>
                  <a:pt x="0" y="4142"/>
                </a:lnTo>
                <a:lnTo>
                  <a:pt x="6611" y="0"/>
                </a:lnTo>
                <a:lnTo>
                  <a:pt x="82" y="4557"/>
                </a:lnTo>
                <a:lnTo>
                  <a:pt x="7209" y="0"/>
                </a:lnTo>
                <a:lnTo>
                  <a:pt x="82" y="4705"/>
                </a:lnTo>
                <a:lnTo>
                  <a:pt x="7644" y="0"/>
                </a:lnTo>
                <a:lnTo>
                  <a:pt x="136" y="4941"/>
                </a:lnTo>
                <a:lnTo>
                  <a:pt x="7944" y="0"/>
                </a:lnTo>
                <a:lnTo>
                  <a:pt x="218" y="5119"/>
                </a:lnTo>
                <a:lnTo>
                  <a:pt x="8297" y="0"/>
                </a:lnTo>
                <a:lnTo>
                  <a:pt x="381" y="5356"/>
                </a:lnTo>
                <a:lnTo>
                  <a:pt x="8896" y="0"/>
                </a:lnTo>
                <a:lnTo>
                  <a:pt x="517" y="5592"/>
                </a:lnTo>
                <a:lnTo>
                  <a:pt x="9413" y="0"/>
                </a:lnTo>
                <a:lnTo>
                  <a:pt x="653" y="5740"/>
                </a:lnTo>
                <a:lnTo>
                  <a:pt x="9766" y="0"/>
                </a:lnTo>
                <a:lnTo>
                  <a:pt x="735" y="5977"/>
                </a:lnTo>
                <a:lnTo>
                  <a:pt x="10202" y="0"/>
                </a:lnTo>
                <a:lnTo>
                  <a:pt x="735" y="6155"/>
                </a:lnTo>
                <a:lnTo>
                  <a:pt x="10501" y="0"/>
                </a:lnTo>
                <a:lnTo>
                  <a:pt x="735" y="6391"/>
                </a:lnTo>
                <a:lnTo>
                  <a:pt x="10800" y="0"/>
                </a:lnTo>
                <a:lnTo>
                  <a:pt x="598" y="6628"/>
                </a:lnTo>
                <a:lnTo>
                  <a:pt x="11154" y="0"/>
                </a:lnTo>
                <a:lnTo>
                  <a:pt x="381" y="7101"/>
                </a:lnTo>
                <a:lnTo>
                  <a:pt x="11671" y="0"/>
                </a:lnTo>
                <a:lnTo>
                  <a:pt x="218" y="7338"/>
                </a:lnTo>
                <a:lnTo>
                  <a:pt x="11888" y="0"/>
                </a:lnTo>
                <a:lnTo>
                  <a:pt x="218" y="7427"/>
                </a:lnTo>
                <a:lnTo>
                  <a:pt x="11970" y="0"/>
                </a:lnTo>
                <a:lnTo>
                  <a:pt x="136" y="7812"/>
                </a:lnTo>
                <a:lnTo>
                  <a:pt x="12487" y="0"/>
                </a:lnTo>
                <a:lnTo>
                  <a:pt x="136" y="8048"/>
                </a:lnTo>
                <a:lnTo>
                  <a:pt x="13004" y="0"/>
                </a:lnTo>
                <a:lnTo>
                  <a:pt x="218" y="8285"/>
                </a:lnTo>
                <a:lnTo>
                  <a:pt x="13357" y="0"/>
                </a:lnTo>
                <a:lnTo>
                  <a:pt x="381" y="8522"/>
                </a:lnTo>
                <a:lnTo>
                  <a:pt x="13874" y="0"/>
                </a:lnTo>
                <a:lnTo>
                  <a:pt x="381" y="8522"/>
                </a:lnTo>
                <a:lnTo>
                  <a:pt x="14037" y="0"/>
                </a:lnTo>
                <a:lnTo>
                  <a:pt x="381" y="8610"/>
                </a:lnTo>
                <a:lnTo>
                  <a:pt x="14092" y="0"/>
                </a:lnTo>
                <a:lnTo>
                  <a:pt x="517" y="8847"/>
                </a:lnTo>
                <a:lnTo>
                  <a:pt x="14609" y="0"/>
                </a:lnTo>
                <a:lnTo>
                  <a:pt x="517" y="8847"/>
                </a:lnTo>
                <a:lnTo>
                  <a:pt x="14609" y="0"/>
                </a:lnTo>
                <a:lnTo>
                  <a:pt x="517" y="8936"/>
                </a:lnTo>
                <a:lnTo>
                  <a:pt x="14690" y="0"/>
                </a:lnTo>
                <a:lnTo>
                  <a:pt x="598" y="9025"/>
                </a:lnTo>
                <a:lnTo>
                  <a:pt x="14908" y="0"/>
                </a:lnTo>
                <a:lnTo>
                  <a:pt x="653" y="9173"/>
                </a:lnTo>
                <a:lnTo>
                  <a:pt x="15289" y="0"/>
                </a:lnTo>
                <a:lnTo>
                  <a:pt x="653" y="9557"/>
                </a:lnTo>
                <a:lnTo>
                  <a:pt x="15942" y="0"/>
                </a:lnTo>
                <a:lnTo>
                  <a:pt x="653" y="9646"/>
                </a:lnTo>
                <a:lnTo>
                  <a:pt x="15942" y="0"/>
                </a:lnTo>
                <a:lnTo>
                  <a:pt x="299" y="10060"/>
                </a:lnTo>
                <a:lnTo>
                  <a:pt x="16377" y="0"/>
                </a:lnTo>
                <a:lnTo>
                  <a:pt x="136" y="10297"/>
                </a:lnTo>
                <a:lnTo>
                  <a:pt x="16540" y="0"/>
                </a:lnTo>
                <a:lnTo>
                  <a:pt x="82" y="10534"/>
                </a:lnTo>
                <a:lnTo>
                  <a:pt x="16812" y="0"/>
                </a:lnTo>
                <a:lnTo>
                  <a:pt x="0" y="10918"/>
                </a:lnTo>
                <a:lnTo>
                  <a:pt x="17411" y="0"/>
                </a:lnTo>
                <a:lnTo>
                  <a:pt x="82" y="11096"/>
                </a:lnTo>
                <a:lnTo>
                  <a:pt x="17628" y="0"/>
                </a:lnTo>
                <a:lnTo>
                  <a:pt x="136" y="11392"/>
                </a:lnTo>
                <a:lnTo>
                  <a:pt x="18281" y="0"/>
                </a:lnTo>
                <a:lnTo>
                  <a:pt x="136" y="11392"/>
                </a:lnTo>
                <a:lnTo>
                  <a:pt x="18363" y="0"/>
                </a:lnTo>
                <a:lnTo>
                  <a:pt x="218" y="11628"/>
                </a:lnTo>
                <a:lnTo>
                  <a:pt x="18744" y="0"/>
                </a:lnTo>
                <a:lnTo>
                  <a:pt x="299" y="11806"/>
                </a:lnTo>
                <a:lnTo>
                  <a:pt x="19097" y="0"/>
                </a:lnTo>
                <a:lnTo>
                  <a:pt x="299" y="11895"/>
                </a:lnTo>
                <a:lnTo>
                  <a:pt x="19233" y="0"/>
                </a:lnTo>
                <a:lnTo>
                  <a:pt x="381" y="11954"/>
                </a:lnTo>
                <a:lnTo>
                  <a:pt x="19396" y="0"/>
                </a:lnTo>
                <a:lnTo>
                  <a:pt x="435" y="12043"/>
                </a:lnTo>
                <a:lnTo>
                  <a:pt x="19614" y="0"/>
                </a:lnTo>
                <a:lnTo>
                  <a:pt x="435" y="12132"/>
                </a:lnTo>
                <a:lnTo>
                  <a:pt x="19750" y="0"/>
                </a:lnTo>
                <a:lnTo>
                  <a:pt x="598" y="12368"/>
                </a:lnTo>
                <a:lnTo>
                  <a:pt x="20349" y="0"/>
                </a:lnTo>
                <a:lnTo>
                  <a:pt x="598" y="12427"/>
                </a:lnTo>
                <a:lnTo>
                  <a:pt x="20430" y="0"/>
                </a:lnTo>
                <a:lnTo>
                  <a:pt x="653" y="12605"/>
                </a:lnTo>
                <a:lnTo>
                  <a:pt x="20784" y="0"/>
                </a:lnTo>
                <a:lnTo>
                  <a:pt x="735" y="12753"/>
                </a:lnTo>
                <a:lnTo>
                  <a:pt x="21083" y="0"/>
                </a:lnTo>
                <a:lnTo>
                  <a:pt x="816" y="13078"/>
                </a:lnTo>
                <a:lnTo>
                  <a:pt x="21083" y="414"/>
                </a:lnTo>
                <a:lnTo>
                  <a:pt x="82" y="13966"/>
                </a:lnTo>
                <a:lnTo>
                  <a:pt x="21083" y="799"/>
                </a:lnTo>
                <a:lnTo>
                  <a:pt x="82" y="14114"/>
                </a:lnTo>
                <a:lnTo>
                  <a:pt x="21083" y="888"/>
                </a:lnTo>
                <a:lnTo>
                  <a:pt x="0" y="14203"/>
                </a:lnTo>
                <a:lnTo>
                  <a:pt x="21083" y="976"/>
                </a:lnTo>
                <a:lnTo>
                  <a:pt x="0" y="14203"/>
                </a:lnTo>
                <a:lnTo>
                  <a:pt x="21083" y="1036"/>
                </a:lnTo>
                <a:lnTo>
                  <a:pt x="82" y="14499"/>
                </a:lnTo>
                <a:lnTo>
                  <a:pt x="21083" y="1361"/>
                </a:lnTo>
                <a:lnTo>
                  <a:pt x="218" y="14824"/>
                </a:lnTo>
                <a:lnTo>
                  <a:pt x="21083" y="1746"/>
                </a:lnTo>
                <a:lnTo>
                  <a:pt x="435" y="15061"/>
                </a:lnTo>
                <a:lnTo>
                  <a:pt x="21219" y="2012"/>
                </a:lnTo>
                <a:lnTo>
                  <a:pt x="517" y="15061"/>
                </a:lnTo>
                <a:lnTo>
                  <a:pt x="21301" y="2071"/>
                </a:lnTo>
                <a:lnTo>
                  <a:pt x="653" y="15238"/>
                </a:lnTo>
                <a:lnTo>
                  <a:pt x="21382" y="2249"/>
                </a:lnTo>
                <a:lnTo>
                  <a:pt x="735" y="15238"/>
                </a:lnTo>
                <a:lnTo>
                  <a:pt x="21382" y="2308"/>
                </a:lnTo>
                <a:lnTo>
                  <a:pt x="871" y="15475"/>
                </a:lnTo>
                <a:lnTo>
                  <a:pt x="21518" y="2545"/>
                </a:lnTo>
                <a:lnTo>
                  <a:pt x="1034" y="15712"/>
                </a:lnTo>
                <a:lnTo>
                  <a:pt x="21600" y="2870"/>
                </a:lnTo>
                <a:lnTo>
                  <a:pt x="1034" y="15801"/>
                </a:lnTo>
                <a:lnTo>
                  <a:pt x="21600" y="2870"/>
                </a:lnTo>
                <a:lnTo>
                  <a:pt x="1115" y="15860"/>
                </a:lnTo>
                <a:lnTo>
                  <a:pt x="21600" y="3048"/>
                </a:lnTo>
                <a:lnTo>
                  <a:pt x="1115" y="16185"/>
                </a:lnTo>
                <a:lnTo>
                  <a:pt x="21437" y="3432"/>
                </a:lnTo>
                <a:lnTo>
                  <a:pt x="1115" y="16333"/>
                </a:lnTo>
                <a:lnTo>
                  <a:pt x="21219" y="3758"/>
                </a:lnTo>
                <a:lnTo>
                  <a:pt x="1170" y="16570"/>
                </a:lnTo>
                <a:lnTo>
                  <a:pt x="20702" y="4320"/>
                </a:lnTo>
                <a:lnTo>
                  <a:pt x="1170" y="16659"/>
                </a:lnTo>
                <a:lnTo>
                  <a:pt x="20648" y="4468"/>
                </a:lnTo>
                <a:lnTo>
                  <a:pt x="1170" y="17073"/>
                </a:lnTo>
                <a:lnTo>
                  <a:pt x="20648" y="4853"/>
                </a:lnTo>
                <a:lnTo>
                  <a:pt x="1251" y="17310"/>
                </a:lnTo>
                <a:lnTo>
                  <a:pt x="20702" y="5119"/>
                </a:lnTo>
                <a:lnTo>
                  <a:pt x="1387" y="17546"/>
                </a:lnTo>
                <a:lnTo>
                  <a:pt x="20947" y="5356"/>
                </a:lnTo>
                <a:lnTo>
                  <a:pt x="1387" y="17546"/>
                </a:lnTo>
                <a:lnTo>
                  <a:pt x="20947" y="5356"/>
                </a:lnTo>
                <a:lnTo>
                  <a:pt x="1687" y="17783"/>
                </a:lnTo>
                <a:lnTo>
                  <a:pt x="21165" y="5592"/>
                </a:lnTo>
                <a:lnTo>
                  <a:pt x="1904" y="18020"/>
                </a:lnTo>
                <a:lnTo>
                  <a:pt x="21301" y="5829"/>
                </a:lnTo>
                <a:lnTo>
                  <a:pt x="1986" y="18108"/>
                </a:lnTo>
                <a:lnTo>
                  <a:pt x="21382" y="5977"/>
                </a:lnTo>
                <a:lnTo>
                  <a:pt x="2122" y="18256"/>
                </a:lnTo>
                <a:lnTo>
                  <a:pt x="21382" y="6155"/>
                </a:lnTo>
                <a:lnTo>
                  <a:pt x="2421" y="18493"/>
                </a:lnTo>
                <a:lnTo>
                  <a:pt x="21382" y="6628"/>
                </a:lnTo>
                <a:lnTo>
                  <a:pt x="2639" y="18641"/>
                </a:lnTo>
                <a:lnTo>
                  <a:pt x="21002" y="7101"/>
                </a:lnTo>
                <a:lnTo>
                  <a:pt x="2720" y="18730"/>
                </a:lnTo>
                <a:lnTo>
                  <a:pt x="20865" y="7427"/>
                </a:lnTo>
                <a:lnTo>
                  <a:pt x="2938" y="18907"/>
                </a:lnTo>
                <a:lnTo>
                  <a:pt x="20648" y="7812"/>
                </a:lnTo>
                <a:lnTo>
                  <a:pt x="2938" y="18967"/>
                </a:lnTo>
                <a:lnTo>
                  <a:pt x="20648" y="7900"/>
                </a:lnTo>
                <a:lnTo>
                  <a:pt x="3074" y="19144"/>
                </a:lnTo>
                <a:lnTo>
                  <a:pt x="20566" y="8226"/>
                </a:lnTo>
                <a:lnTo>
                  <a:pt x="3237" y="19292"/>
                </a:lnTo>
                <a:lnTo>
                  <a:pt x="20648" y="8374"/>
                </a:lnTo>
                <a:lnTo>
                  <a:pt x="3455" y="19440"/>
                </a:lnTo>
                <a:lnTo>
                  <a:pt x="20702" y="8610"/>
                </a:lnTo>
                <a:lnTo>
                  <a:pt x="3537" y="19440"/>
                </a:lnTo>
                <a:lnTo>
                  <a:pt x="20702" y="8699"/>
                </a:lnTo>
                <a:lnTo>
                  <a:pt x="3591" y="19618"/>
                </a:lnTo>
                <a:lnTo>
                  <a:pt x="20865" y="8758"/>
                </a:lnTo>
                <a:lnTo>
                  <a:pt x="3754" y="19677"/>
                </a:lnTo>
                <a:lnTo>
                  <a:pt x="21002" y="8936"/>
                </a:lnTo>
                <a:lnTo>
                  <a:pt x="3809" y="19765"/>
                </a:lnTo>
                <a:lnTo>
                  <a:pt x="21083" y="9025"/>
                </a:lnTo>
                <a:lnTo>
                  <a:pt x="3972" y="19943"/>
                </a:lnTo>
                <a:lnTo>
                  <a:pt x="21219" y="9084"/>
                </a:lnTo>
                <a:lnTo>
                  <a:pt x="4053" y="19943"/>
                </a:lnTo>
                <a:lnTo>
                  <a:pt x="21219" y="9173"/>
                </a:lnTo>
                <a:lnTo>
                  <a:pt x="4189" y="20091"/>
                </a:lnTo>
                <a:lnTo>
                  <a:pt x="21301" y="9321"/>
                </a:lnTo>
                <a:lnTo>
                  <a:pt x="4325" y="20239"/>
                </a:lnTo>
                <a:lnTo>
                  <a:pt x="21382" y="9646"/>
                </a:lnTo>
                <a:lnTo>
                  <a:pt x="4543" y="20416"/>
                </a:lnTo>
                <a:lnTo>
                  <a:pt x="21219" y="9972"/>
                </a:lnTo>
                <a:lnTo>
                  <a:pt x="4788" y="20564"/>
                </a:lnTo>
                <a:lnTo>
                  <a:pt x="20865" y="10445"/>
                </a:lnTo>
                <a:lnTo>
                  <a:pt x="4924" y="20742"/>
                </a:lnTo>
                <a:lnTo>
                  <a:pt x="20648" y="10918"/>
                </a:lnTo>
                <a:lnTo>
                  <a:pt x="5142" y="20979"/>
                </a:lnTo>
                <a:lnTo>
                  <a:pt x="20566" y="11244"/>
                </a:lnTo>
                <a:lnTo>
                  <a:pt x="5142" y="20979"/>
                </a:lnTo>
                <a:lnTo>
                  <a:pt x="20566" y="11333"/>
                </a:lnTo>
                <a:lnTo>
                  <a:pt x="5278" y="21127"/>
                </a:lnTo>
                <a:lnTo>
                  <a:pt x="20648" y="11481"/>
                </a:lnTo>
                <a:lnTo>
                  <a:pt x="5441" y="21215"/>
                </a:lnTo>
                <a:lnTo>
                  <a:pt x="20702" y="11628"/>
                </a:lnTo>
                <a:lnTo>
                  <a:pt x="5441" y="21275"/>
                </a:lnTo>
                <a:lnTo>
                  <a:pt x="20784" y="11628"/>
                </a:lnTo>
                <a:lnTo>
                  <a:pt x="5577" y="21363"/>
                </a:lnTo>
                <a:lnTo>
                  <a:pt x="20784" y="11806"/>
                </a:lnTo>
                <a:lnTo>
                  <a:pt x="5740" y="21452"/>
                </a:lnTo>
                <a:lnTo>
                  <a:pt x="20947" y="11954"/>
                </a:lnTo>
                <a:lnTo>
                  <a:pt x="5876" y="21600"/>
                </a:lnTo>
                <a:lnTo>
                  <a:pt x="21083" y="12043"/>
                </a:lnTo>
                <a:lnTo>
                  <a:pt x="6094" y="21600"/>
                </a:lnTo>
                <a:lnTo>
                  <a:pt x="21165" y="12191"/>
                </a:lnTo>
                <a:lnTo>
                  <a:pt x="6747" y="21600"/>
                </a:lnTo>
                <a:lnTo>
                  <a:pt x="21301" y="12427"/>
                </a:lnTo>
                <a:lnTo>
                  <a:pt x="7127" y="21600"/>
                </a:lnTo>
                <a:lnTo>
                  <a:pt x="21382" y="12664"/>
                </a:lnTo>
                <a:lnTo>
                  <a:pt x="7209" y="21600"/>
                </a:lnTo>
                <a:lnTo>
                  <a:pt x="21382" y="12664"/>
                </a:lnTo>
                <a:lnTo>
                  <a:pt x="7427" y="21600"/>
                </a:lnTo>
                <a:lnTo>
                  <a:pt x="21301" y="12842"/>
                </a:lnTo>
                <a:lnTo>
                  <a:pt x="7780" y="21600"/>
                </a:lnTo>
                <a:lnTo>
                  <a:pt x="21219" y="13167"/>
                </a:lnTo>
                <a:lnTo>
                  <a:pt x="7944" y="21600"/>
                </a:lnTo>
                <a:lnTo>
                  <a:pt x="21165" y="13315"/>
                </a:lnTo>
                <a:lnTo>
                  <a:pt x="8515" y="21600"/>
                </a:lnTo>
                <a:lnTo>
                  <a:pt x="20702" y="13966"/>
                </a:lnTo>
                <a:lnTo>
                  <a:pt x="8732" y="21600"/>
                </a:lnTo>
                <a:lnTo>
                  <a:pt x="20566" y="14203"/>
                </a:lnTo>
                <a:lnTo>
                  <a:pt x="9113" y="21600"/>
                </a:lnTo>
                <a:lnTo>
                  <a:pt x="20485" y="14439"/>
                </a:lnTo>
                <a:lnTo>
                  <a:pt x="9249" y="21600"/>
                </a:lnTo>
                <a:lnTo>
                  <a:pt x="20485" y="14499"/>
                </a:lnTo>
                <a:lnTo>
                  <a:pt x="9413" y="21600"/>
                </a:lnTo>
                <a:lnTo>
                  <a:pt x="20485" y="14587"/>
                </a:lnTo>
                <a:lnTo>
                  <a:pt x="9685" y="21600"/>
                </a:lnTo>
                <a:lnTo>
                  <a:pt x="20566" y="14735"/>
                </a:lnTo>
                <a:lnTo>
                  <a:pt x="9766" y="21600"/>
                </a:lnTo>
                <a:lnTo>
                  <a:pt x="20566" y="14824"/>
                </a:lnTo>
                <a:lnTo>
                  <a:pt x="9929" y="21600"/>
                </a:lnTo>
                <a:lnTo>
                  <a:pt x="20648" y="14824"/>
                </a:lnTo>
                <a:lnTo>
                  <a:pt x="10501" y="21600"/>
                </a:lnTo>
                <a:lnTo>
                  <a:pt x="20865" y="15061"/>
                </a:lnTo>
                <a:lnTo>
                  <a:pt x="11018" y="21600"/>
                </a:lnTo>
                <a:lnTo>
                  <a:pt x="21002" y="15298"/>
                </a:lnTo>
                <a:lnTo>
                  <a:pt x="11398" y="21600"/>
                </a:lnTo>
                <a:lnTo>
                  <a:pt x="21002" y="15534"/>
                </a:lnTo>
                <a:lnTo>
                  <a:pt x="11616" y="21600"/>
                </a:lnTo>
                <a:lnTo>
                  <a:pt x="21002" y="15623"/>
                </a:lnTo>
                <a:lnTo>
                  <a:pt x="11671" y="21600"/>
                </a:lnTo>
                <a:lnTo>
                  <a:pt x="21002" y="15712"/>
                </a:lnTo>
                <a:lnTo>
                  <a:pt x="11752" y="21600"/>
                </a:lnTo>
                <a:lnTo>
                  <a:pt x="21002" y="15801"/>
                </a:lnTo>
                <a:lnTo>
                  <a:pt x="11970" y="21600"/>
                </a:lnTo>
                <a:lnTo>
                  <a:pt x="20947" y="15948"/>
                </a:lnTo>
                <a:lnTo>
                  <a:pt x="12487" y="21600"/>
                </a:lnTo>
                <a:lnTo>
                  <a:pt x="20784" y="16422"/>
                </a:lnTo>
                <a:lnTo>
                  <a:pt x="13140" y="21600"/>
                </a:lnTo>
                <a:lnTo>
                  <a:pt x="20349" y="17073"/>
                </a:lnTo>
                <a:lnTo>
                  <a:pt x="13439" y="21600"/>
                </a:lnTo>
                <a:lnTo>
                  <a:pt x="20049" y="17369"/>
                </a:lnTo>
                <a:lnTo>
                  <a:pt x="13439" y="21600"/>
                </a:lnTo>
                <a:lnTo>
                  <a:pt x="19968" y="17458"/>
                </a:lnTo>
                <a:lnTo>
                  <a:pt x="13874" y="21600"/>
                </a:lnTo>
                <a:lnTo>
                  <a:pt x="19179" y="18256"/>
                </a:lnTo>
                <a:lnTo>
                  <a:pt x="14173" y="21600"/>
                </a:lnTo>
                <a:lnTo>
                  <a:pt x="18580" y="18819"/>
                </a:lnTo>
                <a:lnTo>
                  <a:pt x="14772" y="21511"/>
                </a:lnTo>
                <a:lnTo>
                  <a:pt x="17492" y="19854"/>
                </a:lnTo>
                <a:lnTo>
                  <a:pt x="15071" y="21600"/>
                </a:lnTo>
                <a:lnTo>
                  <a:pt x="16894" y="20416"/>
                </a:lnTo>
                <a:lnTo>
                  <a:pt x="15561" y="21511"/>
                </a:lnTo>
                <a:lnTo>
                  <a:pt x="15860" y="21363"/>
                </a:lnTo>
                <a:lnTo>
                  <a:pt x="15642" y="21511"/>
                </a:lnTo>
                <a:lnTo>
                  <a:pt x="15724" y="21511"/>
                </a:lnTo>
              </a:path>
            </a:pathLst>
          </a:custGeom>
          <a:ln w="3175" cap="rnd">
            <a:solidFill>
              <a:srgbClr val="44546A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07" name="Freeform 32"/>
          <p:cNvSpPr/>
          <p:nvPr/>
        </p:nvSpPr>
        <p:spPr>
          <a:xfrm>
            <a:off x="4210489" y="5550777"/>
            <a:ext cx="511176" cy="68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604" y="2512"/>
                </a:lnTo>
                <a:lnTo>
                  <a:pt x="1140" y="0"/>
                </a:lnTo>
                <a:lnTo>
                  <a:pt x="939" y="5023"/>
                </a:lnTo>
                <a:lnTo>
                  <a:pt x="2214" y="0"/>
                </a:lnTo>
                <a:lnTo>
                  <a:pt x="1476" y="9544"/>
                </a:lnTo>
                <a:lnTo>
                  <a:pt x="3622" y="0"/>
                </a:lnTo>
                <a:lnTo>
                  <a:pt x="1677" y="10549"/>
                </a:lnTo>
                <a:lnTo>
                  <a:pt x="4226" y="0"/>
                </a:lnTo>
                <a:lnTo>
                  <a:pt x="1677" y="10549"/>
                </a:lnTo>
                <a:lnTo>
                  <a:pt x="4360" y="0"/>
                </a:lnTo>
                <a:lnTo>
                  <a:pt x="2214" y="13563"/>
                </a:lnTo>
                <a:lnTo>
                  <a:pt x="5635" y="0"/>
                </a:lnTo>
                <a:lnTo>
                  <a:pt x="2415" y="14567"/>
                </a:lnTo>
                <a:lnTo>
                  <a:pt x="6037" y="0"/>
                </a:lnTo>
                <a:lnTo>
                  <a:pt x="2750" y="16074"/>
                </a:lnTo>
                <a:lnTo>
                  <a:pt x="6574" y="0"/>
                </a:lnTo>
                <a:lnTo>
                  <a:pt x="2952" y="17581"/>
                </a:lnTo>
                <a:lnTo>
                  <a:pt x="7111" y="0"/>
                </a:lnTo>
                <a:lnTo>
                  <a:pt x="3488" y="20093"/>
                </a:lnTo>
                <a:lnTo>
                  <a:pt x="8385" y="0"/>
                </a:lnTo>
                <a:lnTo>
                  <a:pt x="4025" y="21600"/>
                </a:lnTo>
                <a:lnTo>
                  <a:pt x="9056" y="0"/>
                </a:lnTo>
                <a:lnTo>
                  <a:pt x="5098" y="21600"/>
                </a:lnTo>
                <a:lnTo>
                  <a:pt x="10196" y="0"/>
                </a:lnTo>
                <a:lnTo>
                  <a:pt x="6574" y="21600"/>
                </a:lnTo>
                <a:lnTo>
                  <a:pt x="11806" y="0"/>
                </a:lnTo>
                <a:lnTo>
                  <a:pt x="6909" y="21600"/>
                </a:lnTo>
                <a:lnTo>
                  <a:pt x="12007" y="0"/>
                </a:lnTo>
                <a:lnTo>
                  <a:pt x="7446" y="21600"/>
                </a:lnTo>
                <a:lnTo>
                  <a:pt x="12678" y="0"/>
                </a:lnTo>
                <a:lnTo>
                  <a:pt x="7983" y="21600"/>
                </a:lnTo>
                <a:lnTo>
                  <a:pt x="13081" y="0"/>
                </a:lnTo>
                <a:lnTo>
                  <a:pt x="9056" y="21600"/>
                </a:lnTo>
                <a:lnTo>
                  <a:pt x="14154" y="0"/>
                </a:lnTo>
                <a:lnTo>
                  <a:pt x="9660" y="21600"/>
                </a:lnTo>
                <a:lnTo>
                  <a:pt x="14892" y="0"/>
                </a:lnTo>
                <a:lnTo>
                  <a:pt x="10733" y="21600"/>
                </a:lnTo>
                <a:lnTo>
                  <a:pt x="15764" y="0"/>
                </a:lnTo>
                <a:lnTo>
                  <a:pt x="11270" y="21600"/>
                </a:lnTo>
                <a:lnTo>
                  <a:pt x="16301" y="0"/>
                </a:lnTo>
                <a:lnTo>
                  <a:pt x="12343" y="21600"/>
                </a:lnTo>
                <a:lnTo>
                  <a:pt x="17575" y="0"/>
                </a:lnTo>
                <a:lnTo>
                  <a:pt x="13953" y="21600"/>
                </a:lnTo>
                <a:lnTo>
                  <a:pt x="19051" y="0"/>
                </a:lnTo>
                <a:lnTo>
                  <a:pt x="14489" y="21600"/>
                </a:lnTo>
                <a:lnTo>
                  <a:pt x="19789" y="0"/>
                </a:lnTo>
                <a:lnTo>
                  <a:pt x="15630" y="21600"/>
                </a:lnTo>
                <a:lnTo>
                  <a:pt x="20862" y="0"/>
                </a:lnTo>
                <a:lnTo>
                  <a:pt x="16301" y="21600"/>
                </a:lnTo>
                <a:lnTo>
                  <a:pt x="21600" y="0"/>
                </a:lnTo>
                <a:lnTo>
                  <a:pt x="17776" y="21600"/>
                </a:lnTo>
                <a:lnTo>
                  <a:pt x="21198" y="6530"/>
                </a:lnTo>
                <a:lnTo>
                  <a:pt x="17776" y="21600"/>
                </a:lnTo>
                <a:lnTo>
                  <a:pt x="21198" y="8037"/>
                </a:lnTo>
                <a:lnTo>
                  <a:pt x="18112" y="21600"/>
                </a:lnTo>
                <a:lnTo>
                  <a:pt x="20661" y="12056"/>
                </a:lnTo>
                <a:lnTo>
                  <a:pt x="19051" y="21600"/>
                </a:lnTo>
                <a:lnTo>
                  <a:pt x="19386" y="18586"/>
                </a:lnTo>
              </a:path>
            </a:pathLst>
          </a:custGeom>
          <a:ln w="3175" cap="rnd">
            <a:solidFill>
              <a:srgbClr val="44546A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08" name="椭圆 45"/>
          <p:cNvSpPr/>
          <p:nvPr/>
        </p:nvSpPr>
        <p:spPr>
          <a:xfrm>
            <a:off x="3755697" y="5687304"/>
            <a:ext cx="1473147" cy="349657"/>
          </a:xfrm>
          <a:prstGeom prst="ellipse">
            <a:avLst/>
          </a:prstGeom>
          <a:solidFill>
            <a:srgbClr val="000000">
              <a:alpha val="84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09" name="文本框 49"/>
          <p:cNvSpPr txBox="1"/>
          <p:nvPr/>
        </p:nvSpPr>
        <p:spPr>
          <a:xfrm>
            <a:off x="5432864" y="2929021"/>
            <a:ext cx="4556507" cy="119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66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Q&amp;A</a:t>
            </a:r>
          </a:p>
        </p:txBody>
      </p:sp>
      <p:sp>
        <p:nvSpPr>
          <p:cNvPr id="1110" name="任意多边形 62"/>
          <p:cNvSpPr/>
          <p:nvPr/>
        </p:nvSpPr>
        <p:spPr>
          <a:xfrm>
            <a:off x="3906061" y="3762549"/>
            <a:ext cx="421531" cy="401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880" y="21045"/>
                </a:moveTo>
                <a:lnTo>
                  <a:pt x="14606" y="21456"/>
                </a:lnTo>
                <a:lnTo>
                  <a:pt x="15086" y="21096"/>
                </a:lnTo>
                <a:lnTo>
                  <a:pt x="15086" y="21240"/>
                </a:lnTo>
                <a:lnTo>
                  <a:pt x="14469" y="21600"/>
                </a:lnTo>
                <a:close/>
                <a:moveTo>
                  <a:pt x="14949" y="20952"/>
                </a:moveTo>
                <a:lnTo>
                  <a:pt x="14880" y="21045"/>
                </a:lnTo>
                <a:lnTo>
                  <a:pt x="14938" y="20958"/>
                </a:lnTo>
                <a:close/>
                <a:moveTo>
                  <a:pt x="10746" y="20256"/>
                </a:moveTo>
                <a:lnTo>
                  <a:pt x="10478" y="20439"/>
                </a:lnTo>
                <a:lnTo>
                  <a:pt x="10217" y="20592"/>
                </a:lnTo>
                <a:close/>
                <a:moveTo>
                  <a:pt x="6432" y="20232"/>
                </a:moveTo>
                <a:lnTo>
                  <a:pt x="6514" y="20232"/>
                </a:lnTo>
                <a:lnTo>
                  <a:pt x="6514" y="20448"/>
                </a:lnTo>
                <a:lnTo>
                  <a:pt x="6309" y="20448"/>
                </a:lnTo>
                <a:close/>
                <a:moveTo>
                  <a:pt x="6309" y="20088"/>
                </a:moveTo>
                <a:lnTo>
                  <a:pt x="6514" y="20088"/>
                </a:lnTo>
                <a:lnTo>
                  <a:pt x="6432" y="20232"/>
                </a:lnTo>
                <a:lnTo>
                  <a:pt x="6309" y="20232"/>
                </a:lnTo>
                <a:close/>
                <a:moveTo>
                  <a:pt x="7131" y="19872"/>
                </a:moveTo>
                <a:lnTo>
                  <a:pt x="7131" y="20068"/>
                </a:lnTo>
                <a:lnTo>
                  <a:pt x="6857" y="20232"/>
                </a:lnTo>
                <a:lnTo>
                  <a:pt x="6514" y="20448"/>
                </a:lnTo>
                <a:close/>
                <a:moveTo>
                  <a:pt x="13166" y="18864"/>
                </a:moveTo>
                <a:lnTo>
                  <a:pt x="11040" y="21456"/>
                </a:lnTo>
                <a:lnTo>
                  <a:pt x="13783" y="19728"/>
                </a:lnTo>
                <a:lnTo>
                  <a:pt x="13989" y="19728"/>
                </a:lnTo>
                <a:lnTo>
                  <a:pt x="12480" y="21456"/>
                </a:lnTo>
                <a:lnTo>
                  <a:pt x="14743" y="20088"/>
                </a:lnTo>
                <a:lnTo>
                  <a:pt x="14949" y="20088"/>
                </a:lnTo>
                <a:lnTo>
                  <a:pt x="13989" y="21456"/>
                </a:lnTo>
                <a:lnTo>
                  <a:pt x="15086" y="20736"/>
                </a:lnTo>
                <a:lnTo>
                  <a:pt x="14938" y="20958"/>
                </a:lnTo>
                <a:lnTo>
                  <a:pt x="13783" y="21600"/>
                </a:lnTo>
                <a:lnTo>
                  <a:pt x="13646" y="21600"/>
                </a:lnTo>
                <a:lnTo>
                  <a:pt x="14743" y="20232"/>
                </a:lnTo>
                <a:lnTo>
                  <a:pt x="12343" y="21600"/>
                </a:lnTo>
                <a:lnTo>
                  <a:pt x="13646" y="19872"/>
                </a:lnTo>
                <a:lnTo>
                  <a:pt x="10903" y="21600"/>
                </a:lnTo>
                <a:lnTo>
                  <a:pt x="12960" y="19080"/>
                </a:lnTo>
                <a:lnTo>
                  <a:pt x="8777" y="21600"/>
                </a:lnTo>
                <a:lnTo>
                  <a:pt x="10478" y="20439"/>
                </a:lnTo>
                <a:close/>
                <a:moveTo>
                  <a:pt x="20914" y="16704"/>
                </a:moveTo>
                <a:lnTo>
                  <a:pt x="20914" y="16848"/>
                </a:lnTo>
                <a:lnTo>
                  <a:pt x="20640" y="16992"/>
                </a:lnTo>
                <a:lnTo>
                  <a:pt x="20640" y="16848"/>
                </a:lnTo>
                <a:close/>
                <a:moveTo>
                  <a:pt x="17481" y="16458"/>
                </a:moveTo>
                <a:lnTo>
                  <a:pt x="17074" y="16704"/>
                </a:lnTo>
                <a:lnTo>
                  <a:pt x="17144" y="16647"/>
                </a:lnTo>
                <a:close/>
                <a:moveTo>
                  <a:pt x="7612" y="16143"/>
                </a:moveTo>
                <a:lnTo>
                  <a:pt x="7252" y="16421"/>
                </a:lnTo>
                <a:lnTo>
                  <a:pt x="7131" y="16488"/>
                </a:lnTo>
                <a:close/>
                <a:moveTo>
                  <a:pt x="11177" y="15840"/>
                </a:moveTo>
                <a:lnTo>
                  <a:pt x="11383" y="15840"/>
                </a:lnTo>
                <a:lnTo>
                  <a:pt x="11177" y="15984"/>
                </a:lnTo>
                <a:close/>
                <a:moveTo>
                  <a:pt x="9600" y="15120"/>
                </a:moveTo>
                <a:lnTo>
                  <a:pt x="8434" y="16848"/>
                </a:lnTo>
                <a:lnTo>
                  <a:pt x="9874" y="15984"/>
                </a:lnTo>
                <a:lnTo>
                  <a:pt x="8777" y="17856"/>
                </a:lnTo>
                <a:lnTo>
                  <a:pt x="9909" y="17172"/>
                </a:lnTo>
                <a:lnTo>
                  <a:pt x="8640" y="18000"/>
                </a:lnTo>
                <a:lnTo>
                  <a:pt x="9737" y="16128"/>
                </a:lnTo>
                <a:lnTo>
                  <a:pt x="8297" y="16992"/>
                </a:lnTo>
                <a:lnTo>
                  <a:pt x="9394" y="15336"/>
                </a:lnTo>
                <a:lnTo>
                  <a:pt x="6514" y="16992"/>
                </a:lnTo>
                <a:lnTo>
                  <a:pt x="7252" y="16421"/>
                </a:lnTo>
                <a:close/>
                <a:moveTo>
                  <a:pt x="9120" y="14976"/>
                </a:moveTo>
                <a:lnTo>
                  <a:pt x="9050" y="15030"/>
                </a:lnTo>
                <a:lnTo>
                  <a:pt x="7886" y="15732"/>
                </a:lnTo>
                <a:close/>
                <a:moveTo>
                  <a:pt x="11383" y="14616"/>
                </a:moveTo>
                <a:lnTo>
                  <a:pt x="11520" y="14616"/>
                </a:lnTo>
                <a:lnTo>
                  <a:pt x="11177" y="15840"/>
                </a:lnTo>
                <a:lnTo>
                  <a:pt x="11383" y="14832"/>
                </a:lnTo>
                <a:lnTo>
                  <a:pt x="10217" y="15480"/>
                </a:lnTo>
                <a:lnTo>
                  <a:pt x="10293" y="15289"/>
                </a:lnTo>
                <a:close/>
                <a:moveTo>
                  <a:pt x="10503" y="14616"/>
                </a:moveTo>
                <a:lnTo>
                  <a:pt x="10560" y="14616"/>
                </a:lnTo>
                <a:lnTo>
                  <a:pt x="10293" y="15289"/>
                </a:lnTo>
                <a:lnTo>
                  <a:pt x="10217" y="15336"/>
                </a:lnTo>
                <a:close/>
                <a:moveTo>
                  <a:pt x="9737" y="14616"/>
                </a:moveTo>
                <a:lnTo>
                  <a:pt x="7612" y="16143"/>
                </a:lnTo>
                <a:lnTo>
                  <a:pt x="9050" y="15030"/>
                </a:lnTo>
                <a:close/>
                <a:moveTo>
                  <a:pt x="10423" y="14472"/>
                </a:moveTo>
                <a:lnTo>
                  <a:pt x="10560" y="14472"/>
                </a:lnTo>
                <a:lnTo>
                  <a:pt x="10503" y="14616"/>
                </a:lnTo>
                <a:lnTo>
                  <a:pt x="10423" y="14616"/>
                </a:lnTo>
                <a:close/>
                <a:moveTo>
                  <a:pt x="7063" y="14112"/>
                </a:moveTo>
                <a:lnTo>
                  <a:pt x="4210" y="16608"/>
                </a:lnTo>
                <a:lnTo>
                  <a:pt x="4046" y="16704"/>
                </a:lnTo>
                <a:close/>
                <a:moveTo>
                  <a:pt x="21600" y="13968"/>
                </a:moveTo>
                <a:lnTo>
                  <a:pt x="21600" y="14112"/>
                </a:lnTo>
                <a:lnTo>
                  <a:pt x="18171" y="16488"/>
                </a:lnTo>
                <a:lnTo>
                  <a:pt x="21600" y="14472"/>
                </a:lnTo>
                <a:lnTo>
                  <a:pt x="19131" y="15984"/>
                </a:lnTo>
                <a:lnTo>
                  <a:pt x="21600" y="14616"/>
                </a:lnTo>
                <a:lnTo>
                  <a:pt x="21600" y="14832"/>
                </a:lnTo>
                <a:lnTo>
                  <a:pt x="19954" y="16848"/>
                </a:lnTo>
                <a:lnTo>
                  <a:pt x="21394" y="15984"/>
                </a:lnTo>
                <a:lnTo>
                  <a:pt x="20914" y="16344"/>
                </a:lnTo>
                <a:lnTo>
                  <a:pt x="21394" y="16128"/>
                </a:lnTo>
                <a:lnTo>
                  <a:pt x="20640" y="16848"/>
                </a:lnTo>
                <a:lnTo>
                  <a:pt x="21120" y="16344"/>
                </a:lnTo>
                <a:lnTo>
                  <a:pt x="19954" y="16992"/>
                </a:lnTo>
                <a:lnTo>
                  <a:pt x="20640" y="16488"/>
                </a:lnTo>
                <a:lnTo>
                  <a:pt x="19817" y="16992"/>
                </a:lnTo>
                <a:lnTo>
                  <a:pt x="21394" y="14832"/>
                </a:lnTo>
                <a:lnTo>
                  <a:pt x="17691" y="16992"/>
                </a:lnTo>
                <a:lnTo>
                  <a:pt x="20091" y="15480"/>
                </a:lnTo>
                <a:lnTo>
                  <a:pt x="17349" y="16992"/>
                </a:lnTo>
                <a:lnTo>
                  <a:pt x="20777" y="14616"/>
                </a:lnTo>
                <a:lnTo>
                  <a:pt x="17481" y="16458"/>
                </a:lnTo>
                <a:close/>
                <a:moveTo>
                  <a:pt x="4251" y="13752"/>
                </a:moveTo>
                <a:lnTo>
                  <a:pt x="4239" y="13762"/>
                </a:lnTo>
                <a:lnTo>
                  <a:pt x="1166" y="15624"/>
                </a:lnTo>
                <a:lnTo>
                  <a:pt x="1533" y="15348"/>
                </a:lnTo>
                <a:close/>
                <a:moveTo>
                  <a:pt x="2606" y="13752"/>
                </a:moveTo>
                <a:lnTo>
                  <a:pt x="2447" y="13879"/>
                </a:lnTo>
                <a:lnTo>
                  <a:pt x="782" y="14962"/>
                </a:lnTo>
                <a:close/>
                <a:moveTo>
                  <a:pt x="11383" y="13464"/>
                </a:moveTo>
                <a:lnTo>
                  <a:pt x="10697" y="13968"/>
                </a:lnTo>
                <a:lnTo>
                  <a:pt x="11040" y="13608"/>
                </a:lnTo>
                <a:close/>
                <a:moveTo>
                  <a:pt x="11383" y="13464"/>
                </a:moveTo>
                <a:lnTo>
                  <a:pt x="11726" y="14112"/>
                </a:lnTo>
                <a:lnTo>
                  <a:pt x="12823" y="13464"/>
                </a:lnTo>
                <a:lnTo>
                  <a:pt x="12960" y="13464"/>
                </a:lnTo>
                <a:lnTo>
                  <a:pt x="12206" y="14832"/>
                </a:lnTo>
                <a:lnTo>
                  <a:pt x="14263" y="13464"/>
                </a:lnTo>
                <a:lnTo>
                  <a:pt x="14469" y="13464"/>
                </a:lnTo>
                <a:lnTo>
                  <a:pt x="11863" y="16128"/>
                </a:lnTo>
                <a:lnTo>
                  <a:pt x="16251" y="13464"/>
                </a:lnTo>
                <a:lnTo>
                  <a:pt x="11520" y="16344"/>
                </a:lnTo>
                <a:lnTo>
                  <a:pt x="14126" y="13608"/>
                </a:lnTo>
                <a:lnTo>
                  <a:pt x="12000" y="14976"/>
                </a:lnTo>
                <a:lnTo>
                  <a:pt x="12000" y="14832"/>
                </a:lnTo>
                <a:lnTo>
                  <a:pt x="12823" y="13608"/>
                </a:lnTo>
                <a:lnTo>
                  <a:pt x="11726" y="14256"/>
                </a:lnTo>
                <a:close/>
                <a:moveTo>
                  <a:pt x="11177" y="13464"/>
                </a:moveTo>
                <a:lnTo>
                  <a:pt x="11040" y="13608"/>
                </a:lnTo>
                <a:lnTo>
                  <a:pt x="10829" y="13697"/>
                </a:lnTo>
                <a:lnTo>
                  <a:pt x="10697" y="13752"/>
                </a:lnTo>
                <a:close/>
                <a:moveTo>
                  <a:pt x="9600" y="13464"/>
                </a:moveTo>
                <a:lnTo>
                  <a:pt x="6034" y="16848"/>
                </a:lnTo>
                <a:lnTo>
                  <a:pt x="7886" y="15732"/>
                </a:lnTo>
                <a:lnTo>
                  <a:pt x="5829" y="16992"/>
                </a:lnTo>
                <a:lnTo>
                  <a:pt x="5691" y="16992"/>
                </a:lnTo>
                <a:lnTo>
                  <a:pt x="9257" y="13752"/>
                </a:lnTo>
                <a:lnTo>
                  <a:pt x="3771" y="16992"/>
                </a:lnTo>
                <a:lnTo>
                  <a:pt x="4210" y="16608"/>
                </a:lnTo>
                <a:close/>
                <a:moveTo>
                  <a:pt x="6171" y="13464"/>
                </a:moveTo>
                <a:lnTo>
                  <a:pt x="5936" y="13606"/>
                </a:lnTo>
                <a:lnTo>
                  <a:pt x="5554" y="13752"/>
                </a:lnTo>
                <a:close/>
                <a:moveTo>
                  <a:pt x="4731" y="13464"/>
                </a:moveTo>
                <a:lnTo>
                  <a:pt x="1166" y="16488"/>
                </a:lnTo>
                <a:lnTo>
                  <a:pt x="5936" y="13606"/>
                </a:lnTo>
                <a:lnTo>
                  <a:pt x="6309" y="13464"/>
                </a:lnTo>
                <a:lnTo>
                  <a:pt x="2469" y="16704"/>
                </a:lnTo>
                <a:lnTo>
                  <a:pt x="7817" y="13464"/>
                </a:lnTo>
                <a:lnTo>
                  <a:pt x="7063" y="14112"/>
                </a:lnTo>
                <a:lnTo>
                  <a:pt x="7474" y="13752"/>
                </a:lnTo>
                <a:lnTo>
                  <a:pt x="1989" y="16992"/>
                </a:lnTo>
                <a:lnTo>
                  <a:pt x="5829" y="13752"/>
                </a:lnTo>
                <a:lnTo>
                  <a:pt x="823" y="16848"/>
                </a:lnTo>
                <a:lnTo>
                  <a:pt x="686" y="16848"/>
                </a:lnTo>
                <a:lnTo>
                  <a:pt x="686" y="16704"/>
                </a:lnTo>
                <a:lnTo>
                  <a:pt x="4239" y="13762"/>
                </a:lnTo>
                <a:close/>
                <a:moveTo>
                  <a:pt x="3086" y="13464"/>
                </a:moveTo>
                <a:lnTo>
                  <a:pt x="480" y="15480"/>
                </a:lnTo>
                <a:lnTo>
                  <a:pt x="4046" y="13464"/>
                </a:lnTo>
                <a:lnTo>
                  <a:pt x="1533" y="15348"/>
                </a:lnTo>
                <a:lnTo>
                  <a:pt x="206" y="16128"/>
                </a:lnTo>
                <a:lnTo>
                  <a:pt x="3086" y="14112"/>
                </a:lnTo>
                <a:lnTo>
                  <a:pt x="0" y="15984"/>
                </a:lnTo>
                <a:lnTo>
                  <a:pt x="0" y="15840"/>
                </a:lnTo>
                <a:lnTo>
                  <a:pt x="2447" y="13879"/>
                </a:lnTo>
                <a:close/>
                <a:moveTo>
                  <a:pt x="21600" y="12600"/>
                </a:moveTo>
                <a:lnTo>
                  <a:pt x="20091" y="13464"/>
                </a:lnTo>
                <a:lnTo>
                  <a:pt x="20434" y="13104"/>
                </a:lnTo>
                <a:close/>
                <a:moveTo>
                  <a:pt x="21600" y="12600"/>
                </a:moveTo>
                <a:lnTo>
                  <a:pt x="21600" y="12960"/>
                </a:lnTo>
                <a:lnTo>
                  <a:pt x="17144" y="16647"/>
                </a:lnTo>
                <a:lnTo>
                  <a:pt x="16526" y="16992"/>
                </a:lnTo>
                <a:lnTo>
                  <a:pt x="21120" y="13104"/>
                </a:lnTo>
                <a:lnTo>
                  <a:pt x="14606" y="16992"/>
                </a:lnTo>
                <a:lnTo>
                  <a:pt x="14469" y="16992"/>
                </a:lnTo>
                <a:lnTo>
                  <a:pt x="16251" y="15984"/>
                </a:lnTo>
                <a:lnTo>
                  <a:pt x="14263" y="16992"/>
                </a:lnTo>
                <a:lnTo>
                  <a:pt x="18034" y="14616"/>
                </a:lnTo>
                <a:lnTo>
                  <a:pt x="13989" y="16992"/>
                </a:lnTo>
                <a:lnTo>
                  <a:pt x="18034" y="13968"/>
                </a:lnTo>
                <a:lnTo>
                  <a:pt x="15411" y="15532"/>
                </a:lnTo>
                <a:lnTo>
                  <a:pt x="7611" y="21096"/>
                </a:lnTo>
                <a:lnTo>
                  <a:pt x="12823" y="17856"/>
                </a:lnTo>
                <a:lnTo>
                  <a:pt x="12960" y="17856"/>
                </a:lnTo>
                <a:lnTo>
                  <a:pt x="8640" y="20952"/>
                </a:lnTo>
                <a:lnTo>
                  <a:pt x="12960" y="18216"/>
                </a:lnTo>
                <a:lnTo>
                  <a:pt x="12960" y="18360"/>
                </a:lnTo>
                <a:lnTo>
                  <a:pt x="9257" y="20952"/>
                </a:lnTo>
                <a:lnTo>
                  <a:pt x="13166" y="18720"/>
                </a:lnTo>
                <a:lnTo>
                  <a:pt x="10746" y="20256"/>
                </a:lnTo>
                <a:lnTo>
                  <a:pt x="11520" y="19728"/>
                </a:lnTo>
                <a:lnTo>
                  <a:pt x="8434" y="21600"/>
                </a:lnTo>
                <a:lnTo>
                  <a:pt x="8297" y="21600"/>
                </a:lnTo>
                <a:lnTo>
                  <a:pt x="12000" y="18864"/>
                </a:lnTo>
                <a:lnTo>
                  <a:pt x="7611" y="21600"/>
                </a:lnTo>
                <a:lnTo>
                  <a:pt x="7474" y="21600"/>
                </a:lnTo>
                <a:lnTo>
                  <a:pt x="11863" y="18576"/>
                </a:lnTo>
                <a:lnTo>
                  <a:pt x="6857" y="21600"/>
                </a:lnTo>
                <a:lnTo>
                  <a:pt x="6651" y="21600"/>
                </a:lnTo>
                <a:lnTo>
                  <a:pt x="13871" y="16449"/>
                </a:lnTo>
                <a:lnTo>
                  <a:pt x="12960" y="16992"/>
                </a:lnTo>
                <a:lnTo>
                  <a:pt x="13889" y="16436"/>
                </a:lnTo>
                <a:lnTo>
                  <a:pt x="17349" y="13968"/>
                </a:lnTo>
                <a:lnTo>
                  <a:pt x="6514" y="20592"/>
                </a:lnTo>
                <a:lnTo>
                  <a:pt x="6309" y="20592"/>
                </a:lnTo>
                <a:lnTo>
                  <a:pt x="6857" y="20232"/>
                </a:lnTo>
                <a:lnTo>
                  <a:pt x="7131" y="20088"/>
                </a:lnTo>
                <a:lnTo>
                  <a:pt x="7131" y="20068"/>
                </a:lnTo>
                <a:lnTo>
                  <a:pt x="7474" y="19863"/>
                </a:lnTo>
                <a:lnTo>
                  <a:pt x="7474" y="19728"/>
                </a:lnTo>
                <a:lnTo>
                  <a:pt x="10903" y="16704"/>
                </a:lnTo>
                <a:lnTo>
                  <a:pt x="8640" y="18000"/>
                </a:lnTo>
                <a:lnTo>
                  <a:pt x="11040" y="16488"/>
                </a:lnTo>
                <a:lnTo>
                  <a:pt x="9909" y="17172"/>
                </a:lnTo>
                <a:lnTo>
                  <a:pt x="11177" y="16344"/>
                </a:lnTo>
                <a:lnTo>
                  <a:pt x="11383" y="16344"/>
                </a:lnTo>
                <a:lnTo>
                  <a:pt x="11383" y="16488"/>
                </a:lnTo>
                <a:lnTo>
                  <a:pt x="7817" y="19584"/>
                </a:lnTo>
                <a:lnTo>
                  <a:pt x="18034" y="13464"/>
                </a:lnTo>
                <a:lnTo>
                  <a:pt x="13097" y="16500"/>
                </a:lnTo>
                <a:lnTo>
                  <a:pt x="18171" y="13464"/>
                </a:lnTo>
                <a:lnTo>
                  <a:pt x="18309" y="13464"/>
                </a:lnTo>
                <a:lnTo>
                  <a:pt x="15460" y="15496"/>
                </a:lnTo>
                <a:lnTo>
                  <a:pt x="18857" y="13464"/>
                </a:lnTo>
                <a:lnTo>
                  <a:pt x="14743" y="16488"/>
                </a:lnTo>
                <a:lnTo>
                  <a:pt x="19817" y="13464"/>
                </a:lnTo>
                <a:lnTo>
                  <a:pt x="16251" y="15840"/>
                </a:lnTo>
                <a:close/>
                <a:moveTo>
                  <a:pt x="21120" y="12384"/>
                </a:moveTo>
                <a:lnTo>
                  <a:pt x="21042" y="12466"/>
                </a:lnTo>
                <a:lnTo>
                  <a:pt x="20297" y="12960"/>
                </a:lnTo>
                <a:close/>
                <a:moveTo>
                  <a:pt x="21600" y="12096"/>
                </a:moveTo>
                <a:lnTo>
                  <a:pt x="21600" y="12240"/>
                </a:lnTo>
                <a:lnTo>
                  <a:pt x="20434" y="13104"/>
                </a:lnTo>
                <a:lnTo>
                  <a:pt x="21042" y="12466"/>
                </a:lnTo>
                <a:close/>
                <a:moveTo>
                  <a:pt x="1203" y="10872"/>
                </a:moveTo>
                <a:lnTo>
                  <a:pt x="206" y="12384"/>
                </a:lnTo>
                <a:lnTo>
                  <a:pt x="1440" y="11592"/>
                </a:lnTo>
                <a:lnTo>
                  <a:pt x="1440" y="11736"/>
                </a:lnTo>
                <a:lnTo>
                  <a:pt x="206" y="13608"/>
                </a:lnTo>
                <a:lnTo>
                  <a:pt x="1440" y="12960"/>
                </a:lnTo>
                <a:lnTo>
                  <a:pt x="686" y="13608"/>
                </a:lnTo>
                <a:lnTo>
                  <a:pt x="1440" y="13104"/>
                </a:lnTo>
                <a:lnTo>
                  <a:pt x="206" y="15336"/>
                </a:lnTo>
                <a:lnTo>
                  <a:pt x="782" y="14962"/>
                </a:lnTo>
                <a:lnTo>
                  <a:pt x="0" y="15480"/>
                </a:lnTo>
                <a:lnTo>
                  <a:pt x="0" y="15336"/>
                </a:lnTo>
                <a:lnTo>
                  <a:pt x="1303" y="13248"/>
                </a:lnTo>
                <a:lnTo>
                  <a:pt x="0" y="14112"/>
                </a:lnTo>
                <a:lnTo>
                  <a:pt x="0" y="13968"/>
                </a:lnTo>
                <a:lnTo>
                  <a:pt x="960" y="13248"/>
                </a:lnTo>
                <a:lnTo>
                  <a:pt x="0" y="13752"/>
                </a:lnTo>
                <a:lnTo>
                  <a:pt x="1303" y="11880"/>
                </a:lnTo>
                <a:lnTo>
                  <a:pt x="0" y="12744"/>
                </a:lnTo>
                <a:lnTo>
                  <a:pt x="0" y="12600"/>
                </a:lnTo>
                <a:close/>
                <a:moveTo>
                  <a:pt x="1303" y="10728"/>
                </a:moveTo>
                <a:lnTo>
                  <a:pt x="1203" y="10872"/>
                </a:lnTo>
                <a:lnTo>
                  <a:pt x="1293" y="10734"/>
                </a:lnTo>
                <a:close/>
                <a:moveTo>
                  <a:pt x="507" y="9700"/>
                </a:moveTo>
                <a:lnTo>
                  <a:pt x="480" y="9720"/>
                </a:lnTo>
                <a:lnTo>
                  <a:pt x="493" y="9708"/>
                </a:lnTo>
                <a:close/>
                <a:moveTo>
                  <a:pt x="21120" y="9360"/>
                </a:moveTo>
                <a:lnTo>
                  <a:pt x="20688" y="9723"/>
                </a:lnTo>
                <a:lnTo>
                  <a:pt x="20434" y="9864"/>
                </a:lnTo>
                <a:lnTo>
                  <a:pt x="21103" y="9368"/>
                </a:lnTo>
                <a:close/>
                <a:moveTo>
                  <a:pt x="21600" y="9216"/>
                </a:moveTo>
                <a:lnTo>
                  <a:pt x="21600" y="9360"/>
                </a:lnTo>
                <a:lnTo>
                  <a:pt x="20091" y="11376"/>
                </a:lnTo>
                <a:lnTo>
                  <a:pt x="21600" y="10512"/>
                </a:lnTo>
                <a:lnTo>
                  <a:pt x="20434" y="11736"/>
                </a:lnTo>
                <a:lnTo>
                  <a:pt x="21600" y="11088"/>
                </a:lnTo>
                <a:lnTo>
                  <a:pt x="20434" y="12096"/>
                </a:lnTo>
                <a:lnTo>
                  <a:pt x="21600" y="11376"/>
                </a:lnTo>
                <a:lnTo>
                  <a:pt x="21600" y="11592"/>
                </a:lnTo>
                <a:lnTo>
                  <a:pt x="20297" y="12960"/>
                </a:lnTo>
                <a:lnTo>
                  <a:pt x="20091" y="13104"/>
                </a:lnTo>
                <a:lnTo>
                  <a:pt x="21257" y="11736"/>
                </a:lnTo>
                <a:lnTo>
                  <a:pt x="20091" y="12384"/>
                </a:lnTo>
                <a:lnTo>
                  <a:pt x="21257" y="11376"/>
                </a:lnTo>
                <a:lnTo>
                  <a:pt x="20091" y="12096"/>
                </a:lnTo>
                <a:lnTo>
                  <a:pt x="19954" y="11880"/>
                </a:lnTo>
                <a:lnTo>
                  <a:pt x="20091" y="11880"/>
                </a:lnTo>
                <a:lnTo>
                  <a:pt x="21257" y="10872"/>
                </a:lnTo>
                <a:lnTo>
                  <a:pt x="20091" y="11592"/>
                </a:lnTo>
                <a:lnTo>
                  <a:pt x="19954" y="11376"/>
                </a:lnTo>
                <a:lnTo>
                  <a:pt x="21394" y="9360"/>
                </a:lnTo>
                <a:lnTo>
                  <a:pt x="20091" y="10224"/>
                </a:lnTo>
                <a:lnTo>
                  <a:pt x="20688" y="9723"/>
                </a:lnTo>
                <a:close/>
                <a:moveTo>
                  <a:pt x="1440" y="9000"/>
                </a:moveTo>
                <a:lnTo>
                  <a:pt x="1440" y="9216"/>
                </a:lnTo>
                <a:lnTo>
                  <a:pt x="206" y="11088"/>
                </a:lnTo>
                <a:lnTo>
                  <a:pt x="1440" y="10224"/>
                </a:lnTo>
                <a:lnTo>
                  <a:pt x="1440" y="10368"/>
                </a:lnTo>
                <a:lnTo>
                  <a:pt x="480" y="11232"/>
                </a:lnTo>
                <a:lnTo>
                  <a:pt x="1440" y="10512"/>
                </a:lnTo>
                <a:lnTo>
                  <a:pt x="1293" y="10734"/>
                </a:lnTo>
                <a:lnTo>
                  <a:pt x="0" y="11592"/>
                </a:lnTo>
                <a:lnTo>
                  <a:pt x="0" y="11376"/>
                </a:lnTo>
                <a:lnTo>
                  <a:pt x="960" y="10728"/>
                </a:lnTo>
                <a:lnTo>
                  <a:pt x="0" y="11232"/>
                </a:lnTo>
                <a:lnTo>
                  <a:pt x="1303" y="9216"/>
                </a:lnTo>
                <a:lnTo>
                  <a:pt x="507" y="9700"/>
                </a:lnTo>
                <a:close/>
                <a:moveTo>
                  <a:pt x="21120" y="8856"/>
                </a:moveTo>
                <a:lnTo>
                  <a:pt x="20962" y="8993"/>
                </a:lnTo>
                <a:lnTo>
                  <a:pt x="20483" y="9257"/>
                </a:lnTo>
                <a:close/>
                <a:moveTo>
                  <a:pt x="21600" y="8640"/>
                </a:moveTo>
                <a:lnTo>
                  <a:pt x="20434" y="9504"/>
                </a:lnTo>
                <a:lnTo>
                  <a:pt x="21600" y="8856"/>
                </a:lnTo>
                <a:lnTo>
                  <a:pt x="21600" y="9000"/>
                </a:lnTo>
                <a:lnTo>
                  <a:pt x="21103" y="9368"/>
                </a:lnTo>
                <a:lnTo>
                  <a:pt x="20091" y="9864"/>
                </a:lnTo>
                <a:lnTo>
                  <a:pt x="19954" y="9864"/>
                </a:lnTo>
                <a:lnTo>
                  <a:pt x="20962" y="8993"/>
                </a:lnTo>
                <a:close/>
                <a:moveTo>
                  <a:pt x="21257" y="8136"/>
                </a:moveTo>
                <a:lnTo>
                  <a:pt x="21189" y="8208"/>
                </a:lnTo>
                <a:lnTo>
                  <a:pt x="20914" y="8352"/>
                </a:lnTo>
                <a:lnTo>
                  <a:pt x="20950" y="8325"/>
                </a:lnTo>
                <a:close/>
                <a:moveTo>
                  <a:pt x="21600" y="7992"/>
                </a:moveTo>
                <a:lnTo>
                  <a:pt x="20297" y="9360"/>
                </a:lnTo>
                <a:lnTo>
                  <a:pt x="20483" y="9257"/>
                </a:lnTo>
                <a:lnTo>
                  <a:pt x="20091" y="9504"/>
                </a:lnTo>
                <a:lnTo>
                  <a:pt x="19954" y="9504"/>
                </a:lnTo>
                <a:lnTo>
                  <a:pt x="21189" y="8208"/>
                </a:lnTo>
                <a:close/>
                <a:moveTo>
                  <a:pt x="686" y="7992"/>
                </a:moveTo>
                <a:lnTo>
                  <a:pt x="667" y="8010"/>
                </a:lnTo>
                <a:lnTo>
                  <a:pt x="600" y="8055"/>
                </a:lnTo>
                <a:close/>
                <a:moveTo>
                  <a:pt x="1440" y="7488"/>
                </a:moveTo>
                <a:lnTo>
                  <a:pt x="1440" y="7848"/>
                </a:lnTo>
                <a:lnTo>
                  <a:pt x="206" y="9720"/>
                </a:lnTo>
                <a:lnTo>
                  <a:pt x="1440" y="8856"/>
                </a:lnTo>
                <a:lnTo>
                  <a:pt x="493" y="9708"/>
                </a:lnTo>
                <a:lnTo>
                  <a:pt x="0" y="10008"/>
                </a:lnTo>
                <a:lnTo>
                  <a:pt x="960" y="9216"/>
                </a:lnTo>
                <a:lnTo>
                  <a:pt x="0" y="9864"/>
                </a:lnTo>
                <a:lnTo>
                  <a:pt x="0" y="9720"/>
                </a:lnTo>
                <a:lnTo>
                  <a:pt x="1303" y="7848"/>
                </a:lnTo>
                <a:lnTo>
                  <a:pt x="0" y="8640"/>
                </a:lnTo>
                <a:lnTo>
                  <a:pt x="667" y="8010"/>
                </a:lnTo>
                <a:close/>
                <a:moveTo>
                  <a:pt x="1440" y="7128"/>
                </a:moveTo>
                <a:lnTo>
                  <a:pt x="1440" y="7344"/>
                </a:lnTo>
                <a:lnTo>
                  <a:pt x="480" y="8136"/>
                </a:lnTo>
                <a:lnTo>
                  <a:pt x="600" y="8055"/>
                </a:lnTo>
                <a:lnTo>
                  <a:pt x="0" y="8496"/>
                </a:lnTo>
                <a:lnTo>
                  <a:pt x="960" y="7488"/>
                </a:lnTo>
                <a:lnTo>
                  <a:pt x="0" y="8136"/>
                </a:lnTo>
                <a:lnTo>
                  <a:pt x="414" y="7778"/>
                </a:lnTo>
                <a:lnTo>
                  <a:pt x="343" y="7848"/>
                </a:lnTo>
                <a:close/>
                <a:moveTo>
                  <a:pt x="1166" y="7128"/>
                </a:moveTo>
                <a:lnTo>
                  <a:pt x="414" y="7778"/>
                </a:lnTo>
                <a:lnTo>
                  <a:pt x="920" y="7280"/>
                </a:lnTo>
                <a:close/>
                <a:moveTo>
                  <a:pt x="21257" y="5760"/>
                </a:moveTo>
                <a:lnTo>
                  <a:pt x="21176" y="5859"/>
                </a:lnTo>
                <a:lnTo>
                  <a:pt x="20946" y="5990"/>
                </a:lnTo>
                <a:close/>
                <a:moveTo>
                  <a:pt x="1440" y="5760"/>
                </a:moveTo>
                <a:lnTo>
                  <a:pt x="1440" y="6120"/>
                </a:lnTo>
                <a:lnTo>
                  <a:pt x="206" y="7488"/>
                </a:lnTo>
                <a:lnTo>
                  <a:pt x="1440" y="6768"/>
                </a:lnTo>
                <a:lnTo>
                  <a:pt x="920" y="7280"/>
                </a:lnTo>
                <a:lnTo>
                  <a:pt x="0" y="7848"/>
                </a:lnTo>
                <a:lnTo>
                  <a:pt x="0" y="7632"/>
                </a:lnTo>
                <a:lnTo>
                  <a:pt x="1303" y="6264"/>
                </a:lnTo>
                <a:lnTo>
                  <a:pt x="0" y="6984"/>
                </a:lnTo>
                <a:lnTo>
                  <a:pt x="823" y="6264"/>
                </a:lnTo>
                <a:lnTo>
                  <a:pt x="0" y="6768"/>
                </a:lnTo>
                <a:lnTo>
                  <a:pt x="739" y="6032"/>
                </a:lnTo>
                <a:lnTo>
                  <a:pt x="206" y="6624"/>
                </a:lnTo>
                <a:close/>
                <a:moveTo>
                  <a:pt x="21600" y="5616"/>
                </a:moveTo>
                <a:lnTo>
                  <a:pt x="21600" y="5760"/>
                </a:lnTo>
                <a:lnTo>
                  <a:pt x="20297" y="7128"/>
                </a:lnTo>
                <a:lnTo>
                  <a:pt x="21600" y="6264"/>
                </a:lnTo>
                <a:lnTo>
                  <a:pt x="21600" y="6480"/>
                </a:lnTo>
                <a:lnTo>
                  <a:pt x="20297" y="7848"/>
                </a:lnTo>
                <a:lnTo>
                  <a:pt x="21600" y="7128"/>
                </a:lnTo>
                <a:lnTo>
                  <a:pt x="20297" y="8496"/>
                </a:lnTo>
                <a:lnTo>
                  <a:pt x="21600" y="7848"/>
                </a:lnTo>
                <a:lnTo>
                  <a:pt x="20950" y="8325"/>
                </a:lnTo>
                <a:lnTo>
                  <a:pt x="20091" y="8856"/>
                </a:lnTo>
                <a:lnTo>
                  <a:pt x="20640" y="8496"/>
                </a:lnTo>
                <a:lnTo>
                  <a:pt x="19954" y="8856"/>
                </a:lnTo>
                <a:lnTo>
                  <a:pt x="19954" y="8640"/>
                </a:lnTo>
                <a:lnTo>
                  <a:pt x="21257" y="7344"/>
                </a:lnTo>
                <a:lnTo>
                  <a:pt x="20091" y="7992"/>
                </a:lnTo>
                <a:lnTo>
                  <a:pt x="19954" y="7992"/>
                </a:lnTo>
                <a:lnTo>
                  <a:pt x="21394" y="6480"/>
                </a:lnTo>
                <a:lnTo>
                  <a:pt x="20091" y="7344"/>
                </a:lnTo>
                <a:lnTo>
                  <a:pt x="19954" y="7344"/>
                </a:lnTo>
                <a:lnTo>
                  <a:pt x="21176" y="5859"/>
                </a:lnTo>
                <a:close/>
                <a:moveTo>
                  <a:pt x="1303" y="5472"/>
                </a:moveTo>
                <a:lnTo>
                  <a:pt x="739" y="6032"/>
                </a:lnTo>
                <a:lnTo>
                  <a:pt x="1198" y="5524"/>
                </a:lnTo>
                <a:close/>
                <a:moveTo>
                  <a:pt x="960" y="4896"/>
                </a:moveTo>
                <a:lnTo>
                  <a:pt x="720" y="5112"/>
                </a:lnTo>
                <a:lnTo>
                  <a:pt x="206" y="5472"/>
                </a:lnTo>
                <a:lnTo>
                  <a:pt x="222" y="5450"/>
                </a:lnTo>
                <a:close/>
                <a:moveTo>
                  <a:pt x="1440" y="4608"/>
                </a:moveTo>
                <a:lnTo>
                  <a:pt x="343" y="5616"/>
                </a:lnTo>
                <a:lnTo>
                  <a:pt x="1440" y="4896"/>
                </a:lnTo>
                <a:lnTo>
                  <a:pt x="1440" y="5112"/>
                </a:lnTo>
                <a:lnTo>
                  <a:pt x="686" y="5760"/>
                </a:lnTo>
                <a:lnTo>
                  <a:pt x="1440" y="5256"/>
                </a:lnTo>
                <a:lnTo>
                  <a:pt x="1198" y="5524"/>
                </a:lnTo>
                <a:lnTo>
                  <a:pt x="0" y="6120"/>
                </a:lnTo>
                <a:lnTo>
                  <a:pt x="823" y="5472"/>
                </a:lnTo>
                <a:lnTo>
                  <a:pt x="0" y="5976"/>
                </a:lnTo>
                <a:lnTo>
                  <a:pt x="0" y="5760"/>
                </a:lnTo>
                <a:lnTo>
                  <a:pt x="720" y="5112"/>
                </a:lnTo>
                <a:close/>
                <a:moveTo>
                  <a:pt x="20278" y="4187"/>
                </a:moveTo>
                <a:lnTo>
                  <a:pt x="20140" y="4366"/>
                </a:lnTo>
                <a:lnTo>
                  <a:pt x="20091" y="4392"/>
                </a:lnTo>
                <a:close/>
                <a:moveTo>
                  <a:pt x="21600" y="3600"/>
                </a:moveTo>
                <a:lnTo>
                  <a:pt x="21600" y="3744"/>
                </a:lnTo>
                <a:lnTo>
                  <a:pt x="20297" y="5256"/>
                </a:lnTo>
                <a:lnTo>
                  <a:pt x="21600" y="4392"/>
                </a:lnTo>
                <a:lnTo>
                  <a:pt x="20091" y="6480"/>
                </a:lnTo>
                <a:lnTo>
                  <a:pt x="20946" y="5990"/>
                </a:lnTo>
                <a:lnTo>
                  <a:pt x="20091" y="6624"/>
                </a:lnTo>
                <a:lnTo>
                  <a:pt x="19954" y="6624"/>
                </a:lnTo>
                <a:lnTo>
                  <a:pt x="21394" y="4608"/>
                </a:lnTo>
                <a:lnTo>
                  <a:pt x="20091" y="5472"/>
                </a:lnTo>
                <a:lnTo>
                  <a:pt x="19954" y="5472"/>
                </a:lnTo>
                <a:lnTo>
                  <a:pt x="19954" y="5256"/>
                </a:lnTo>
                <a:lnTo>
                  <a:pt x="21394" y="3744"/>
                </a:lnTo>
                <a:lnTo>
                  <a:pt x="20091" y="4608"/>
                </a:lnTo>
                <a:lnTo>
                  <a:pt x="19954" y="4608"/>
                </a:lnTo>
                <a:lnTo>
                  <a:pt x="20140" y="4366"/>
                </a:lnTo>
                <a:close/>
                <a:moveTo>
                  <a:pt x="1203" y="2880"/>
                </a:moveTo>
                <a:lnTo>
                  <a:pt x="206" y="4392"/>
                </a:lnTo>
                <a:lnTo>
                  <a:pt x="1440" y="3744"/>
                </a:lnTo>
                <a:lnTo>
                  <a:pt x="222" y="5450"/>
                </a:lnTo>
                <a:lnTo>
                  <a:pt x="0" y="5616"/>
                </a:lnTo>
                <a:lnTo>
                  <a:pt x="0" y="5472"/>
                </a:lnTo>
                <a:lnTo>
                  <a:pt x="1303" y="3888"/>
                </a:lnTo>
                <a:lnTo>
                  <a:pt x="0" y="4608"/>
                </a:lnTo>
                <a:close/>
                <a:moveTo>
                  <a:pt x="1303" y="2736"/>
                </a:moveTo>
                <a:lnTo>
                  <a:pt x="1203" y="2880"/>
                </a:lnTo>
                <a:lnTo>
                  <a:pt x="1293" y="2742"/>
                </a:lnTo>
                <a:close/>
                <a:moveTo>
                  <a:pt x="1440" y="2520"/>
                </a:moveTo>
                <a:lnTo>
                  <a:pt x="1293" y="2742"/>
                </a:lnTo>
                <a:lnTo>
                  <a:pt x="0" y="3600"/>
                </a:lnTo>
                <a:lnTo>
                  <a:pt x="0" y="3384"/>
                </a:lnTo>
                <a:lnTo>
                  <a:pt x="963" y="2670"/>
                </a:lnTo>
                <a:lnTo>
                  <a:pt x="343" y="3240"/>
                </a:lnTo>
                <a:close/>
                <a:moveTo>
                  <a:pt x="1166" y="2520"/>
                </a:moveTo>
                <a:lnTo>
                  <a:pt x="963" y="2670"/>
                </a:lnTo>
                <a:lnTo>
                  <a:pt x="1046" y="2594"/>
                </a:lnTo>
                <a:close/>
                <a:moveTo>
                  <a:pt x="15429" y="0"/>
                </a:moveTo>
                <a:lnTo>
                  <a:pt x="15429" y="144"/>
                </a:lnTo>
                <a:lnTo>
                  <a:pt x="14263" y="1512"/>
                </a:lnTo>
                <a:lnTo>
                  <a:pt x="16526" y="0"/>
                </a:lnTo>
                <a:lnTo>
                  <a:pt x="16731" y="0"/>
                </a:lnTo>
                <a:lnTo>
                  <a:pt x="16731" y="144"/>
                </a:lnTo>
                <a:lnTo>
                  <a:pt x="15771" y="1512"/>
                </a:lnTo>
                <a:lnTo>
                  <a:pt x="18171" y="0"/>
                </a:lnTo>
                <a:lnTo>
                  <a:pt x="18171" y="144"/>
                </a:lnTo>
                <a:lnTo>
                  <a:pt x="16869" y="1224"/>
                </a:lnTo>
                <a:lnTo>
                  <a:pt x="18651" y="0"/>
                </a:lnTo>
                <a:lnTo>
                  <a:pt x="18651" y="144"/>
                </a:lnTo>
                <a:lnTo>
                  <a:pt x="17405" y="1315"/>
                </a:lnTo>
                <a:lnTo>
                  <a:pt x="17349" y="1368"/>
                </a:lnTo>
                <a:lnTo>
                  <a:pt x="19611" y="0"/>
                </a:lnTo>
                <a:lnTo>
                  <a:pt x="19611" y="144"/>
                </a:lnTo>
                <a:lnTo>
                  <a:pt x="19131" y="1512"/>
                </a:lnTo>
                <a:lnTo>
                  <a:pt x="20914" y="360"/>
                </a:lnTo>
                <a:lnTo>
                  <a:pt x="21120" y="360"/>
                </a:lnTo>
                <a:lnTo>
                  <a:pt x="21120" y="504"/>
                </a:lnTo>
                <a:lnTo>
                  <a:pt x="20091" y="1872"/>
                </a:lnTo>
                <a:lnTo>
                  <a:pt x="21394" y="1008"/>
                </a:lnTo>
                <a:lnTo>
                  <a:pt x="21394" y="1224"/>
                </a:lnTo>
                <a:lnTo>
                  <a:pt x="20434" y="1872"/>
                </a:lnTo>
                <a:lnTo>
                  <a:pt x="21394" y="1368"/>
                </a:lnTo>
                <a:lnTo>
                  <a:pt x="21600" y="1368"/>
                </a:lnTo>
                <a:lnTo>
                  <a:pt x="20297" y="2736"/>
                </a:lnTo>
                <a:lnTo>
                  <a:pt x="21600" y="2016"/>
                </a:lnTo>
                <a:lnTo>
                  <a:pt x="21600" y="2232"/>
                </a:lnTo>
                <a:lnTo>
                  <a:pt x="20297" y="3384"/>
                </a:lnTo>
                <a:lnTo>
                  <a:pt x="21600" y="2520"/>
                </a:lnTo>
                <a:lnTo>
                  <a:pt x="21600" y="2736"/>
                </a:lnTo>
                <a:lnTo>
                  <a:pt x="20278" y="4187"/>
                </a:lnTo>
                <a:lnTo>
                  <a:pt x="21394" y="2736"/>
                </a:lnTo>
                <a:lnTo>
                  <a:pt x="20091" y="3600"/>
                </a:lnTo>
                <a:lnTo>
                  <a:pt x="19954" y="3600"/>
                </a:lnTo>
                <a:lnTo>
                  <a:pt x="21257" y="2376"/>
                </a:lnTo>
                <a:lnTo>
                  <a:pt x="20091" y="3096"/>
                </a:lnTo>
                <a:lnTo>
                  <a:pt x="19954" y="3096"/>
                </a:lnTo>
                <a:lnTo>
                  <a:pt x="20297" y="2880"/>
                </a:lnTo>
                <a:lnTo>
                  <a:pt x="19954" y="2880"/>
                </a:lnTo>
                <a:lnTo>
                  <a:pt x="21257" y="1512"/>
                </a:lnTo>
                <a:lnTo>
                  <a:pt x="20091" y="2232"/>
                </a:lnTo>
                <a:lnTo>
                  <a:pt x="19954" y="2232"/>
                </a:lnTo>
                <a:lnTo>
                  <a:pt x="20914" y="1368"/>
                </a:lnTo>
                <a:lnTo>
                  <a:pt x="20091" y="2016"/>
                </a:lnTo>
                <a:lnTo>
                  <a:pt x="19954" y="2016"/>
                </a:lnTo>
                <a:lnTo>
                  <a:pt x="19954" y="1872"/>
                </a:lnTo>
                <a:lnTo>
                  <a:pt x="20914" y="504"/>
                </a:lnTo>
                <a:lnTo>
                  <a:pt x="18994" y="1728"/>
                </a:lnTo>
                <a:lnTo>
                  <a:pt x="18994" y="1512"/>
                </a:lnTo>
                <a:lnTo>
                  <a:pt x="19436" y="254"/>
                </a:lnTo>
                <a:lnTo>
                  <a:pt x="19474" y="144"/>
                </a:lnTo>
                <a:lnTo>
                  <a:pt x="17074" y="1728"/>
                </a:lnTo>
                <a:lnTo>
                  <a:pt x="17074" y="1512"/>
                </a:lnTo>
                <a:lnTo>
                  <a:pt x="18309" y="360"/>
                </a:lnTo>
                <a:lnTo>
                  <a:pt x="16251" y="1728"/>
                </a:lnTo>
                <a:lnTo>
                  <a:pt x="16046" y="1728"/>
                </a:lnTo>
                <a:lnTo>
                  <a:pt x="16046" y="1540"/>
                </a:lnTo>
                <a:lnTo>
                  <a:pt x="17554" y="504"/>
                </a:lnTo>
                <a:lnTo>
                  <a:pt x="16046" y="1512"/>
                </a:lnTo>
                <a:lnTo>
                  <a:pt x="16046" y="1540"/>
                </a:lnTo>
                <a:lnTo>
                  <a:pt x="15771" y="1728"/>
                </a:lnTo>
                <a:lnTo>
                  <a:pt x="15566" y="1728"/>
                </a:lnTo>
                <a:lnTo>
                  <a:pt x="15566" y="1512"/>
                </a:lnTo>
                <a:lnTo>
                  <a:pt x="16526" y="144"/>
                </a:lnTo>
                <a:lnTo>
                  <a:pt x="14126" y="1728"/>
                </a:lnTo>
                <a:lnTo>
                  <a:pt x="14126" y="1512"/>
                </a:lnTo>
                <a:lnTo>
                  <a:pt x="15291" y="144"/>
                </a:lnTo>
                <a:lnTo>
                  <a:pt x="12823" y="1728"/>
                </a:lnTo>
                <a:lnTo>
                  <a:pt x="12823" y="1512"/>
                </a:lnTo>
                <a:lnTo>
                  <a:pt x="13303" y="144"/>
                </a:lnTo>
                <a:lnTo>
                  <a:pt x="12960" y="1512"/>
                </a:lnTo>
                <a:close/>
                <a:moveTo>
                  <a:pt x="11520" y="0"/>
                </a:moveTo>
                <a:lnTo>
                  <a:pt x="11520" y="144"/>
                </a:lnTo>
                <a:lnTo>
                  <a:pt x="10423" y="1512"/>
                </a:lnTo>
                <a:lnTo>
                  <a:pt x="12823" y="0"/>
                </a:lnTo>
                <a:lnTo>
                  <a:pt x="12823" y="144"/>
                </a:lnTo>
                <a:lnTo>
                  <a:pt x="11383" y="1224"/>
                </a:lnTo>
                <a:lnTo>
                  <a:pt x="13303" y="0"/>
                </a:lnTo>
                <a:lnTo>
                  <a:pt x="13303" y="144"/>
                </a:lnTo>
                <a:lnTo>
                  <a:pt x="10903" y="1728"/>
                </a:lnTo>
                <a:lnTo>
                  <a:pt x="10697" y="1728"/>
                </a:lnTo>
                <a:lnTo>
                  <a:pt x="10697" y="1540"/>
                </a:lnTo>
                <a:lnTo>
                  <a:pt x="12206" y="504"/>
                </a:lnTo>
                <a:lnTo>
                  <a:pt x="10697" y="1512"/>
                </a:lnTo>
                <a:lnTo>
                  <a:pt x="10697" y="1540"/>
                </a:lnTo>
                <a:lnTo>
                  <a:pt x="10423" y="1728"/>
                </a:lnTo>
                <a:lnTo>
                  <a:pt x="10217" y="1728"/>
                </a:lnTo>
                <a:lnTo>
                  <a:pt x="10217" y="1512"/>
                </a:lnTo>
                <a:lnTo>
                  <a:pt x="11383" y="144"/>
                </a:lnTo>
                <a:lnTo>
                  <a:pt x="11383" y="91"/>
                </a:lnTo>
                <a:close/>
                <a:moveTo>
                  <a:pt x="4046" y="0"/>
                </a:moveTo>
                <a:lnTo>
                  <a:pt x="4251" y="0"/>
                </a:lnTo>
                <a:lnTo>
                  <a:pt x="4251" y="144"/>
                </a:lnTo>
                <a:lnTo>
                  <a:pt x="3086" y="1512"/>
                </a:lnTo>
                <a:lnTo>
                  <a:pt x="5554" y="0"/>
                </a:lnTo>
                <a:lnTo>
                  <a:pt x="5554" y="144"/>
                </a:lnTo>
                <a:lnTo>
                  <a:pt x="4046" y="1368"/>
                </a:lnTo>
                <a:lnTo>
                  <a:pt x="6171" y="0"/>
                </a:lnTo>
                <a:lnTo>
                  <a:pt x="6171" y="144"/>
                </a:lnTo>
                <a:lnTo>
                  <a:pt x="4731" y="1368"/>
                </a:lnTo>
                <a:lnTo>
                  <a:pt x="6857" y="0"/>
                </a:lnTo>
                <a:lnTo>
                  <a:pt x="6857" y="144"/>
                </a:lnTo>
                <a:lnTo>
                  <a:pt x="6034" y="1512"/>
                </a:lnTo>
                <a:lnTo>
                  <a:pt x="8434" y="0"/>
                </a:lnTo>
                <a:lnTo>
                  <a:pt x="8434" y="144"/>
                </a:lnTo>
                <a:lnTo>
                  <a:pt x="6994" y="1368"/>
                </a:lnTo>
                <a:lnTo>
                  <a:pt x="9257" y="0"/>
                </a:lnTo>
                <a:lnTo>
                  <a:pt x="9257" y="144"/>
                </a:lnTo>
                <a:lnTo>
                  <a:pt x="8091" y="1512"/>
                </a:lnTo>
                <a:lnTo>
                  <a:pt x="10423" y="0"/>
                </a:lnTo>
                <a:lnTo>
                  <a:pt x="10423" y="144"/>
                </a:lnTo>
                <a:lnTo>
                  <a:pt x="9120" y="1368"/>
                </a:lnTo>
                <a:lnTo>
                  <a:pt x="11177" y="0"/>
                </a:lnTo>
                <a:lnTo>
                  <a:pt x="11383" y="0"/>
                </a:lnTo>
                <a:lnTo>
                  <a:pt x="11383" y="91"/>
                </a:lnTo>
                <a:lnTo>
                  <a:pt x="10217" y="864"/>
                </a:lnTo>
                <a:lnTo>
                  <a:pt x="11383" y="144"/>
                </a:lnTo>
                <a:lnTo>
                  <a:pt x="8914" y="1728"/>
                </a:lnTo>
                <a:lnTo>
                  <a:pt x="8914" y="1637"/>
                </a:lnTo>
                <a:lnTo>
                  <a:pt x="10080" y="864"/>
                </a:lnTo>
                <a:lnTo>
                  <a:pt x="8914" y="1512"/>
                </a:lnTo>
                <a:lnTo>
                  <a:pt x="8914" y="1637"/>
                </a:lnTo>
                <a:lnTo>
                  <a:pt x="8777" y="1728"/>
                </a:lnTo>
                <a:lnTo>
                  <a:pt x="8777" y="1512"/>
                </a:lnTo>
                <a:lnTo>
                  <a:pt x="10080" y="360"/>
                </a:lnTo>
                <a:lnTo>
                  <a:pt x="7817" y="1728"/>
                </a:lnTo>
                <a:lnTo>
                  <a:pt x="7817" y="1512"/>
                </a:lnTo>
                <a:lnTo>
                  <a:pt x="9120" y="144"/>
                </a:lnTo>
                <a:lnTo>
                  <a:pt x="6651" y="1728"/>
                </a:lnTo>
                <a:lnTo>
                  <a:pt x="6651" y="1512"/>
                </a:lnTo>
                <a:lnTo>
                  <a:pt x="8091" y="360"/>
                </a:lnTo>
                <a:lnTo>
                  <a:pt x="5829" y="1728"/>
                </a:lnTo>
                <a:lnTo>
                  <a:pt x="5829" y="1512"/>
                </a:lnTo>
                <a:lnTo>
                  <a:pt x="6651" y="144"/>
                </a:lnTo>
                <a:lnTo>
                  <a:pt x="4251" y="1728"/>
                </a:lnTo>
                <a:lnTo>
                  <a:pt x="4251" y="1512"/>
                </a:lnTo>
                <a:lnTo>
                  <a:pt x="5691" y="360"/>
                </a:lnTo>
                <a:lnTo>
                  <a:pt x="3566" y="1728"/>
                </a:lnTo>
                <a:lnTo>
                  <a:pt x="3566" y="1512"/>
                </a:lnTo>
                <a:lnTo>
                  <a:pt x="5074" y="504"/>
                </a:lnTo>
                <a:lnTo>
                  <a:pt x="3086" y="1728"/>
                </a:lnTo>
                <a:lnTo>
                  <a:pt x="2949" y="1728"/>
                </a:lnTo>
                <a:lnTo>
                  <a:pt x="2949" y="1512"/>
                </a:lnTo>
                <a:lnTo>
                  <a:pt x="4046" y="144"/>
                </a:lnTo>
                <a:lnTo>
                  <a:pt x="1646" y="1728"/>
                </a:lnTo>
                <a:lnTo>
                  <a:pt x="1646" y="1512"/>
                </a:lnTo>
                <a:close/>
                <a:moveTo>
                  <a:pt x="2263" y="0"/>
                </a:moveTo>
                <a:lnTo>
                  <a:pt x="2469" y="0"/>
                </a:lnTo>
                <a:lnTo>
                  <a:pt x="2469" y="144"/>
                </a:lnTo>
                <a:lnTo>
                  <a:pt x="206" y="2520"/>
                </a:lnTo>
                <a:lnTo>
                  <a:pt x="1440" y="1872"/>
                </a:lnTo>
                <a:lnTo>
                  <a:pt x="343" y="2880"/>
                </a:lnTo>
                <a:lnTo>
                  <a:pt x="1440" y="2232"/>
                </a:lnTo>
                <a:lnTo>
                  <a:pt x="1046" y="2594"/>
                </a:lnTo>
                <a:lnTo>
                  <a:pt x="0" y="3240"/>
                </a:lnTo>
                <a:lnTo>
                  <a:pt x="0" y="3096"/>
                </a:lnTo>
                <a:lnTo>
                  <a:pt x="1166" y="2016"/>
                </a:lnTo>
                <a:lnTo>
                  <a:pt x="0" y="2736"/>
                </a:lnTo>
                <a:lnTo>
                  <a:pt x="2126" y="144"/>
                </a:lnTo>
                <a:lnTo>
                  <a:pt x="0" y="1512"/>
                </a:lnTo>
                <a:lnTo>
                  <a:pt x="823" y="360"/>
                </a:lnTo>
                <a:lnTo>
                  <a:pt x="686" y="360"/>
                </a:lnTo>
                <a:lnTo>
                  <a:pt x="823" y="144"/>
                </a:lnTo>
                <a:lnTo>
                  <a:pt x="960" y="144"/>
                </a:lnTo>
                <a:lnTo>
                  <a:pt x="206" y="1368"/>
                </a:lnTo>
                <a:close/>
              </a:path>
            </a:pathLst>
          </a:cu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11" name="任意多边形 69"/>
          <p:cNvSpPr/>
          <p:nvPr/>
        </p:nvSpPr>
        <p:spPr>
          <a:xfrm>
            <a:off x="4229539" y="1074731"/>
            <a:ext cx="469901" cy="4905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808" y="19433"/>
                </a:moveTo>
                <a:lnTo>
                  <a:pt x="6568" y="21111"/>
                </a:lnTo>
                <a:lnTo>
                  <a:pt x="8319" y="20132"/>
                </a:lnTo>
                <a:lnTo>
                  <a:pt x="8465" y="20132"/>
                </a:lnTo>
                <a:lnTo>
                  <a:pt x="8465" y="20272"/>
                </a:lnTo>
                <a:lnTo>
                  <a:pt x="7078" y="21460"/>
                </a:lnTo>
                <a:lnTo>
                  <a:pt x="8465" y="20621"/>
                </a:lnTo>
                <a:lnTo>
                  <a:pt x="8465" y="20761"/>
                </a:lnTo>
                <a:lnTo>
                  <a:pt x="8100" y="21111"/>
                </a:lnTo>
                <a:lnTo>
                  <a:pt x="8100" y="21250"/>
                </a:lnTo>
                <a:lnTo>
                  <a:pt x="7808" y="21460"/>
                </a:lnTo>
                <a:lnTo>
                  <a:pt x="7978" y="21227"/>
                </a:lnTo>
                <a:lnTo>
                  <a:pt x="8319" y="20761"/>
                </a:lnTo>
                <a:lnTo>
                  <a:pt x="6932" y="21600"/>
                </a:lnTo>
                <a:lnTo>
                  <a:pt x="6714" y="21600"/>
                </a:lnTo>
                <a:lnTo>
                  <a:pt x="8100" y="20482"/>
                </a:lnTo>
                <a:lnTo>
                  <a:pt x="6568" y="21250"/>
                </a:lnTo>
                <a:lnTo>
                  <a:pt x="6422" y="21250"/>
                </a:lnTo>
                <a:lnTo>
                  <a:pt x="7484" y="19596"/>
                </a:lnTo>
                <a:close/>
                <a:moveTo>
                  <a:pt x="7589" y="19433"/>
                </a:moveTo>
                <a:lnTo>
                  <a:pt x="7484" y="19596"/>
                </a:lnTo>
                <a:lnTo>
                  <a:pt x="6495" y="20095"/>
                </a:lnTo>
                <a:close/>
                <a:moveTo>
                  <a:pt x="5823" y="18300"/>
                </a:moveTo>
                <a:lnTo>
                  <a:pt x="5715" y="18442"/>
                </a:lnTo>
                <a:lnTo>
                  <a:pt x="5692" y="18454"/>
                </a:lnTo>
                <a:close/>
                <a:moveTo>
                  <a:pt x="7224" y="17616"/>
                </a:moveTo>
                <a:lnTo>
                  <a:pt x="7443" y="17616"/>
                </a:lnTo>
                <a:lnTo>
                  <a:pt x="6057" y="18804"/>
                </a:lnTo>
                <a:lnTo>
                  <a:pt x="7589" y="17965"/>
                </a:lnTo>
                <a:lnTo>
                  <a:pt x="7589" y="18175"/>
                </a:lnTo>
                <a:lnTo>
                  <a:pt x="6203" y="19433"/>
                </a:lnTo>
                <a:lnTo>
                  <a:pt x="7808" y="18454"/>
                </a:lnTo>
                <a:lnTo>
                  <a:pt x="7808" y="18664"/>
                </a:lnTo>
                <a:lnTo>
                  <a:pt x="6422" y="20132"/>
                </a:lnTo>
                <a:lnTo>
                  <a:pt x="6495" y="20095"/>
                </a:lnTo>
                <a:lnTo>
                  <a:pt x="6203" y="20272"/>
                </a:lnTo>
                <a:lnTo>
                  <a:pt x="7589" y="18664"/>
                </a:lnTo>
                <a:lnTo>
                  <a:pt x="5911" y="19643"/>
                </a:lnTo>
                <a:lnTo>
                  <a:pt x="7224" y="18315"/>
                </a:lnTo>
                <a:lnTo>
                  <a:pt x="5692" y="19153"/>
                </a:lnTo>
                <a:lnTo>
                  <a:pt x="7078" y="17825"/>
                </a:lnTo>
                <a:lnTo>
                  <a:pt x="5546" y="18664"/>
                </a:lnTo>
                <a:lnTo>
                  <a:pt x="5715" y="18442"/>
                </a:lnTo>
                <a:close/>
                <a:moveTo>
                  <a:pt x="6932" y="16986"/>
                </a:moveTo>
                <a:lnTo>
                  <a:pt x="5823" y="18300"/>
                </a:lnTo>
                <a:lnTo>
                  <a:pt x="6714" y="17126"/>
                </a:lnTo>
                <a:lnTo>
                  <a:pt x="5327" y="17965"/>
                </a:lnTo>
                <a:lnTo>
                  <a:pt x="5327" y="17825"/>
                </a:lnTo>
                <a:close/>
                <a:moveTo>
                  <a:pt x="6203" y="15798"/>
                </a:moveTo>
                <a:lnTo>
                  <a:pt x="6097" y="15878"/>
                </a:lnTo>
                <a:lnTo>
                  <a:pt x="5371" y="16301"/>
                </a:lnTo>
                <a:close/>
                <a:moveTo>
                  <a:pt x="6714" y="15518"/>
                </a:moveTo>
                <a:lnTo>
                  <a:pt x="6932" y="15518"/>
                </a:lnTo>
                <a:lnTo>
                  <a:pt x="5546" y="16497"/>
                </a:lnTo>
                <a:lnTo>
                  <a:pt x="6714" y="15798"/>
                </a:lnTo>
                <a:lnTo>
                  <a:pt x="6714" y="16008"/>
                </a:lnTo>
                <a:lnTo>
                  <a:pt x="5327" y="17825"/>
                </a:lnTo>
                <a:lnTo>
                  <a:pt x="6568" y="16008"/>
                </a:lnTo>
                <a:lnTo>
                  <a:pt x="5035" y="16986"/>
                </a:lnTo>
                <a:lnTo>
                  <a:pt x="4816" y="16986"/>
                </a:lnTo>
                <a:lnTo>
                  <a:pt x="4816" y="16847"/>
                </a:lnTo>
                <a:lnTo>
                  <a:pt x="6097" y="15878"/>
                </a:lnTo>
                <a:close/>
                <a:moveTo>
                  <a:pt x="18973" y="14680"/>
                </a:moveTo>
                <a:lnTo>
                  <a:pt x="19192" y="14680"/>
                </a:lnTo>
                <a:lnTo>
                  <a:pt x="18973" y="14819"/>
                </a:lnTo>
                <a:close/>
                <a:moveTo>
                  <a:pt x="18973" y="14540"/>
                </a:moveTo>
                <a:lnTo>
                  <a:pt x="18973" y="14680"/>
                </a:lnTo>
                <a:lnTo>
                  <a:pt x="18681" y="14819"/>
                </a:lnTo>
                <a:lnTo>
                  <a:pt x="18718" y="14662"/>
                </a:lnTo>
                <a:close/>
                <a:moveTo>
                  <a:pt x="5887" y="14435"/>
                </a:moveTo>
                <a:lnTo>
                  <a:pt x="4967" y="15146"/>
                </a:lnTo>
                <a:lnTo>
                  <a:pt x="4670" y="15309"/>
                </a:lnTo>
                <a:close/>
                <a:moveTo>
                  <a:pt x="18827" y="14190"/>
                </a:moveTo>
                <a:lnTo>
                  <a:pt x="18718" y="14662"/>
                </a:lnTo>
                <a:lnTo>
                  <a:pt x="18681" y="14680"/>
                </a:lnTo>
                <a:close/>
                <a:moveTo>
                  <a:pt x="6714" y="14190"/>
                </a:moveTo>
                <a:lnTo>
                  <a:pt x="6932" y="14190"/>
                </a:lnTo>
                <a:lnTo>
                  <a:pt x="6932" y="14330"/>
                </a:lnTo>
                <a:lnTo>
                  <a:pt x="5035" y="16497"/>
                </a:lnTo>
                <a:lnTo>
                  <a:pt x="5371" y="16301"/>
                </a:lnTo>
                <a:lnTo>
                  <a:pt x="4816" y="16637"/>
                </a:lnTo>
                <a:lnTo>
                  <a:pt x="6714" y="14330"/>
                </a:lnTo>
                <a:lnTo>
                  <a:pt x="4305" y="15658"/>
                </a:lnTo>
                <a:lnTo>
                  <a:pt x="4967" y="15146"/>
                </a:lnTo>
                <a:close/>
                <a:moveTo>
                  <a:pt x="5911" y="13981"/>
                </a:moveTo>
                <a:lnTo>
                  <a:pt x="4535" y="14916"/>
                </a:lnTo>
                <a:lnTo>
                  <a:pt x="4305" y="15029"/>
                </a:lnTo>
                <a:lnTo>
                  <a:pt x="5616" y="14138"/>
                </a:lnTo>
                <a:close/>
                <a:moveTo>
                  <a:pt x="6714" y="13841"/>
                </a:moveTo>
                <a:lnTo>
                  <a:pt x="5887" y="14435"/>
                </a:lnTo>
                <a:lnTo>
                  <a:pt x="6203" y="14190"/>
                </a:lnTo>
                <a:lnTo>
                  <a:pt x="3649" y="15518"/>
                </a:lnTo>
                <a:lnTo>
                  <a:pt x="4535" y="14916"/>
                </a:lnTo>
                <a:close/>
                <a:moveTo>
                  <a:pt x="17635" y="13546"/>
                </a:moveTo>
                <a:lnTo>
                  <a:pt x="17517" y="13811"/>
                </a:lnTo>
                <a:lnTo>
                  <a:pt x="17441" y="13841"/>
                </a:lnTo>
                <a:close/>
                <a:moveTo>
                  <a:pt x="18681" y="13351"/>
                </a:moveTo>
                <a:lnTo>
                  <a:pt x="17951" y="14190"/>
                </a:lnTo>
                <a:lnTo>
                  <a:pt x="18681" y="13701"/>
                </a:lnTo>
                <a:lnTo>
                  <a:pt x="18827" y="13701"/>
                </a:lnTo>
                <a:lnTo>
                  <a:pt x="18827" y="13841"/>
                </a:lnTo>
                <a:lnTo>
                  <a:pt x="18462" y="14330"/>
                </a:lnTo>
                <a:lnTo>
                  <a:pt x="18827" y="13981"/>
                </a:lnTo>
                <a:lnTo>
                  <a:pt x="18827" y="14190"/>
                </a:lnTo>
                <a:lnTo>
                  <a:pt x="18316" y="14540"/>
                </a:lnTo>
                <a:lnTo>
                  <a:pt x="18097" y="14540"/>
                </a:lnTo>
                <a:lnTo>
                  <a:pt x="18681" y="13981"/>
                </a:lnTo>
                <a:lnTo>
                  <a:pt x="17951" y="14330"/>
                </a:lnTo>
                <a:lnTo>
                  <a:pt x="17805" y="14330"/>
                </a:lnTo>
                <a:lnTo>
                  <a:pt x="17805" y="14190"/>
                </a:lnTo>
                <a:lnTo>
                  <a:pt x="18462" y="13491"/>
                </a:lnTo>
                <a:lnTo>
                  <a:pt x="17441" y="13981"/>
                </a:lnTo>
                <a:lnTo>
                  <a:pt x="17517" y="13811"/>
                </a:lnTo>
                <a:close/>
                <a:moveTo>
                  <a:pt x="4305" y="13351"/>
                </a:moveTo>
                <a:lnTo>
                  <a:pt x="3586" y="13824"/>
                </a:lnTo>
                <a:lnTo>
                  <a:pt x="2846" y="14234"/>
                </a:lnTo>
                <a:close/>
                <a:moveTo>
                  <a:pt x="6203" y="12373"/>
                </a:moveTo>
                <a:lnTo>
                  <a:pt x="3430" y="13981"/>
                </a:lnTo>
                <a:lnTo>
                  <a:pt x="6203" y="12513"/>
                </a:lnTo>
                <a:lnTo>
                  <a:pt x="6203" y="12722"/>
                </a:lnTo>
                <a:lnTo>
                  <a:pt x="3138" y="15309"/>
                </a:lnTo>
                <a:lnTo>
                  <a:pt x="6568" y="13491"/>
                </a:lnTo>
                <a:lnTo>
                  <a:pt x="5616" y="14138"/>
                </a:lnTo>
                <a:lnTo>
                  <a:pt x="2773" y="15658"/>
                </a:lnTo>
                <a:lnTo>
                  <a:pt x="2773" y="15518"/>
                </a:lnTo>
                <a:lnTo>
                  <a:pt x="5911" y="12862"/>
                </a:lnTo>
                <a:lnTo>
                  <a:pt x="1751" y="15169"/>
                </a:lnTo>
                <a:lnTo>
                  <a:pt x="1751" y="15029"/>
                </a:lnTo>
                <a:lnTo>
                  <a:pt x="3586" y="13824"/>
                </a:lnTo>
                <a:close/>
                <a:moveTo>
                  <a:pt x="11781" y="11927"/>
                </a:moveTo>
                <a:lnTo>
                  <a:pt x="11155" y="12357"/>
                </a:lnTo>
                <a:lnTo>
                  <a:pt x="10873" y="12513"/>
                </a:lnTo>
                <a:close/>
                <a:moveTo>
                  <a:pt x="14303" y="11534"/>
                </a:moveTo>
                <a:lnTo>
                  <a:pt x="13218" y="12239"/>
                </a:lnTo>
                <a:lnTo>
                  <a:pt x="12989" y="12373"/>
                </a:lnTo>
                <a:lnTo>
                  <a:pt x="13970" y="11736"/>
                </a:lnTo>
                <a:close/>
                <a:moveTo>
                  <a:pt x="21277" y="10555"/>
                </a:moveTo>
                <a:lnTo>
                  <a:pt x="21381" y="10555"/>
                </a:lnTo>
                <a:lnTo>
                  <a:pt x="21235" y="10695"/>
                </a:lnTo>
                <a:close/>
                <a:moveTo>
                  <a:pt x="17076" y="10206"/>
                </a:moveTo>
                <a:lnTo>
                  <a:pt x="16947" y="10310"/>
                </a:lnTo>
                <a:lnTo>
                  <a:pt x="16365" y="10598"/>
                </a:lnTo>
                <a:close/>
                <a:moveTo>
                  <a:pt x="17441" y="10066"/>
                </a:moveTo>
                <a:lnTo>
                  <a:pt x="14157" y="12722"/>
                </a:lnTo>
                <a:lnTo>
                  <a:pt x="17587" y="10695"/>
                </a:lnTo>
                <a:lnTo>
                  <a:pt x="17805" y="10905"/>
                </a:lnTo>
                <a:lnTo>
                  <a:pt x="15397" y="12373"/>
                </a:lnTo>
                <a:lnTo>
                  <a:pt x="17805" y="11045"/>
                </a:lnTo>
                <a:lnTo>
                  <a:pt x="15689" y="13002"/>
                </a:lnTo>
                <a:lnTo>
                  <a:pt x="17951" y="11884"/>
                </a:lnTo>
                <a:lnTo>
                  <a:pt x="18097" y="11884"/>
                </a:lnTo>
                <a:lnTo>
                  <a:pt x="16565" y="13351"/>
                </a:lnTo>
                <a:lnTo>
                  <a:pt x="18316" y="12373"/>
                </a:lnTo>
                <a:lnTo>
                  <a:pt x="18316" y="12513"/>
                </a:lnTo>
                <a:lnTo>
                  <a:pt x="17635" y="13546"/>
                </a:lnTo>
                <a:lnTo>
                  <a:pt x="18097" y="12513"/>
                </a:lnTo>
                <a:lnTo>
                  <a:pt x="16419" y="13491"/>
                </a:lnTo>
                <a:lnTo>
                  <a:pt x="17805" y="12023"/>
                </a:lnTo>
                <a:lnTo>
                  <a:pt x="15543" y="13351"/>
                </a:lnTo>
                <a:lnTo>
                  <a:pt x="15397" y="13212"/>
                </a:lnTo>
                <a:lnTo>
                  <a:pt x="17587" y="11184"/>
                </a:lnTo>
                <a:lnTo>
                  <a:pt x="14303" y="13002"/>
                </a:lnTo>
                <a:lnTo>
                  <a:pt x="16565" y="11394"/>
                </a:lnTo>
                <a:lnTo>
                  <a:pt x="14011" y="13002"/>
                </a:lnTo>
                <a:lnTo>
                  <a:pt x="13792" y="13002"/>
                </a:lnTo>
                <a:lnTo>
                  <a:pt x="13792" y="12862"/>
                </a:lnTo>
                <a:lnTo>
                  <a:pt x="16947" y="10310"/>
                </a:lnTo>
                <a:close/>
                <a:moveTo>
                  <a:pt x="20724" y="9856"/>
                </a:moveTo>
                <a:lnTo>
                  <a:pt x="20870" y="10346"/>
                </a:lnTo>
                <a:lnTo>
                  <a:pt x="21235" y="10206"/>
                </a:lnTo>
                <a:lnTo>
                  <a:pt x="21381" y="10206"/>
                </a:lnTo>
                <a:lnTo>
                  <a:pt x="21277" y="10555"/>
                </a:lnTo>
                <a:lnTo>
                  <a:pt x="21235" y="10555"/>
                </a:lnTo>
                <a:lnTo>
                  <a:pt x="21235" y="10346"/>
                </a:lnTo>
                <a:lnTo>
                  <a:pt x="20870" y="10555"/>
                </a:lnTo>
                <a:close/>
                <a:moveTo>
                  <a:pt x="20578" y="9856"/>
                </a:moveTo>
                <a:lnTo>
                  <a:pt x="20724" y="9856"/>
                </a:lnTo>
                <a:lnTo>
                  <a:pt x="20214" y="10066"/>
                </a:lnTo>
                <a:close/>
                <a:moveTo>
                  <a:pt x="17295" y="9856"/>
                </a:moveTo>
                <a:lnTo>
                  <a:pt x="17441" y="9856"/>
                </a:lnTo>
                <a:lnTo>
                  <a:pt x="15178" y="11184"/>
                </a:lnTo>
                <a:lnTo>
                  <a:pt x="16365" y="10598"/>
                </a:lnTo>
                <a:lnTo>
                  <a:pt x="12259" y="12862"/>
                </a:lnTo>
                <a:lnTo>
                  <a:pt x="13218" y="12239"/>
                </a:lnTo>
                <a:close/>
                <a:moveTo>
                  <a:pt x="4281" y="9495"/>
                </a:moveTo>
                <a:lnTo>
                  <a:pt x="511" y="11534"/>
                </a:lnTo>
                <a:lnTo>
                  <a:pt x="710" y="11377"/>
                </a:lnTo>
                <a:close/>
                <a:moveTo>
                  <a:pt x="19703" y="9227"/>
                </a:moveTo>
                <a:lnTo>
                  <a:pt x="19703" y="9367"/>
                </a:lnTo>
                <a:lnTo>
                  <a:pt x="19192" y="9577"/>
                </a:lnTo>
                <a:close/>
                <a:moveTo>
                  <a:pt x="17076" y="9087"/>
                </a:moveTo>
                <a:lnTo>
                  <a:pt x="17295" y="9227"/>
                </a:lnTo>
                <a:lnTo>
                  <a:pt x="12624" y="12023"/>
                </a:lnTo>
                <a:lnTo>
                  <a:pt x="17295" y="9367"/>
                </a:lnTo>
                <a:lnTo>
                  <a:pt x="17295" y="9577"/>
                </a:lnTo>
                <a:lnTo>
                  <a:pt x="13970" y="11736"/>
                </a:lnTo>
                <a:lnTo>
                  <a:pt x="12114" y="12862"/>
                </a:lnTo>
                <a:lnTo>
                  <a:pt x="11895" y="12862"/>
                </a:lnTo>
                <a:lnTo>
                  <a:pt x="16200" y="10066"/>
                </a:lnTo>
                <a:lnTo>
                  <a:pt x="10873" y="13002"/>
                </a:lnTo>
                <a:lnTo>
                  <a:pt x="15397" y="10206"/>
                </a:lnTo>
                <a:lnTo>
                  <a:pt x="10216" y="13002"/>
                </a:lnTo>
                <a:lnTo>
                  <a:pt x="11155" y="12357"/>
                </a:lnTo>
                <a:close/>
                <a:moveTo>
                  <a:pt x="5035" y="9087"/>
                </a:moveTo>
                <a:lnTo>
                  <a:pt x="1022" y="12023"/>
                </a:lnTo>
                <a:lnTo>
                  <a:pt x="5181" y="9717"/>
                </a:lnTo>
                <a:lnTo>
                  <a:pt x="1241" y="12513"/>
                </a:lnTo>
                <a:lnTo>
                  <a:pt x="5327" y="10206"/>
                </a:lnTo>
                <a:lnTo>
                  <a:pt x="5546" y="10206"/>
                </a:lnTo>
                <a:lnTo>
                  <a:pt x="1387" y="13701"/>
                </a:lnTo>
                <a:lnTo>
                  <a:pt x="5692" y="11184"/>
                </a:lnTo>
                <a:lnTo>
                  <a:pt x="5911" y="11184"/>
                </a:lnTo>
                <a:lnTo>
                  <a:pt x="5911" y="11394"/>
                </a:lnTo>
                <a:lnTo>
                  <a:pt x="1897" y="13981"/>
                </a:lnTo>
                <a:lnTo>
                  <a:pt x="5911" y="11674"/>
                </a:lnTo>
                <a:lnTo>
                  <a:pt x="6057" y="11674"/>
                </a:lnTo>
                <a:lnTo>
                  <a:pt x="6057" y="11883"/>
                </a:lnTo>
                <a:lnTo>
                  <a:pt x="2043" y="14680"/>
                </a:lnTo>
                <a:lnTo>
                  <a:pt x="2846" y="14234"/>
                </a:lnTo>
                <a:lnTo>
                  <a:pt x="1532" y="15029"/>
                </a:lnTo>
                <a:lnTo>
                  <a:pt x="1532" y="14819"/>
                </a:lnTo>
                <a:lnTo>
                  <a:pt x="5327" y="12163"/>
                </a:lnTo>
                <a:lnTo>
                  <a:pt x="1241" y="14540"/>
                </a:lnTo>
                <a:lnTo>
                  <a:pt x="1241" y="14330"/>
                </a:lnTo>
                <a:lnTo>
                  <a:pt x="5181" y="11674"/>
                </a:lnTo>
                <a:lnTo>
                  <a:pt x="1022" y="13981"/>
                </a:lnTo>
                <a:lnTo>
                  <a:pt x="1022" y="13841"/>
                </a:lnTo>
                <a:lnTo>
                  <a:pt x="5035" y="10555"/>
                </a:lnTo>
                <a:lnTo>
                  <a:pt x="730" y="12862"/>
                </a:lnTo>
                <a:lnTo>
                  <a:pt x="4670" y="10066"/>
                </a:lnTo>
                <a:lnTo>
                  <a:pt x="511" y="12373"/>
                </a:lnTo>
                <a:lnTo>
                  <a:pt x="365" y="12373"/>
                </a:lnTo>
                <a:lnTo>
                  <a:pt x="4524" y="9367"/>
                </a:lnTo>
                <a:lnTo>
                  <a:pt x="4281" y="9495"/>
                </a:lnTo>
                <a:close/>
                <a:moveTo>
                  <a:pt x="13719" y="8947"/>
                </a:moveTo>
                <a:lnTo>
                  <a:pt x="10615" y="10777"/>
                </a:lnTo>
                <a:lnTo>
                  <a:pt x="9851" y="11184"/>
                </a:lnTo>
                <a:close/>
                <a:moveTo>
                  <a:pt x="18681" y="8878"/>
                </a:moveTo>
                <a:lnTo>
                  <a:pt x="18827" y="9227"/>
                </a:lnTo>
                <a:lnTo>
                  <a:pt x="19192" y="9087"/>
                </a:lnTo>
                <a:lnTo>
                  <a:pt x="19192" y="9227"/>
                </a:lnTo>
                <a:lnTo>
                  <a:pt x="18827" y="9367"/>
                </a:lnTo>
                <a:lnTo>
                  <a:pt x="18681" y="9367"/>
                </a:lnTo>
                <a:close/>
                <a:moveTo>
                  <a:pt x="1387" y="8878"/>
                </a:moveTo>
                <a:lnTo>
                  <a:pt x="1532" y="8878"/>
                </a:lnTo>
                <a:lnTo>
                  <a:pt x="365" y="10066"/>
                </a:lnTo>
                <a:lnTo>
                  <a:pt x="918" y="9773"/>
                </a:lnTo>
                <a:lnTo>
                  <a:pt x="146" y="10206"/>
                </a:lnTo>
                <a:lnTo>
                  <a:pt x="1241" y="9087"/>
                </a:lnTo>
                <a:lnTo>
                  <a:pt x="876" y="9227"/>
                </a:lnTo>
                <a:close/>
                <a:moveTo>
                  <a:pt x="3138" y="8528"/>
                </a:moveTo>
                <a:lnTo>
                  <a:pt x="2712" y="8822"/>
                </a:lnTo>
                <a:lnTo>
                  <a:pt x="918" y="9773"/>
                </a:lnTo>
                <a:close/>
                <a:moveTo>
                  <a:pt x="4305" y="8388"/>
                </a:moveTo>
                <a:lnTo>
                  <a:pt x="4094" y="8555"/>
                </a:lnTo>
                <a:lnTo>
                  <a:pt x="730" y="10346"/>
                </a:lnTo>
                <a:lnTo>
                  <a:pt x="1009" y="10155"/>
                </a:lnTo>
                <a:close/>
                <a:moveTo>
                  <a:pt x="4670" y="8249"/>
                </a:moveTo>
                <a:lnTo>
                  <a:pt x="710" y="11377"/>
                </a:lnTo>
                <a:lnTo>
                  <a:pt x="146" y="11674"/>
                </a:lnTo>
                <a:lnTo>
                  <a:pt x="4094" y="8555"/>
                </a:lnTo>
                <a:close/>
                <a:moveTo>
                  <a:pt x="3795" y="8249"/>
                </a:moveTo>
                <a:lnTo>
                  <a:pt x="1009" y="10155"/>
                </a:lnTo>
                <a:lnTo>
                  <a:pt x="0" y="10695"/>
                </a:lnTo>
                <a:lnTo>
                  <a:pt x="2712" y="8822"/>
                </a:lnTo>
                <a:close/>
                <a:moveTo>
                  <a:pt x="5911" y="7410"/>
                </a:moveTo>
                <a:lnTo>
                  <a:pt x="6057" y="7410"/>
                </a:lnTo>
                <a:lnTo>
                  <a:pt x="5730" y="8287"/>
                </a:lnTo>
                <a:lnTo>
                  <a:pt x="5546" y="8388"/>
                </a:lnTo>
                <a:lnTo>
                  <a:pt x="5911" y="7550"/>
                </a:lnTo>
                <a:lnTo>
                  <a:pt x="5546" y="7759"/>
                </a:lnTo>
                <a:lnTo>
                  <a:pt x="5546" y="7550"/>
                </a:lnTo>
                <a:close/>
                <a:moveTo>
                  <a:pt x="17587" y="7060"/>
                </a:moveTo>
                <a:lnTo>
                  <a:pt x="8465" y="13002"/>
                </a:lnTo>
                <a:lnTo>
                  <a:pt x="17805" y="7899"/>
                </a:lnTo>
                <a:lnTo>
                  <a:pt x="17805" y="8039"/>
                </a:lnTo>
                <a:lnTo>
                  <a:pt x="11781" y="11927"/>
                </a:lnTo>
                <a:lnTo>
                  <a:pt x="16930" y="8388"/>
                </a:lnTo>
                <a:lnTo>
                  <a:pt x="7589" y="13701"/>
                </a:lnTo>
                <a:lnTo>
                  <a:pt x="7589" y="13491"/>
                </a:lnTo>
                <a:lnTo>
                  <a:pt x="16784" y="7550"/>
                </a:lnTo>
                <a:lnTo>
                  <a:pt x="7078" y="12862"/>
                </a:lnTo>
                <a:lnTo>
                  <a:pt x="10615" y="10777"/>
                </a:lnTo>
                <a:close/>
                <a:moveTo>
                  <a:pt x="21381" y="6082"/>
                </a:moveTo>
                <a:lnTo>
                  <a:pt x="21600" y="6082"/>
                </a:lnTo>
                <a:lnTo>
                  <a:pt x="21600" y="6221"/>
                </a:lnTo>
                <a:lnTo>
                  <a:pt x="21381" y="6221"/>
                </a:lnTo>
                <a:close/>
                <a:moveTo>
                  <a:pt x="20359" y="6082"/>
                </a:moveTo>
                <a:lnTo>
                  <a:pt x="20724" y="6431"/>
                </a:lnTo>
                <a:lnTo>
                  <a:pt x="20359" y="6221"/>
                </a:lnTo>
                <a:lnTo>
                  <a:pt x="18973" y="7060"/>
                </a:lnTo>
                <a:lnTo>
                  <a:pt x="18827" y="7060"/>
                </a:lnTo>
                <a:lnTo>
                  <a:pt x="18462" y="6711"/>
                </a:lnTo>
                <a:lnTo>
                  <a:pt x="18973" y="6920"/>
                </a:lnTo>
                <a:close/>
                <a:moveTo>
                  <a:pt x="12770" y="5103"/>
                </a:moveTo>
                <a:lnTo>
                  <a:pt x="12274" y="5401"/>
                </a:lnTo>
                <a:lnTo>
                  <a:pt x="5692" y="9087"/>
                </a:lnTo>
                <a:close/>
                <a:moveTo>
                  <a:pt x="15397" y="4124"/>
                </a:moveTo>
                <a:lnTo>
                  <a:pt x="15397" y="4264"/>
                </a:lnTo>
                <a:lnTo>
                  <a:pt x="7078" y="9577"/>
                </a:lnTo>
                <a:lnTo>
                  <a:pt x="15543" y="4963"/>
                </a:lnTo>
                <a:lnTo>
                  <a:pt x="15689" y="4963"/>
                </a:lnTo>
                <a:lnTo>
                  <a:pt x="7224" y="10555"/>
                </a:lnTo>
                <a:lnTo>
                  <a:pt x="16054" y="5592"/>
                </a:lnTo>
                <a:lnTo>
                  <a:pt x="16054" y="5732"/>
                </a:lnTo>
                <a:lnTo>
                  <a:pt x="7808" y="11045"/>
                </a:lnTo>
                <a:lnTo>
                  <a:pt x="16930" y="6082"/>
                </a:lnTo>
                <a:lnTo>
                  <a:pt x="7954" y="12023"/>
                </a:lnTo>
                <a:lnTo>
                  <a:pt x="17441" y="6711"/>
                </a:lnTo>
                <a:lnTo>
                  <a:pt x="17587" y="6711"/>
                </a:lnTo>
                <a:lnTo>
                  <a:pt x="13719" y="8947"/>
                </a:lnTo>
                <a:lnTo>
                  <a:pt x="14668" y="8388"/>
                </a:lnTo>
                <a:lnTo>
                  <a:pt x="7078" y="12722"/>
                </a:lnTo>
                <a:lnTo>
                  <a:pt x="7078" y="12513"/>
                </a:lnTo>
                <a:lnTo>
                  <a:pt x="16054" y="6571"/>
                </a:lnTo>
                <a:lnTo>
                  <a:pt x="6714" y="11674"/>
                </a:lnTo>
                <a:lnTo>
                  <a:pt x="15178" y="6221"/>
                </a:lnTo>
                <a:lnTo>
                  <a:pt x="6568" y="11045"/>
                </a:lnTo>
                <a:lnTo>
                  <a:pt x="6422" y="11045"/>
                </a:lnTo>
                <a:lnTo>
                  <a:pt x="14887" y="5452"/>
                </a:lnTo>
                <a:lnTo>
                  <a:pt x="6203" y="10206"/>
                </a:lnTo>
                <a:lnTo>
                  <a:pt x="6203" y="10066"/>
                </a:lnTo>
                <a:lnTo>
                  <a:pt x="14522" y="4753"/>
                </a:lnTo>
                <a:lnTo>
                  <a:pt x="5911" y="9367"/>
                </a:lnTo>
                <a:close/>
                <a:moveTo>
                  <a:pt x="15397" y="3915"/>
                </a:moveTo>
                <a:lnTo>
                  <a:pt x="8319" y="7899"/>
                </a:lnTo>
                <a:lnTo>
                  <a:pt x="8814" y="7601"/>
                </a:lnTo>
                <a:close/>
                <a:moveTo>
                  <a:pt x="13646" y="3915"/>
                </a:moveTo>
                <a:lnTo>
                  <a:pt x="13498" y="4007"/>
                </a:lnTo>
                <a:lnTo>
                  <a:pt x="5692" y="8388"/>
                </a:lnTo>
                <a:lnTo>
                  <a:pt x="5730" y="8287"/>
                </a:lnTo>
                <a:close/>
                <a:moveTo>
                  <a:pt x="15178" y="3775"/>
                </a:moveTo>
                <a:lnTo>
                  <a:pt x="8814" y="7601"/>
                </a:lnTo>
                <a:lnTo>
                  <a:pt x="5911" y="9227"/>
                </a:lnTo>
                <a:lnTo>
                  <a:pt x="12274" y="5401"/>
                </a:lnTo>
                <a:close/>
                <a:moveTo>
                  <a:pt x="18973" y="3285"/>
                </a:moveTo>
                <a:lnTo>
                  <a:pt x="18944" y="3313"/>
                </a:lnTo>
                <a:lnTo>
                  <a:pt x="18913" y="3327"/>
                </a:lnTo>
                <a:close/>
                <a:moveTo>
                  <a:pt x="13084" y="3246"/>
                </a:moveTo>
                <a:lnTo>
                  <a:pt x="11603" y="4124"/>
                </a:lnTo>
                <a:lnTo>
                  <a:pt x="11860" y="3921"/>
                </a:lnTo>
                <a:close/>
                <a:moveTo>
                  <a:pt x="19338" y="3146"/>
                </a:moveTo>
                <a:lnTo>
                  <a:pt x="18097" y="4264"/>
                </a:lnTo>
                <a:lnTo>
                  <a:pt x="18681" y="3915"/>
                </a:lnTo>
                <a:lnTo>
                  <a:pt x="17586" y="5243"/>
                </a:lnTo>
                <a:lnTo>
                  <a:pt x="18462" y="4124"/>
                </a:lnTo>
                <a:lnTo>
                  <a:pt x="17951" y="4404"/>
                </a:lnTo>
                <a:lnTo>
                  <a:pt x="17805" y="4404"/>
                </a:lnTo>
                <a:lnTo>
                  <a:pt x="18944" y="3313"/>
                </a:lnTo>
                <a:close/>
                <a:moveTo>
                  <a:pt x="15032" y="3146"/>
                </a:moveTo>
                <a:lnTo>
                  <a:pt x="15032" y="3285"/>
                </a:lnTo>
                <a:lnTo>
                  <a:pt x="7078" y="8039"/>
                </a:lnTo>
                <a:lnTo>
                  <a:pt x="15178" y="3635"/>
                </a:lnTo>
                <a:lnTo>
                  <a:pt x="5692" y="8878"/>
                </a:lnTo>
                <a:lnTo>
                  <a:pt x="13498" y="4007"/>
                </a:lnTo>
                <a:close/>
                <a:moveTo>
                  <a:pt x="19192" y="2586"/>
                </a:moveTo>
                <a:lnTo>
                  <a:pt x="19338" y="2586"/>
                </a:lnTo>
                <a:lnTo>
                  <a:pt x="18681" y="3425"/>
                </a:lnTo>
                <a:lnTo>
                  <a:pt x="18913" y="3327"/>
                </a:lnTo>
                <a:lnTo>
                  <a:pt x="18462" y="3635"/>
                </a:lnTo>
                <a:close/>
                <a:moveTo>
                  <a:pt x="14668" y="2307"/>
                </a:moveTo>
                <a:lnTo>
                  <a:pt x="14668" y="2447"/>
                </a:lnTo>
                <a:lnTo>
                  <a:pt x="10216" y="5243"/>
                </a:lnTo>
                <a:lnTo>
                  <a:pt x="14886" y="2796"/>
                </a:lnTo>
                <a:lnTo>
                  <a:pt x="9122" y="5942"/>
                </a:lnTo>
                <a:lnTo>
                  <a:pt x="13646" y="2936"/>
                </a:lnTo>
                <a:lnTo>
                  <a:pt x="13084" y="3246"/>
                </a:lnTo>
                <a:close/>
                <a:moveTo>
                  <a:pt x="12989" y="2120"/>
                </a:moveTo>
                <a:lnTo>
                  <a:pt x="12405" y="2796"/>
                </a:lnTo>
                <a:lnTo>
                  <a:pt x="13615" y="2237"/>
                </a:lnTo>
                <a:lnTo>
                  <a:pt x="12259" y="2936"/>
                </a:lnTo>
                <a:close/>
                <a:moveTo>
                  <a:pt x="14157" y="1957"/>
                </a:moveTo>
                <a:lnTo>
                  <a:pt x="14069" y="2027"/>
                </a:lnTo>
                <a:lnTo>
                  <a:pt x="13615" y="2237"/>
                </a:lnTo>
                <a:close/>
                <a:moveTo>
                  <a:pt x="14522" y="1817"/>
                </a:moveTo>
                <a:lnTo>
                  <a:pt x="11860" y="3921"/>
                </a:lnTo>
                <a:lnTo>
                  <a:pt x="11238" y="4264"/>
                </a:lnTo>
                <a:lnTo>
                  <a:pt x="14069" y="2027"/>
                </a:lnTo>
                <a:close/>
                <a:moveTo>
                  <a:pt x="14011" y="979"/>
                </a:moveTo>
                <a:lnTo>
                  <a:pt x="12989" y="2120"/>
                </a:lnTo>
                <a:lnTo>
                  <a:pt x="13943" y="1017"/>
                </a:lnTo>
                <a:close/>
                <a:moveTo>
                  <a:pt x="13699" y="140"/>
                </a:moveTo>
                <a:lnTo>
                  <a:pt x="13727" y="140"/>
                </a:lnTo>
                <a:lnTo>
                  <a:pt x="13500" y="629"/>
                </a:lnTo>
                <a:lnTo>
                  <a:pt x="14011" y="280"/>
                </a:lnTo>
                <a:lnTo>
                  <a:pt x="14011" y="489"/>
                </a:lnTo>
                <a:lnTo>
                  <a:pt x="13281" y="1328"/>
                </a:lnTo>
                <a:lnTo>
                  <a:pt x="14157" y="769"/>
                </a:lnTo>
                <a:lnTo>
                  <a:pt x="13943" y="1017"/>
                </a:lnTo>
                <a:lnTo>
                  <a:pt x="13135" y="1468"/>
                </a:lnTo>
                <a:lnTo>
                  <a:pt x="13792" y="629"/>
                </a:lnTo>
                <a:lnTo>
                  <a:pt x="13281" y="769"/>
                </a:lnTo>
                <a:close/>
                <a:moveTo>
                  <a:pt x="13792" y="0"/>
                </a:moveTo>
                <a:lnTo>
                  <a:pt x="13699" y="140"/>
                </a:lnTo>
                <a:lnTo>
                  <a:pt x="13646" y="140"/>
                </a:lnTo>
                <a:close/>
                <a:moveTo>
                  <a:pt x="13792" y="0"/>
                </a:moveTo>
                <a:lnTo>
                  <a:pt x="13792" y="140"/>
                </a:lnTo>
                <a:lnTo>
                  <a:pt x="13727" y="140"/>
                </a:lnTo>
                <a:close/>
              </a:path>
            </a:pathLst>
          </a:cu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12" name="任意多边形 85"/>
          <p:cNvSpPr/>
          <p:nvPr/>
        </p:nvSpPr>
        <p:spPr>
          <a:xfrm>
            <a:off x="4567677" y="3013415"/>
            <a:ext cx="449263" cy="4460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488" y="19780"/>
                </a:moveTo>
                <a:lnTo>
                  <a:pt x="7404" y="19832"/>
                </a:lnTo>
                <a:lnTo>
                  <a:pt x="7465" y="19792"/>
                </a:lnTo>
                <a:close/>
                <a:moveTo>
                  <a:pt x="18013" y="18525"/>
                </a:moveTo>
                <a:close/>
                <a:moveTo>
                  <a:pt x="16181" y="18371"/>
                </a:moveTo>
                <a:lnTo>
                  <a:pt x="15894" y="18555"/>
                </a:lnTo>
                <a:lnTo>
                  <a:pt x="15886" y="18560"/>
                </a:lnTo>
                <a:close/>
                <a:moveTo>
                  <a:pt x="16792" y="18279"/>
                </a:moveTo>
                <a:lnTo>
                  <a:pt x="16028" y="18756"/>
                </a:lnTo>
                <a:lnTo>
                  <a:pt x="16619" y="18378"/>
                </a:lnTo>
                <a:close/>
                <a:moveTo>
                  <a:pt x="18547" y="18218"/>
                </a:moveTo>
                <a:lnTo>
                  <a:pt x="18547" y="18372"/>
                </a:lnTo>
                <a:lnTo>
                  <a:pt x="16563" y="19832"/>
                </a:lnTo>
                <a:lnTo>
                  <a:pt x="16944" y="19601"/>
                </a:lnTo>
                <a:lnTo>
                  <a:pt x="16944" y="19832"/>
                </a:lnTo>
                <a:lnTo>
                  <a:pt x="16028" y="20216"/>
                </a:lnTo>
                <a:lnTo>
                  <a:pt x="18013" y="18525"/>
                </a:lnTo>
                <a:close/>
                <a:moveTo>
                  <a:pt x="10609" y="17833"/>
                </a:moveTo>
                <a:lnTo>
                  <a:pt x="10609" y="17987"/>
                </a:lnTo>
                <a:lnTo>
                  <a:pt x="7709" y="19832"/>
                </a:lnTo>
                <a:lnTo>
                  <a:pt x="10762" y="18218"/>
                </a:lnTo>
                <a:lnTo>
                  <a:pt x="10762" y="18372"/>
                </a:lnTo>
                <a:lnTo>
                  <a:pt x="7938" y="20216"/>
                </a:lnTo>
                <a:lnTo>
                  <a:pt x="10762" y="18525"/>
                </a:lnTo>
                <a:lnTo>
                  <a:pt x="10991" y="18525"/>
                </a:lnTo>
                <a:lnTo>
                  <a:pt x="8625" y="21293"/>
                </a:lnTo>
                <a:lnTo>
                  <a:pt x="11143" y="19832"/>
                </a:lnTo>
                <a:lnTo>
                  <a:pt x="11372" y="19832"/>
                </a:lnTo>
                <a:lnTo>
                  <a:pt x="10228" y="21446"/>
                </a:lnTo>
                <a:lnTo>
                  <a:pt x="11678" y="20524"/>
                </a:lnTo>
                <a:lnTo>
                  <a:pt x="11678" y="20754"/>
                </a:lnTo>
                <a:lnTo>
                  <a:pt x="10228" y="21600"/>
                </a:lnTo>
                <a:lnTo>
                  <a:pt x="10075" y="21600"/>
                </a:lnTo>
                <a:lnTo>
                  <a:pt x="11143" y="19986"/>
                </a:lnTo>
                <a:lnTo>
                  <a:pt x="8472" y="21446"/>
                </a:lnTo>
                <a:lnTo>
                  <a:pt x="10762" y="18756"/>
                </a:lnTo>
                <a:lnTo>
                  <a:pt x="7022" y="20908"/>
                </a:lnTo>
                <a:lnTo>
                  <a:pt x="6793" y="20908"/>
                </a:lnTo>
                <a:lnTo>
                  <a:pt x="9693" y="18910"/>
                </a:lnTo>
                <a:lnTo>
                  <a:pt x="6488" y="20754"/>
                </a:lnTo>
                <a:lnTo>
                  <a:pt x="6259" y="20754"/>
                </a:lnTo>
                <a:lnTo>
                  <a:pt x="9388" y="18756"/>
                </a:lnTo>
                <a:lnTo>
                  <a:pt x="7488" y="19780"/>
                </a:lnTo>
                <a:close/>
                <a:moveTo>
                  <a:pt x="12975" y="17295"/>
                </a:moveTo>
                <a:lnTo>
                  <a:pt x="12975" y="17295"/>
                </a:lnTo>
                <a:close/>
                <a:moveTo>
                  <a:pt x="19463" y="16911"/>
                </a:moveTo>
                <a:lnTo>
                  <a:pt x="19616" y="17065"/>
                </a:lnTo>
                <a:lnTo>
                  <a:pt x="14960" y="19986"/>
                </a:lnTo>
                <a:lnTo>
                  <a:pt x="19081" y="17449"/>
                </a:lnTo>
                <a:lnTo>
                  <a:pt x="19081" y="17603"/>
                </a:lnTo>
                <a:lnTo>
                  <a:pt x="14807" y="20370"/>
                </a:lnTo>
                <a:lnTo>
                  <a:pt x="18013" y="18525"/>
                </a:lnTo>
                <a:lnTo>
                  <a:pt x="13357" y="21293"/>
                </a:lnTo>
                <a:lnTo>
                  <a:pt x="17631" y="18525"/>
                </a:lnTo>
                <a:lnTo>
                  <a:pt x="12441" y="21446"/>
                </a:lnTo>
                <a:lnTo>
                  <a:pt x="12212" y="21446"/>
                </a:lnTo>
                <a:lnTo>
                  <a:pt x="16944" y="18525"/>
                </a:lnTo>
                <a:lnTo>
                  <a:pt x="11907" y="21600"/>
                </a:lnTo>
                <a:lnTo>
                  <a:pt x="11678" y="21600"/>
                </a:lnTo>
                <a:lnTo>
                  <a:pt x="11678" y="20754"/>
                </a:lnTo>
                <a:lnTo>
                  <a:pt x="11907" y="21446"/>
                </a:lnTo>
                <a:close/>
                <a:moveTo>
                  <a:pt x="7709" y="16911"/>
                </a:moveTo>
                <a:lnTo>
                  <a:pt x="7314" y="17173"/>
                </a:lnTo>
                <a:lnTo>
                  <a:pt x="7152" y="17266"/>
                </a:lnTo>
                <a:close/>
                <a:moveTo>
                  <a:pt x="19845" y="16373"/>
                </a:moveTo>
                <a:lnTo>
                  <a:pt x="19997" y="16527"/>
                </a:lnTo>
                <a:lnTo>
                  <a:pt x="19845" y="16527"/>
                </a:lnTo>
                <a:lnTo>
                  <a:pt x="16792" y="18279"/>
                </a:lnTo>
                <a:close/>
                <a:moveTo>
                  <a:pt x="19997" y="16219"/>
                </a:moveTo>
                <a:lnTo>
                  <a:pt x="16619" y="18378"/>
                </a:lnTo>
                <a:lnTo>
                  <a:pt x="12212" y="20908"/>
                </a:lnTo>
                <a:lnTo>
                  <a:pt x="15894" y="18555"/>
                </a:lnTo>
                <a:close/>
                <a:moveTo>
                  <a:pt x="13221" y="16219"/>
                </a:moveTo>
                <a:lnTo>
                  <a:pt x="13259" y="16219"/>
                </a:lnTo>
                <a:lnTo>
                  <a:pt x="12975" y="16373"/>
                </a:lnTo>
                <a:close/>
                <a:moveTo>
                  <a:pt x="7497" y="15989"/>
                </a:moveTo>
                <a:lnTo>
                  <a:pt x="4274" y="18910"/>
                </a:lnTo>
                <a:lnTo>
                  <a:pt x="7152" y="17266"/>
                </a:lnTo>
                <a:lnTo>
                  <a:pt x="3969" y="19294"/>
                </a:lnTo>
                <a:lnTo>
                  <a:pt x="3969" y="19063"/>
                </a:lnTo>
                <a:close/>
                <a:moveTo>
                  <a:pt x="9388" y="15989"/>
                </a:moveTo>
                <a:lnTo>
                  <a:pt x="5724" y="18372"/>
                </a:lnTo>
                <a:lnTo>
                  <a:pt x="9541" y="16219"/>
                </a:lnTo>
                <a:lnTo>
                  <a:pt x="5419" y="19448"/>
                </a:lnTo>
                <a:lnTo>
                  <a:pt x="9922" y="16757"/>
                </a:lnTo>
                <a:lnTo>
                  <a:pt x="10075" y="16757"/>
                </a:lnTo>
                <a:lnTo>
                  <a:pt x="10075" y="16911"/>
                </a:lnTo>
                <a:lnTo>
                  <a:pt x="6106" y="20216"/>
                </a:lnTo>
                <a:lnTo>
                  <a:pt x="10457" y="17603"/>
                </a:lnTo>
                <a:lnTo>
                  <a:pt x="10457" y="17833"/>
                </a:lnTo>
                <a:lnTo>
                  <a:pt x="7465" y="19792"/>
                </a:lnTo>
                <a:lnTo>
                  <a:pt x="6106" y="20524"/>
                </a:lnTo>
                <a:lnTo>
                  <a:pt x="9159" y="18525"/>
                </a:lnTo>
                <a:lnTo>
                  <a:pt x="5953" y="20370"/>
                </a:lnTo>
                <a:lnTo>
                  <a:pt x="5724" y="20370"/>
                </a:lnTo>
                <a:lnTo>
                  <a:pt x="9541" y="17065"/>
                </a:lnTo>
                <a:lnTo>
                  <a:pt x="4808" y="19832"/>
                </a:lnTo>
                <a:lnTo>
                  <a:pt x="9006" y="16527"/>
                </a:lnTo>
                <a:lnTo>
                  <a:pt x="4122" y="19448"/>
                </a:lnTo>
                <a:lnTo>
                  <a:pt x="4122" y="19294"/>
                </a:lnTo>
                <a:lnTo>
                  <a:pt x="7314" y="17173"/>
                </a:lnTo>
                <a:close/>
                <a:moveTo>
                  <a:pt x="7938" y="15604"/>
                </a:moveTo>
                <a:lnTo>
                  <a:pt x="7497" y="15989"/>
                </a:lnTo>
                <a:lnTo>
                  <a:pt x="7893" y="15630"/>
                </a:lnTo>
                <a:close/>
                <a:moveTo>
                  <a:pt x="6508" y="15502"/>
                </a:moveTo>
                <a:lnTo>
                  <a:pt x="3858" y="17703"/>
                </a:lnTo>
                <a:lnTo>
                  <a:pt x="3358" y="17987"/>
                </a:lnTo>
                <a:close/>
                <a:moveTo>
                  <a:pt x="8090" y="15297"/>
                </a:moveTo>
                <a:lnTo>
                  <a:pt x="8243" y="15297"/>
                </a:lnTo>
                <a:lnTo>
                  <a:pt x="8090" y="15451"/>
                </a:lnTo>
                <a:lnTo>
                  <a:pt x="7893" y="15630"/>
                </a:lnTo>
                <a:lnTo>
                  <a:pt x="3053" y="18372"/>
                </a:lnTo>
                <a:lnTo>
                  <a:pt x="3858" y="17703"/>
                </a:lnTo>
                <a:close/>
                <a:moveTo>
                  <a:pt x="2050" y="15121"/>
                </a:moveTo>
                <a:lnTo>
                  <a:pt x="1755" y="15297"/>
                </a:lnTo>
                <a:lnTo>
                  <a:pt x="1782" y="15277"/>
                </a:lnTo>
                <a:close/>
                <a:moveTo>
                  <a:pt x="5572" y="15066"/>
                </a:moveTo>
                <a:lnTo>
                  <a:pt x="5437" y="15154"/>
                </a:lnTo>
                <a:lnTo>
                  <a:pt x="2671" y="16757"/>
                </a:lnTo>
                <a:lnTo>
                  <a:pt x="2690" y="16743"/>
                </a:lnTo>
                <a:close/>
                <a:moveTo>
                  <a:pt x="18776" y="14528"/>
                </a:moveTo>
                <a:lnTo>
                  <a:pt x="18929" y="14759"/>
                </a:lnTo>
                <a:lnTo>
                  <a:pt x="18776" y="14759"/>
                </a:lnTo>
                <a:close/>
                <a:moveTo>
                  <a:pt x="16410" y="14528"/>
                </a:moveTo>
                <a:lnTo>
                  <a:pt x="16397" y="14539"/>
                </a:lnTo>
                <a:lnTo>
                  <a:pt x="12975" y="16527"/>
                </a:lnTo>
                <a:close/>
                <a:moveTo>
                  <a:pt x="19310" y="14289"/>
                </a:moveTo>
                <a:lnTo>
                  <a:pt x="19310" y="14374"/>
                </a:lnTo>
                <a:lnTo>
                  <a:pt x="19463" y="14374"/>
                </a:lnTo>
                <a:lnTo>
                  <a:pt x="19081" y="14528"/>
                </a:lnTo>
                <a:lnTo>
                  <a:pt x="19081" y="14391"/>
                </a:lnTo>
                <a:close/>
                <a:moveTo>
                  <a:pt x="19463" y="14221"/>
                </a:moveTo>
                <a:lnTo>
                  <a:pt x="19463" y="14374"/>
                </a:lnTo>
                <a:lnTo>
                  <a:pt x="19357" y="14268"/>
                </a:lnTo>
                <a:close/>
                <a:moveTo>
                  <a:pt x="19310" y="14221"/>
                </a:moveTo>
                <a:lnTo>
                  <a:pt x="19081" y="14374"/>
                </a:lnTo>
                <a:lnTo>
                  <a:pt x="19081" y="14391"/>
                </a:lnTo>
                <a:lnTo>
                  <a:pt x="18776" y="14528"/>
                </a:lnTo>
                <a:close/>
                <a:moveTo>
                  <a:pt x="19310" y="14221"/>
                </a:moveTo>
                <a:lnTo>
                  <a:pt x="19357" y="14268"/>
                </a:lnTo>
                <a:lnTo>
                  <a:pt x="19310" y="14289"/>
                </a:lnTo>
                <a:close/>
                <a:moveTo>
                  <a:pt x="16944" y="14221"/>
                </a:moveTo>
                <a:lnTo>
                  <a:pt x="13357" y="16219"/>
                </a:lnTo>
                <a:lnTo>
                  <a:pt x="13259" y="16219"/>
                </a:lnTo>
                <a:close/>
                <a:moveTo>
                  <a:pt x="16944" y="14221"/>
                </a:moveTo>
                <a:lnTo>
                  <a:pt x="12975" y="17295"/>
                </a:lnTo>
                <a:lnTo>
                  <a:pt x="16397" y="14539"/>
                </a:lnTo>
                <a:close/>
                <a:moveTo>
                  <a:pt x="16792" y="13990"/>
                </a:moveTo>
                <a:lnTo>
                  <a:pt x="16944" y="13990"/>
                </a:lnTo>
                <a:lnTo>
                  <a:pt x="16944" y="14221"/>
                </a:lnTo>
                <a:close/>
                <a:moveTo>
                  <a:pt x="20760" y="13836"/>
                </a:moveTo>
                <a:lnTo>
                  <a:pt x="21066" y="13836"/>
                </a:lnTo>
                <a:lnTo>
                  <a:pt x="20379" y="14528"/>
                </a:lnTo>
                <a:lnTo>
                  <a:pt x="20913" y="14221"/>
                </a:lnTo>
                <a:lnTo>
                  <a:pt x="20913" y="14374"/>
                </a:lnTo>
                <a:lnTo>
                  <a:pt x="20913" y="14374"/>
                </a:lnTo>
                <a:lnTo>
                  <a:pt x="20913" y="14528"/>
                </a:lnTo>
                <a:lnTo>
                  <a:pt x="12975" y="20216"/>
                </a:lnTo>
                <a:lnTo>
                  <a:pt x="15886" y="18560"/>
                </a:lnTo>
                <a:lnTo>
                  <a:pt x="12441" y="20754"/>
                </a:lnTo>
                <a:lnTo>
                  <a:pt x="12212" y="20754"/>
                </a:lnTo>
                <a:lnTo>
                  <a:pt x="12441" y="20524"/>
                </a:lnTo>
                <a:lnTo>
                  <a:pt x="20150" y="14912"/>
                </a:lnTo>
                <a:lnTo>
                  <a:pt x="12746" y="19063"/>
                </a:lnTo>
                <a:lnTo>
                  <a:pt x="19081" y="14912"/>
                </a:lnTo>
                <a:lnTo>
                  <a:pt x="12746" y="18525"/>
                </a:lnTo>
                <a:lnTo>
                  <a:pt x="12594" y="18525"/>
                </a:lnTo>
                <a:lnTo>
                  <a:pt x="17097" y="15066"/>
                </a:lnTo>
                <a:lnTo>
                  <a:pt x="12594" y="17603"/>
                </a:lnTo>
                <a:lnTo>
                  <a:pt x="12975" y="17295"/>
                </a:lnTo>
                <a:lnTo>
                  <a:pt x="17478" y="14759"/>
                </a:lnTo>
                <a:lnTo>
                  <a:pt x="17631" y="14759"/>
                </a:lnTo>
                <a:lnTo>
                  <a:pt x="13128" y="18218"/>
                </a:lnTo>
                <a:lnTo>
                  <a:pt x="19997" y="14221"/>
                </a:lnTo>
                <a:lnTo>
                  <a:pt x="20150" y="14221"/>
                </a:lnTo>
                <a:lnTo>
                  <a:pt x="13891" y="18371"/>
                </a:lnTo>
                <a:lnTo>
                  <a:pt x="20913" y="14374"/>
                </a:lnTo>
                <a:lnTo>
                  <a:pt x="20150" y="14759"/>
                </a:lnTo>
                <a:lnTo>
                  <a:pt x="20760" y="13990"/>
                </a:lnTo>
                <a:lnTo>
                  <a:pt x="20531" y="14221"/>
                </a:lnTo>
                <a:lnTo>
                  <a:pt x="20379" y="14221"/>
                </a:lnTo>
                <a:close/>
                <a:moveTo>
                  <a:pt x="7709" y="13836"/>
                </a:moveTo>
                <a:lnTo>
                  <a:pt x="4274" y="15989"/>
                </a:lnTo>
                <a:lnTo>
                  <a:pt x="7709" y="13990"/>
                </a:lnTo>
                <a:lnTo>
                  <a:pt x="3587" y="16757"/>
                </a:lnTo>
                <a:lnTo>
                  <a:pt x="7709" y="14374"/>
                </a:lnTo>
                <a:lnTo>
                  <a:pt x="7938" y="14374"/>
                </a:lnTo>
                <a:lnTo>
                  <a:pt x="6508" y="15502"/>
                </a:lnTo>
                <a:lnTo>
                  <a:pt x="7404" y="14759"/>
                </a:lnTo>
                <a:lnTo>
                  <a:pt x="2519" y="17603"/>
                </a:lnTo>
                <a:lnTo>
                  <a:pt x="2290" y="17603"/>
                </a:lnTo>
                <a:lnTo>
                  <a:pt x="2290" y="17449"/>
                </a:lnTo>
                <a:lnTo>
                  <a:pt x="6488" y="14759"/>
                </a:lnTo>
                <a:lnTo>
                  <a:pt x="2137" y="17295"/>
                </a:lnTo>
                <a:lnTo>
                  <a:pt x="5437" y="15154"/>
                </a:lnTo>
                <a:close/>
                <a:moveTo>
                  <a:pt x="21066" y="13452"/>
                </a:moveTo>
                <a:lnTo>
                  <a:pt x="21066" y="13606"/>
                </a:lnTo>
                <a:lnTo>
                  <a:pt x="20760" y="13836"/>
                </a:lnTo>
                <a:close/>
                <a:moveTo>
                  <a:pt x="7022" y="13298"/>
                </a:moveTo>
                <a:lnTo>
                  <a:pt x="6876" y="13407"/>
                </a:lnTo>
                <a:lnTo>
                  <a:pt x="2519" y="15989"/>
                </a:lnTo>
                <a:lnTo>
                  <a:pt x="2581" y="15944"/>
                </a:lnTo>
                <a:close/>
                <a:moveTo>
                  <a:pt x="16181" y="13068"/>
                </a:moveTo>
                <a:lnTo>
                  <a:pt x="16036" y="13205"/>
                </a:lnTo>
                <a:lnTo>
                  <a:pt x="15943" y="13293"/>
                </a:lnTo>
                <a:lnTo>
                  <a:pt x="14488" y="14182"/>
                </a:lnTo>
                <a:lnTo>
                  <a:pt x="15644" y="13421"/>
                </a:lnTo>
                <a:close/>
                <a:moveTo>
                  <a:pt x="16563" y="12914"/>
                </a:moveTo>
                <a:lnTo>
                  <a:pt x="14044" y="15297"/>
                </a:lnTo>
                <a:lnTo>
                  <a:pt x="16792" y="13606"/>
                </a:lnTo>
                <a:lnTo>
                  <a:pt x="16792" y="13836"/>
                </a:lnTo>
                <a:lnTo>
                  <a:pt x="14044" y="15604"/>
                </a:lnTo>
                <a:lnTo>
                  <a:pt x="16792" y="13990"/>
                </a:lnTo>
                <a:lnTo>
                  <a:pt x="13221" y="16219"/>
                </a:lnTo>
                <a:lnTo>
                  <a:pt x="13128" y="16219"/>
                </a:lnTo>
                <a:lnTo>
                  <a:pt x="15876" y="14221"/>
                </a:lnTo>
                <a:lnTo>
                  <a:pt x="13662" y="15604"/>
                </a:lnTo>
                <a:lnTo>
                  <a:pt x="13662" y="15450"/>
                </a:lnTo>
                <a:lnTo>
                  <a:pt x="15932" y="13303"/>
                </a:lnTo>
                <a:lnTo>
                  <a:pt x="15943" y="13293"/>
                </a:lnTo>
                <a:close/>
                <a:moveTo>
                  <a:pt x="7709" y="12914"/>
                </a:moveTo>
                <a:lnTo>
                  <a:pt x="2690" y="16743"/>
                </a:lnTo>
                <a:lnTo>
                  <a:pt x="2137" y="17065"/>
                </a:lnTo>
                <a:lnTo>
                  <a:pt x="1984" y="17065"/>
                </a:lnTo>
                <a:lnTo>
                  <a:pt x="6876" y="13407"/>
                </a:lnTo>
                <a:close/>
                <a:moveTo>
                  <a:pt x="7404" y="12376"/>
                </a:moveTo>
                <a:lnTo>
                  <a:pt x="7289" y="12458"/>
                </a:lnTo>
                <a:lnTo>
                  <a:pt x="1221" y="15989"/>
                </a:lnTo>
                <a:close/>
                <a:moveTo>
                  <a:pt x="21447" y="12222"/>
                </a:moveTo>
                <a:lnTo>
                  <a:pt x="21066" y="12914"/>
                </a:lnTo>
                <a:lnTo>
                  <a:pt x="21295" y="12760"/>
                </a:lnTo>
                <a:lnTo>
                  <a:pt x="21447" y="12760"/>
                </a:lnTo>
                <a:lnTo>
                  <a:pt x="20760" y="13836"/>
                </a:lnTo>
                <a:lnTo>
                  <a:pt x="20531" y="13990"/>
                </a:lnTo>
                <a:lnTo>
                  <a:pt x="20531" y="13836"/>
                </a:lnTo>
                <a:lnTo>
                  <a:pt x="21295" y="12914"/>
                </a:lnTo>
                <a:lnTo>
                  <a:pt x="20913" y="13068"/>
                </a:lnTo>
                <a:lnTo>
                  <a:pt x="20913" y="12914"/>
                </a:lnTo>
                <a:lnTo>
                  <a:pt x="21295" y="12376"/>
                </a:lnTo>
                <a:lnTo>
                  <a:pt x="21066" y="12376"/>
                </a:lnTo>
                <a:close/>
                <a:moveTo>
                  <a:pt x="8090" y="11991"/>
                </a:moveTo>
                <a:lnTo>
                  <a:pt x="2581" y="15944"/>
                </a:lnTo>
                <a:lnTo>
                  <a:pt x="1603" y="16527"/>
                </a:lnTo>
                <a:lnTo>
                  <a:pt x="7289" y="12458"/>
                </a:lnTo>
                <a:close/>
                <a:moveTo>
                  <a:pt x="7938" y="11607"/>
                </a:moveTo>
                <a:lnTo>
                  <a:pt x="8090" y="11607"/>
                </a:lnTo>
                <a:lnTo>
                  <a:pt x="3835" y="14314"/>
                </a:lnTo>
                <a:lnTo>
                  <a:pt x="3740" y="14374"/>
                </a:lnTo>
                <a:lnTo>
                  <a:pt x="8090" y="11838"/>
                </a:lnTo>
                <a:lnTo>
                  <a:pt x="8090" y="11991"/>
                </a:lnTo>
                <a:lnTo>
                  <a:pt x="1221" y="15835"/>
                </a:lnTo>
                <a:lnTo>
                  <a:pt x="5572" y="13068"/>
                </a:lnTo>
                <a:lnTo>
                  <a:pt x="2050" y="15121"/>
                </a:lnTo>
                <a:close/>
                <a:moveTo>
                  <a:pt x="21447" y="11453"/>
                </a:moveTo>
                <a:lnTo>
                  <a:pt x="21066" y="12376"/>
                </a:lnTo>
                <a:lnTo>
                  <a:pt x="20913" y="12376"/>
                </a:lnTo>
                <a:lnTo>
                  <a:pt x="21295" y="11607"/>
                </a:lnTo>
                <a:lnTo>
                  <a:pt x="21066" y="11838"/>
                </a:lnTo>
                <a:lnTo>
                  <a:pt x="21066" y="11607"/>
                </a:lnTo>
                <a:close/>
                <a:moveTo>
                  <a:pt x="21447" y="10762"/>
                </a:moveTo>
                <a:lnTo>
                  <a:pt x="21600" y="10762"/>
                </a:lnTo>
                <a:lnTo>
                  <a:pt x="21066" y="11607"/>
                </a:lnTo>
                <a:lnTo>
                  <a:pt x="21447" y="10915"/>
                </a:lnTo>
                <a:lnTo>
                  <a:pt x="21066" y="11069"/>
                </a:lnTo>
                <a:lnTo>
                  <a:pt x="20913" y="11069"/>
                </a:lnTo>
                <a:close/>
                <a:moveTo>
                  <a:pt x="12001" y="10725"/>
                </a:moveTo>
                <a:lnTo>
                  <a:pt x="11678" y="10915"/>
                </a:lnTo>
                <a:lnTo>
                  <a:pt x="11714" y="10882"/>
                </a:lnTo>
                <a:close/>
                <a:moveTo>
                  <a:pt x="21447" y="10223"/>
                </a:moveTo>
                <a:lnTo>
                  <a:pt x="21447" y="10377"/>
                </a:lnTo>
                <a:lnTo>
                  <a:pt x="20913" y="11069"/>
                </a:lnTo>
                <a:lnTo>
                  <a:pt x="21295" y="10377"/>
                </a:lnTo>
                <a:lnTo>
                  <a:pt x="20913" y="10762"/>
                </a:lnTo>
                <a:lnTo>
                  <a:pt x="20913" y="10531"/>
                </a:lnTo>
                <a:close/>
                <a:moveTo>
                  <a:pt x="10457" y="9301"/>
                </a:moveTo>
                <a:lnTo>
                  <a:pt x="8793" y="10907"/>
                </a:lnTo>
                <a:lnTo>
                  <a:pt x="8777" y="10915"/>
                </a:lnTo>
                <a:lnTo>
                  <a:pt x="10299" y="9383"/>
                </a:lnTo>
                <a:close/>
                <a:moveTo>
                  <a:pt x="16792" y="9070"/>
                </a:moveTo>
                <a:lnTo>
                  <a:pt x="13891" y="11838"/>
                </a:lnTo>
                <a:lnTo>
                  <a:pt x="17860" y="9455"/>
                </a:lnTo>
                <a:lnTo>
                  <a:pt x="17860" y="9544"/>
                </a:lnTo>
                <a:lnTo>
                  <a:pt x="18013" y="9455"/>
                </a:lnTo>
                <a:lnTo>
                  <a:pt x="18013" y="10377"/>
                </a:lnTo>
                <a:lnTo>
                  <a:pt x="20379" y="9070"/>
                </a:lnTo>
                <a:lnTo>
                  <a:pt x="19081" y="9993"/>
                </a:lnTo>
                <a:lnTo>
                  <a:pt x="20379" y="9301"/>
                </a:lnTo>
                <a:lnTo>
                  <a:pt x="20379" y="9455"/>
                </a:lnTo>
                <a:lnTo>
                  <a:pt x="20099" y="9769"/>
                </a:lnTo>
                <a:lnTo>
                  <a:pt x="20379" y="9609"/>
                </a:lnTo>
                <a:lnTo>
                  <a:pt x="20379" y="9839"/>
                </a:lnTo>
                <a:lnTo>
                  <a:pt x="20150" y="9993"/>
                </a:lnTo>
                <a:lnTo>
                  <a:pt x="19997" y="9993"/>
                </a:lnTo>
                <a:lnTo>
                  <a:pt x="19997" y="9937"/>
                </a:lnTo>
                <a:lnTo>
                  <a:pt x="20150" y="9839"/>
                </a:lnTo>
                <a:lnTo>
                  <a:pt x="20037" y="9839"/>
                </a:lnTo>
                <a:lnTo>
                  <a:pt x="19997" y="9884"/>
                </a:lnTo>
                <a:lnTo>
                  <a:pt x="19997" y="9937"/>
                </a:lnTo>
                <a:lnTo>
                  <a:pt x="19889" y="10006"/>
                </a:lnTo>
                <a:lnTo>
                  <a:pt x="19081" y="10915"/>
                </a:lnTo>
                <a:lnTo>
                  <a:pt x="19616" y="10531"/>
                </a:lnTo>
                <a:lnTo>
                  <a:pt x="19845" y="11453"/>
                </a:lnTo>
                <a:lnTo>
                  <a:pt x="20531" y="11069"/>
                </a:lnTo>
                <a:lnTo>
                  <a:pt x="20760" y="11069"/>
                </a:lnTo>
                <a:lnTo>
                  <a:pt x="20760" y="11300"/>
                </a:lnTo>
                <a:lnTo>
                  <a:pt x="20531" y="11453"/>
                </a:lnTo>
                <a:lnTo>
                  <a:pt x="20760" y="11453"/>
                </a:lnTo>
                <a:lnTo>
                  <a:pt x="20531" y="11607"/>
                </a:lnTo>
                <a:lnTo>
                  <a:pt x="20379" y="11607"/>
                </a:lnTo>
                <a:lnTo>
                  <a:pt x="20379" y="11453"/>
                </a:lnTo>
                <a:lnTo>
                  <a:pt x="20531" y="11300"/>
                </a:lnTo>
                <a:lnTo>
                  <a:pt x="19997" y="11607"/>
                </a:lnTo>
                <a:lnTo>
                  <a:pt x="19616" y="11607"/>
                </a:lnTo>
                <a:lnTo>
                  <a:pt x="19463" y="10762"/>
                </a:lnTo>
                <a:lnTo>
                  <a:pt x="18929" y="11069"/>
                </a:lnTo>
                <a:lnTo>
                  <a:pt x="18776" y="11069"/>
                </a:lnTo>
                <a:lnTo>
                  <a:pt x="19430" y="10300"/>
                </a:lnTo>
                <a:lnTo>
                  <a:pt x="19310" y="10377"/>
                </a:lnTo>
                <a:lnTo>
                  <a:pt x="19310" y="10223"/>
                </a:lnTo>
                <a:lnTo>
                  <a:pt x="19674" y="10014"/>
                </a:lnTo>
                <a:lnTo>
                  <a:pt x="20150" y="9455"/>
                </a:lnTo>
                <a:lnTo>
                  <a:pt x="18165" y="10762"/>
                </a:lnTo>
                <a:lnTo>
                  <a:pt x="18165" y="10531"/>
                </a:lnTo>
                <a:lnTo>
                  <a:pt x="19463" y="9609"/>
                </a:lnTo>
                <a:lnTo>
                  <a:pt x="18013" y="10531"/>
                </a:lnTo>
                <a:lnTo>
                  <a:pt x="17860" y="9609"/>
                </a:lnTo>
                <a:lnTo>
                  <a:pt x="17860" y="9609"/>
                </a:lnTo>
                <a:lnTo>
                  <a:pt x="14960" y="12376"/>
                </a:lnTo>
                <a:lnTo>
                  <a:pt x="16563" y="11453"/>
                </a:lnTo>
                <a:lnTo>
                  <a:pt x="14596" y="14000"/>
                </a:lnTo>
                <a:lnTo>
                  <a:pt x="14425" y="14221"/>
                </a:lnTo>
                <a:lnTo>
                  <a:pt x="14488" y="14182"/>
                </a:lnTo>
                <a:lnTo>
                  <a:pt x="14196" y="14374"/>
                </a:lnTo>
                <a:lnTo>
                  <a:pt x="14196" y="14221"/>
                </a:lnTo>
                <a:lnTo>
                  <a:pt x="16410" y="11607"/>
                </a:lnTo>
                <a:lnTo>
                  <a:pt x="14807" y="12760"/>
                </a:lnTo>
                <a:lnTo>
                  <a:pt x="14578" y="12760"/>
                </a:lnTo>
                <a:lnTo>
                  <a:pt x="14578" y="12529"/>
                </a:lnTo>
                <a:lnTo>
                  <a:pt x="16988" y="10223"/>
                </a:lnTo>
                <a:lnTo>
                  <a:pt x="16944" y="10223"/>
                </a:lnTo>
                <a:lnTo>
                  <a:pt x="17097" y="9993"/>
                </a:lnTo>
                <a:lnTo>
                  <a:pt x="17440" y="9791"/>
                </a:lnTo>
                <a:lnTo>
                  <a:pt x="17631" y="9609"/>
                </a:lnTo>
                <a:lnTo>
                  <a:pt x="13510" y="12222"/>
                </a:lnTo>
                <a:lnTo>
                  <a:pt x="13510" y="11991"/>
                </a:lnTo>
                <a:lnTo>
                  <a:pt x="16410" y="9301"/>
                </a:lnTo>
                <a:lnTo>
                  <a:pt x="12212" y="11838"/>
                </a:lnTo>
                <a:lnTo>
                  <a:pt x="12059" y="11838"/>
                </a:lnTo>
                <a:lnTo>
                  <a:pt x="12059" y="11607"/>
                </a:lnTo>
                <a:lnTo>
                  <a:pt x="14578" y="9993"/>
                </a:lnTo>
                <a:lnTo>
                  <a:pt x="11907" y="11607"/>
                </a:lnTo>
                <a:lnTo>
                  <a:pt x="11678" y="11607"/>
                </a:lnTo>
                <a:lnTo>
                  <a:pt x="11678" y="11453"/>
                </a:lnTo>
                <a:lnTo>
                  <a:pt x="14044" y="9609"/>
                </a:lnTo>
                <a:lnTo>
                  <a:pt x="12001" y="10725"/>
                </a:lnTo>
                <a:lnTo>
                  <a:pt x="14425" y="9301"/>
                </a:lnTo>
                <a:lnTo>
                  <a:pt x="14425" y="9455"/>
                </a:lnTo>
                <a:lnTo>
                  <a:pt x="12212" y="11300"/>
                </a:lnTo>
                <a:lnTo>
                  <a:pt x="15341" y="9455"/>
                </a:lnTo>
                <a:lnTo>
                  <a:pt x="15494" y="9455"/>
                </a:lnTo>
                <a:lnTo>
                  <a:pt x="12975" y="11069"/>
                </a:lnTo>
                <a:close/>
                <a:moveTo>
                  <a:pt x="21295" y="8917"/>
                </a:moveTo>
                <a:lnTo>
                  <a:pt x="21447" y="8917"/>
                </a:lnTo>
                <a:lnTo>
                  <a:pt x="20913" y="9839"/>
                </a:lnTo>
                <a:lnTo>
                  <a:pt x="21447" y="9609"/>
                </a:lnTo>
                <a:lnTo>
                  <a:pt x="20913" y="10531"/>
                </a:lnTo>
                <a:lnTo>
                  <a:pt x="21295" y="9839"/>
                </a:lnTo>
                <a:lnTo>
                  <a:pt x="20913" y="9993"/>
                </a:lnTo>
                <a:lnTo>
                  <a:pt x="20760" y="9993"/>
                </a:lnTo>
                <a:close/>
                <a:moveTo>
                  <a:pt x="6106" y="8917"/>
                </a:moveTo>
                <a:lnTo>
                  <a:pt x="6031" y="8974"/>
                </a:lnTo>
                <a:lnTo>
                  <a:pt x="5916" y="9060"/>
                </a:lnTo>
                <a:lnTo>
                  <a:pt x="153" y="12530"/>
                </a:lnTo>
                <a:lnTo>
                  <a:pt x="5633" y="9204"/>
                </a:lnTo>
                <a:close/>
                <a:moveTo>
                  <a:pt x="9159" y="8763"/>
                </a:moveTo>
                <a:lnTo>
                  <a:pt x="8472" y="9993"/>
                </a:lnTo>
                <a:lnTo>
                  <a:pt x="10609" y="8763"/>
                </a:lnTo>
                <a:lnTo>
                  <a:pt x="10609" y="8917"/>
                </a:lnTo>
                <a:lnTo>
                  <a:pt x="10609" y="8917"/>
                </a:lnTo>
                <a:lnTo>
                  <a:pt x="10609" y="9070"/>
                </a:lnTo>
                <a:lnTo>
                  <a:pt x="10299" y="9383"/>
                </a:lnTo>
                <a:lnTo>
                  <a:pt x="8090" y="10531"/>
                </a:lnTo>
                <a:lnTo>
                  <a:pt x="8090" y="10223"/>
                </a:lnTo>
                <a:lnTo>
                  <a:pt x="8243" y="10223"/>
                </a:lnTo>
                <a:lnTo>
                  <a:pt x="8243" y="10377"/>
                </a:lnTo>
                <a:lnTo>
                  <a:pt x="10607" y="8918"/>
                </a:lnTo>
                <a:lnTo>
                  <a:pt x="8472" y="10223"/>
                </a:lnTo>
                <a:lnTo>
                  <a:pt x="8243" y="10223"/>
                </a:lnTo>
                <a:lnTo>
                  <a:pt x="8952" y="8867"/>
                </a:lnTo>
                <a:close/>
                <a:moveTo>
                  <a:pt x="9006" y="8763"/>
                </a:moveTo>
                <a:lnTo>
                  <a:pt x="8952" y="8867"/>
                </a:lnTo>
                <a:lnTo>
                  <a:pt x="8472" y="9109"/>
                </a:lnTo>
                <a:close/>
                <a:moveTo>
                  <a:pt x="14222" y="8610"/>
                </a:moveTo>
                <a:lnTo>
                  <a:pt x="11714" y="10882"/>
                </a:lnTo>
                <a:lnTo>
                  <a:pt x="11372" y="11069"/>
                </a:lnTo>
                <a:close/>
                <a:moveTo>
                  <a:pt x="6793" y="8532"/>
                </a:moveTo>
                <a:lnTo>
                  <a:pt x="840" y="12914"/>
                </a:lnTo>
                <a:lnTo>
                  <a:pt x="6793" y="9455"/>
                </a:lnTo>
                <a:lnTo>
                  <a:pt x="6793" y="9609"/>
                </a:lnTo>
                <a:lnTo>
                  <a:pt x="1069" y="14221"/>
                </a:lnTo>
                <a:lnTo>
                  <a:pt x="7404" y="10377"/>
                </a:lnTo>
                <a:lnTo>
                  <a:pt x="7556" y="10377"/>
                </a:lnTo>
                <a:lnTo>
                  <a:pt x="7556" y="10531"/>
                </a:lnTo>
                <a:lnTo>
                  <a:pt x="1984" y="14221"/>
                </a:lnTo>
                <a:lnTo>
                  <a:pt x="7709" y="10762"/>
                </a:lnTo>
                <a:lnTo>
                  <a:pt x="7709" y="10915"/>
                </a:lnTo>
                <a:lnTo>
                  <a:pt x="1782" y="15277"/>
                </a:lnTo>
                <a:lnTo>
                  <a:pt x="1221" y="15604"/>
                </a:lnTo>
                <a:lnTo>
                  <a:pt x="1069" y="15604"/>
                </a:lnTo>
                <a:lnTo>
                  <a:pt x="7022" y="11300"/>
                </a:lnTo>
                <a:lnTo>
                  <a:pt x="840" y="14912"/>
                </a:lnTo>
                <a:lnTo>
                  <a:pt x="687" y="14912"/>
                </a:lnTo>
                <a:lnTo>
                  <a:pt x="6259" y="11300"/>
                </a:lnTo>
                <a:lnTo>
                  <a:pt x="687" y="14528"/>
                </a:lnTo>
                <a:lnTo>
                  <a:pt x="687" y="14374"/>
                </a:lnTo>
                <a:lnTo>
                  <a:pt x="6259" y="9839"/>
                </a:lnTo>
                <a:lnTo>
                  <a:pt x="305" y="13452"/>
                </a:lnTo>
                <a:lnTo>
                  <a:pt x="305" y="13298"/>
                </a:lnTo>
                <a:lnTo>
                  <a:pt x="5916" y="9060"/>
                </a:lnTo>
                <a:close/>
                <a:moveTo>
                  <a:pt x="6793" y="8379"/>
                </a:moveTo>
                <a:lnTo>
                  <a:pt x="1069" y="11838"/>
                </a:lnTo>
                <a:lnTo>
                  <a:pt x="1206" y="11742"/>
                </a:lnTo>
                <a:close/>
                <a:moveTo>
                  <a:pt x="5724" y="8379"/>
                </a:moveTo>
                <a:lnTo>
                  <a:pt x="5658" y="8427"/>
                </a:lnTo>
                <a:lnTo>
                  <a:pt x="5395" y="8583"/>
                </a:lnTo>
                <a:close/>
                <a:moveTo>
                  <a:pt x="19845" y="8379"/>
                </a:moveTo>
                <a:lnTo>
                  <a:pt x="18776" y="9455"/>
                </a:lnTo>
                <a:lnTo>
                  <a:pt x="20379" y="8532"/>
                </a:lnTo>
                <a:lnTo>
                  <a:pt x="18547" y="9609"/>
                </a:lnTo>
                <a:close/>
                <a:moveTo>
                  <a:pt x="8625" y="8379"/>
                </a:moveTo>
                <a:lnTo>
                  <a:pt x="8777" y="8379"/>
                </a:lnTo>
                <a:lnTo>
                  <a:pt x="8090" y="9301"/>
                </a:lnTo>
                <a:lnTo>
                  <a:pt x="8472" y="9109"/>
                </a:lnTo>
                <a:lnTo>
                  <a:pt x="7938" y="9455"/>
                </a:lnTo>
                <a:lnTo>
                  <a:pt x="8472" y="8532"/>
                </a:lnTo>
                <a:lnTo>
                  <a:pt x="8090" y="8763"/>
                </a:lnTo>
                <a:close/>
                <a:moveTo>
                  <a:pt x="11372" y="8225"/>
                </a:moveTo>
                <a:lnTo>
                  <a:pt x="11400" y="8379"/>
                </a:lnTo>
                <a:lnTo>
                  <a:pt x="11372" y="8379"/>
                </a:lnTo>
                <a:close/>
                <a:moveTo>
                  <a:pt x="11372" y="8225"/>
                </a:moveTo>
                <a:lnTo>
                  <a:pt x="11525" y="8225"/>
                </a:lnTo>
                <a:lnTo>
                  <a:pt x="11525" y="8379"/>
                </a:lnTo>
                <a:close/>
                <a:moveTo>
                  <a:pt x="21028" y="8110"/>
                </a:moveTo>
                <a:lnTo>
                  <a:pt x="20913" y="8917"/>
                </a:lnTo>
                <a:lnTo>
                  <a:pt x="21295" y="8763"/>
                </a:lnTo>
                <a:lnTo>
                  <a:pt x="21066" y="9070"/>
                </a:lnTo>
                <a:lnTo>
                  <a:pt x="21295" y="8917"/>
                </a:lnTo>
                <a:lnTo>
                  <a:pt x="20760" y="9301"/>
                </a:lnTo>
                <a:lnTo>
                  <a:pt x="21066" y="8917"/>
                </a:lnTo>
                <a:lnTo>
                  <a:pt x="20760" y="9070"/>
                </a:lnTo>
                <a:lnTo>
                  <a:pt x="20760" y="8917"/>
                </a:lnTo>
                <a:close/>
                <a:moveTo>
                  <a:pt x="21066" y="7994"/>
                </a:moveTo>
                <a:lnTo>
                  <a:pt x="21028" y="8110"/>
                </a:lnTo>
                <a:lnTo>
                  <a:pt x="21041" y="8013"/>
                </a:lnTo>
                <a:close/>
                <a:moveTo>
                  <a:pt x="19616" y="7994"/>
                </a:moveTo>
                <a:lnTo>
                  <a:pt x="19845" y="7994"/>
                </a:lnTo>
                <a:lnTo>
                  <a:pt x="19081" y="8763"/>
                </a:lnTo>
                <a:lnTo>
                  <a:pt x="19997" y="8225"/>
                </a:lnTo>
                <a:lnTo>
                  <a:pt x="19845" y="8379"/>
                </a:lnTo>
                <a:lnTo>
                  <a:pt x="18929" y="8917"/>
                </a:lnTo>
                <a:lnTo>
                  <a:pt x="18776" y="8917"/>
                </a:lnTo>
                <a:lnTo>
                  <a:pt x="19463" y="8225"/>
                </a:lnTo>
                <a:lnTo>
                  <a:pt x="18776" y="8763"/>
                </a:lnTo>
                <a:lnTo>
                  <a:pt x="18776" y="8532"/>
                </a:lnTo>
                <a:close/>
                <a:moveTo>
                  <a:pt x="20913" y="7841"/>
                </a:moveTo>
                <a:lnTo>
                  <a:pt x="20760" y="7994"/>
                </a:lnTo>
                <a:lnTo>
                  <a:pt x="21066" y="7841"/>
                </a:lnTo>
                <a:lnTo>
                  <a:pt x="21041" y="8013"/>
                </a:lnTo>
                <a:lnTo>
                  <a:pt x="20760" y="8225"/>
                </a:lnTo>
                <a:lnTo>
                  <a:pt x="20531" y="8225"/>
                </a:lnTo>
                <a:close/>
                <a:moveTo>
                  <a:pt x="15112" y="7841"/>
                </a:moveTo>
                <a:lnTo>
                  <a:pt x="14222" y="8610"/>
                </a:lnTo>
                <a:lnTo>
                  <a:pt x="14998" y="7906"/>
                </a:lnTo>
                <a:close/>
                <a:moveTo>
                  <a:pt x="6640" y="7841"/>
                </a:moveTo>
                <a:lnTo>
                  <a:pt x="6793" y="7841"/>
                </a:lnTo>
                <a:lnTo>
                  <a:pt x="1206" y="11742"/>
                </a:lnTo>
                <a:lnTo>
                  <a:pt x="153" y="12376"/>
                </a:lnTo>
                <a:lnTo>
                  <a:pt x="5658" y="8427"/>
                </a:lnTo>
                <a:close/>
                <a:moveTo>
                  <a:pt x="3166" y="7543"/>
                </a:moveTo>
                <a:lnTo>
                  <a:pt x="917" y="9174"/>
                </a:lnTo>
                <a:lnTo>
                  <a:pt x="687" y="9301"/>
                </a:lnTo>
                <a:close/>
                <a:moveTo>
                  <a:pt x="18394" y="7456"/>
                </a:moveTo>
                <a:lnTo>
                  <a:pt x="18547" y="7687"/>
                </a:lnTo>
                <a:lnTo>
                  <a:pt x="18547" y="7456"/>
                </a:lnTo>
                <a:lnTo>
                  <a:pt x="18776" y="8532"/>
                </a:lnTo>
                <a:close/>
                <a:moveTo>
                  <a:pt x="15341" y="7302"/>
                </a:moveTo>
                <a:lnTo>
                  <a:pt x="15494" y="7302"/>
                </a:lnTo>
                <a:lnTo>
                  <a:pt x="15494" y="7456"/>
                </a:lnTo>
                <a:lnTo>
                  <a:pt x="15494" y="7456"/>
                </a:lnTo>
                <a:lnTo>
                  <a:pt x="14998" y="7906"/>
                </a:lnTo>
                <a:lnTo>
                  <a:pt x="8777" y="11453"/>
                </a:lnTo>
                <a:lnTo>
                  <a:pt x="8777" y="11300"/>
                </a:lnTo>
                <a:lnTo>
                  <a:pt x="10228" y="10223"/>
                </a:lnTo>
                <a:lnTo>
                  <a:pt x="8625" y="11300"/>
                </a:lnTo>
                <a:lnTo>
                  <a:pt x="8625" y="11069"/>
                </a:lnTo>
                <a:lnTo>
                  <a:pt x="8793" y="10907"/>
                </a:lnTo>
                <a:lnTo>
                  <a:pt x="11143" y="9609"/>
                </a:lnTo>
                <a:lnTo>
                  <a:pt x="11143" y="9839"/>
                </a:lnTo>
                <a:lnTo>
                  <a:pt x="9541" y="10762"/>
                </a:lnTo>
                <a:lnTo>
                  <a:pt x="11372" y="9718"/>
                </a:lnTo>
                <a:lnTo>
                  <a:pt x="11372" y="9609"/>
                </a:lnTo>
                <a:lnTo>
                  <a:pt x="14349" y="7610"/>
                </a:lnTo>
                <a:lnTo>
                  <a:pt x="12059" y="9301"/>
                </a:lnTo>
                <a:close/>
                <a:moveTo>
                  <a:pt x="14807" y="7302"/>
                </a:moveTo>
                <a:lnTo>
                  <a:pt x="14349" y="7610"/>
                </a:lnTo>
                <a:lnTo>
                  <a:pt x="14653" y="7385"/>
                </a:lnTo>
                <a:close/>
                <a:moveTo>
                  <a:pt x="20760" y="6918"/>
                </a:moveTo>
                <a:lnTo>
                  <a:pt x="20913" y="6918"/>
                </a:lnTo>
                <a:lnTo>
                  <a:pt x="20760" y="7841"/>
                </a:lnTo>
                <a:lnTo>
                  <a:pt x="20913" y="7687"/>
                </a:lnTo>
                <a:lnTo>
                  <a:pt x="21066" y="7687"/>
                </a:lnTo>
                <a:lnTo>
                  <a:pt x="20913" y="7841"/>
                </a:lnTo>
                <a:lnTo>
                  <a:pt x="20531" y="7994"/>
                </a:lnTo>
                <a:lnTo>
                  <a:pt x="20531" y="7841"/>
                </a:lnTo>
                <a:lnTo>
                  <a:pt x="20760" y="7072"/>
                </a:lnTo>
                <a:lnTo>
                  <a:pt x="20379" y="7302"/>
                </a:lnTo>
                <a:lnTo>
                  <a:pt x="20429" y="7052"/>
                </a:lnTo>
                <a:close/>
                <a:moveTo>
                  <a:pt x="15494" y="6764"/>
                </a:moveTo>
                <a:lnTo>
                  <a:pt x="14653" y="7385"/>
                </a:lnTo>
                <a:lnTo>
                  <a:pt x="11525" y="9070"/>
                </a:lnTo>
                <a:lnTo>
                  <a:pt x="11400" y="8379"/>
                </a:lnTo>
                <a:lnTo>
                  <a:pt x="11525" y="8379"/>
                </a:lnTo>
                <a:lnTo>
                  <a:pt x="11525" y="8917"/>
                </a:lnTo>
                <a:close/>
                <a:moveTo>
                  <a:pt x="18547" y="6625"/>
                </a:moveTo>
                <a:lnTo>
                  <a:pt x="18547" y="6764"/>
                </a:lnTo>
                <a:lnTo>
                  <a:pt x="18394" y="6764"/>
                </a:lnTo>
                <a:close/>
                <a:moveTo>
                  <a:pt x="20531" y="6534"/>
                </a:moveTo>
                <a:lnTo>
                  <a:pt x="20429" y="7052"/>
                </a:lnTo>
                <a:lnTo>
                  <a:pt x="20379" y="7072"/>
                </a:lnTo>
                <a:lnTo>
                  <a:pt x="20493" y="6555"/>
                </a:lnTo>
                <a:close/>
                <a:moveTo>
                  <a:pt x="18547" y="6534"/>
                </a:moveTo>
                <a:lnTo>
                  <a:pt x="18547" y="6601"/>
                </a:lnTo>
                <a:lnTo>
                  <a:pt x="18394" y="6764"/>
                </a:lnTo>
                <a:close/>
                <a:moveTo>
                  <a:pt x="17649" y="6511"/>
                </a:moveTo>
                <a:lnTo>
                  <a:pt x="17635" y="6532"/>
                </a:lnTo>
                <a:lnTo>
                  <a:pt x="17631" y="6534"/>
                </a:lnTo>
                <a:close/>
                <a:moveTo>
                  <a:pt x="6102" y="6480"/>
                </a:moveTo>
                <a:lnTo>
                  <a:pt x="6069" y="6503"/>
                </a:lnTo>
                <a:lnTo>
                  <a:pt x="5419" y="6918"/>
                </a:lnTo>
                <a:close/>
                <a:moveTo>
                  <a:pt x="14385" y="6475"/>
                </a:moveTo>
                <a:lnTo>
                  <a:pt x="13967" y="6745"/>
                </a:lnTo>
                <a:lnTo>
                  <a:pt x="13662" y="6918"/>
                </a:lnTo>
                <a:close/>
                <a:moveTo>
                  <a:pt x="20531" y="6380"/>
                </a:moveTo>
                <a:lnTo>
                  <a:pt x="20493" y="6555"/>
                </a:lnTo>
                <a:lnTo>
                  <a:pt x="19845" y="6918"/>
                </a:lnTo>
                <a:lnTo>
                  <a:pt x="19845" y="6764"/>
                </a:lnTo>
                <a:close/>
                <a:moveTo>
                  <a:pt x="19129" y="5755"/>
                </a:moveTo>
                <a:lnTo>
                  <a:pt x="17478" y="6764"/>
                </a:lnTo>
                <a:lnTo>
                  <a:pt x="17635" y="6532"/>
                </a:lnTo>
                <a:close/>
                <a:moveTo>
                  <a:pt x="20150" y="5688"/>
                </a:moveTo>
                <a:lnTo>
                  <a:pt x="19845" y="6764"/>
                </a:lnTo>
                <a:lnTo>
                  <a:pt x="19987" y="5760"/>
                </a:lnTo>
                <a:close/>
                <a:moveTo>
                  <a:pt x="19997" y="5688"/>
                </a:moveTo>
                <a:lnTo>
                  <a:pt x="19987" y="5760"/>
                </a:lnTo>
                <a:lnTo>
                  <a:pt x="19672" y="5899"/>
                </a:lnTo>
                <a:close/>
                <a:moveTo>
                  <a:pt x="7709" y="5458"/>
                </a:moveTo>
                <a:lnTo>
                  <a:pt x="840" y="10223"/>
                </a:lnTo>
                <a:lnTo>
                  <a:pt x="7175" y="6534"/>
                </a:lnTo>
                <a:lnTo>
                  <a:pt x="7175" y="6764"/>
                </a:lnTo>
                <a:lnTo>
                  <a:pt x="840" y="11300"/>
                </a:lnTo>
                <a:lnTo>
                  <a:pt x="5395" y="8583"/>
                </a:lnTo>
                <a:lnTo>
                  <a:pt x="153" y="11838"/>
                </a:lnTo>
                <a:lnTo>
                  <a:pt x="0" y="11838"/>
                </a:lnTo>
                <a:lnTo>
                  <a:pt x="0" y="11607"/>
                </a:lnTo>
                <a:lnTo>
                  <a:pt x="6488" y="7072"/>
                </a:lnTo>
                <a:lnTo>
                  <a:pt x="0" y="10915"/>
                </a:lnTo>
                <a:lnTo>
                  <a:pt x="0" y="10762"/>
                </a:lnTo>
                <a:lnTo>
                  <a:pt x="6069" y="6503"/>
                </a:lnTo>
                <a:close/>
                <a:moveTo>
                  <a:pt x="19616" y="5458"/>
                </a:moveTo>
                <a:lnTo>
                  <a:pt x="19534" y="5544"/>
                </a:lnTo>
                <a:lnTo>
                  <a:pt x="19129" y="5755"/>
                </a:lnTo>
                <a:close/>
                <a:moveTo>
                  <a:pt x="7938" y="5304"/>
                </a:moveTo>
                <a:lnTo>
                  <a:pt x="6102" y="6480"/>
                </a:lnTo>
                <a:lnTo>
                  <a:pt x="6793" y="5996"/>
                </a:lnTo>
                <a:lnTo>
                  <a:pt x="153" y="9993"/>
                </a:lnTo>
                <a:lnTo>
                  <a:pt x="0" y="9993"/>
                </a:lnTo>
                <a:lnTo>
                  <a:pt x="2671" y="8379"/>
                </a:lnTo>
                <a:lnTo>
                  <a:pt x="153" y="9839"/>
                </a:lnTo>
                <a:lnTo>
                  <a:pt x="0" y="9839"/>
                </a:lnTo>
                <a:lnTo>
                  <a:pt x="917" y="9174"/>
                </a:lnTo>
                <a:close/>
                <a:moveTo>
                  <a:pt x="19997" y="5304"/>
                </a:moveTo>
                <a:lnTo>
                  <a:pt x="19037" y="6178"/>
                </a:lnTo>
                <a:lnTo>
                  <a:pt x="19672" y="5899"/>
                </a:lnTo>
                <a:lnTo>
                  <a:pt x="18929" y="6380"/>
                </a:lnTo>
                <a:lnTo>
                  <a:pt x="18929" y="6278"/>
                </a:lnTo>
                <a:lnTo>
                  <a:pt x="18547" y="6625"/>
                </a:lnTo>
                <a:lnTo>
                  <a:pt x="18547" y="6601"/>
                </a:lnTo>
                <a:lnTo>
                  <a:pt x="19534" y="5544"/>
                </a:lnTo>
                <a:close/>
                <a:moveTo>
                  <a:pt x="2748" y="5046"/>
                </a:moveTo>
                <a:lnTo>
                  <a:pt x="2280" y="5375"/>
                </a:lnTo>
                <a:lnTo>
                  <a:pt x="2137" y="5458"/>
                </a:lnTo>
                <a:close/>
                <a:moveTo>
                  <a:pt x="12594" y="4920"/>
                </a:moveTo>
                <a:lnTo>
                  <a:pt x="12746" y="5996"/>
                </a:lnTo>
                <a:lnTo>
                  <a:pt x="12594" y="5996"/>
                </a:lnTo>
                <a:close/>
                <a:moveTo>
                  <a:pt x="19310" y="4228"/>
                </a:moveTo>
                <a:lnTo>
                  <a:pt x="19310" y="4381"/>
                </a:lnTo>
                <a:lnTo>
                  <a:pt x="17649" y="6511"/>
                </a:lnTo>
                <a:lnTo>
                  <a:pt x="19081" y="4381"/>
                </a:lnTo>
                <a:lnTo>
                  <a:pt x="15876" y="6380"/>
                </a:lnTo>
                <a:lnTo>
                  <a:pt x="15647" y="6380"/>
                </a:lnTo>
                <a:close/>
                <a:moveTo>
                  <a:pt x="10457" y="3997"/>
                </a:moveTo>
                <a:lnTo>
                  <a:pt x="10609" y="3997"/>
                </a:lnTo>
                <a:lnTo>
                  <a:pt x="10609" y="4228"/>
                </a:lnTo>
                <a:lnTo>
                  <a:pt x="10457" y="4228"/>
                </a:lnTo>
                <a:close/>
                <a:moveTo>
                  <a:pt x="19081" y="3843"/>
                </a:moveTo>
                <a:lnTo>
                  <a:pt x="19081" y="3997"/>
                </a:lnTo>
                <a:lnTo>
                  <a:pt x="11678" y="8225"/>
                </a:lnTo>
                <a:lnTo>
                  <a:pt x="13967" y="6745"/>
                </a:lnTo>
                <a:close/>
                <a:moveTo>
                  <a:pt x="18776" y="3690"/>
                </a:moveTo>
                <a:lnTo>
                  <a:pt x="18929" y="3690"/>
                </a:lnTo>
                <a:lnTo>
                  <a:pt x="14385" y="6475"/>
                </a:lnTo>
                <a:lnTo>
                  <a:pt x="16792" y="4920"/>
                </a:lnTo>
                <a:lnTo>
                  <a:pt x="12212" y="7687"/>
                </a:lnTo>
                <a:lnTo>
                  <a:pt x="12212" y="7456"/>
                </a:lnTo>
                <a:lnTo>
                  <a:pt x="13128" y="5842"/>
                </a:lnTo>
                <a:lnTo>
                  <a:pt x="12746" y="5996"/>
                </a:lnTo>
                <a:lnTo>
                  <a:pt x="13128" y="5688"/>
                </a:lnTo>
                <a:lnTo>
                  <a:pt x="13357" y="5688"/>
                </a:lnTo>
                <a:lnTo>
                  <a:pt x="12441" y="7456"/>
                </a:lnTo>
                <a:close/>
                <a:moveTo>
                  <a:pt x="11143" y="3690"/>
                </a:moveTo>
                <a:lnTo>
                  <a:pt x="11143" y="3843"/>
                </a:lnTo>
                <a:lnTo>
                  <a:pt x="10609" y="4228"/>
                </a:lnTo>
                <a:close/>
                <a:moveTo>
                  <a:pt x="13830" y="2860"/>
                </a:moveTo>
                <a:lnTo>
                  <a:pt x="13683" y="3064"/>
                </a:lnTo>
                <a:lnTo>
                  <a:pt x="13662" y="3075"/>
                </a:lnTo>
                <a:close/>
                <a:moveTo>
                  <a:pt x="17097" y="2537"/>
                </a:moveTo>
                <a:lnTo>
                  <a:pt x="16813" y="2785"/>
                </a:lnTo>
                <a:lnTo>
                  <a:pt x="14681" y="4073"/>
                </a:lnTo>
                <a:close/>
                <a:moveTo>
                  <a:pt x="17478" y="2383"/>
                </a:moveTo>
                <a:lnTo>
                  <a:pt x="14578" y="4920"/>
                </a:lnTo>
                <a:lnTo>
                  <a:pt x="18013" y="2921"/>
                </a:lnTo>
                <a:lnTo>
                  <a:pt x="18165" y="2921"/>
                </a:lnTo>
                <a:lnTo>
                  <a:pt x="14960" y="5073"/>
                </a:lnTo>
                <a:lnTo>
                  <a:pt x="18394" y="3075"/>
                </a:lnTo>
                <a:lnTo>
                  <a:pt x="13662" y="5842"/>
                </a:lnTo>
                <a:lnTo>
                  <a:pt x="16944" y="3690"/>
                </a:lnTo>
                <a:lnTo>
                  <a:pt x="14196" y="5304"/>
                </a:lnTo>
                <a:lnTo>
                  <a:pt x="14044" y="5304"/>
                </a:lnTo>
                <a:lnTo>
                  <a:pt x="14196" y="5073"/>
                </a:lnTo>
                <a:lnTo>
                  <a:pt x="16813" y="2785"/>
                </a:lnTo>
                <a:close/>
                <a:moveTo>
                  <a:pt x="11143" y="2383"/>
                </a:moveTo>
                <a:lnTo>
                  <a:pt x="11025" y="2537"/>
                </a:lnTo>
                <a:lnTo>
                  <a:pt x="10991" y="2537"/>
                </a:lnTo>
                <a:close/>
                <a:moveTo>
                  <a:pt x="5026" y="1839"/>
                </a:moveTo>
                <a:lnTo>
                  <a:pt x="1984" y="4766"/>
                </a:lnTo>
                <a:lnTo>
                  <a:pt x="3320" y="3994"/>
                </a:lnTo>
                <a:lnTo>
                  <a:pt x="1755" y="4920"/>
                </a:lnTo>
                <a:lnTo>
                  <a:pt x="1603" y="4920"/>
                </a:lnTo>
                <a:close/>
                <a:moveTo>
                  <a:pt x="16410" y="1691"/>
                </a:moveTo>
                <a:lnTo>
                  <a:pt x="14425" y="4228"/>
                </a:lnTo>
                <a:lnTo>
                  <a:pt x="14681" y="4073"/>
                </a:lnTo>
                <a:lnTo>
                  <a:pt x="14196" y="4382"/>
                </a:lnTo>
                <a:lnTo>
                  <a:pt x="14196" y="4228"/>
                </a:lnTo>
                <a:lnTo>
                  <a:pt x="16181" y="1845"/>
                </a:lnTo>
                <a:lnTo>
                  <a:pt x="13510" y="3305"/>
                </a:lnTo>
                <a:lnTo>
                  <a:pt x="13683" y="3064"/>
                </a:lnTo>
                <a:close/>
                <a:moveTo>
                  <a:pt x="5190" y="1691"/>
                </a:moveTo>
                <a:lnTo>
                  <a:pt x="5026" y="1839"/>
                </a:lnTo>
                <a:lnTo>
                  <a:pt x="5175" y="1695"/>
                </a:lnTo>
                <a:close/>
                <a:moveTo>
                  <a:pt x="5419" y="1461"/>
                </a:moveTo>
                <a:lnTo>
                  <a:pt x="5175" y="1695"/>
                </a:lnTo>
                <a:lnTo>
                  <a:pt x="4656" y="1845"/>
                </a:lnTo>
                <a:close/>
                <a:moveTo>
                  <a:pt x="9159" y="538"/>
                </a:moveTo>
                <a:lnTo>
                  <a:pt x="8521" y="987"/>
                </a:lnTo>
                <a:lnTo>
                  <a:pt x="3320" y="3994"/>
                </a:lnTo>
                <a:close/>
                <a:moveTo>
                  <a:pt x="13662" y="384"/>
                </a:moveTo>
                <a:lnTo>
                  <a:pt x="12594" y="1691"/>
                </a:lnTo>
                <a:lnTo>
                  <a:pt x="14425" y="538"/>
                </a:lnTo>
                <a:lnTo>
                  <a:pt x="14425" y="658"/>
                </a:lnTo>
                <a:lnTo>
                  <a:pt x="13891" y="1076"/>
                </a:lnTo>
                <a:lnTo>
                  <a:pt x="14425" y="769"/>
                </a:lnTo>
                <a:lnTo>
                  <a:pt x="14425" y="658"/>
                </a:lnTo>
                <a:lnTo>
                  <a:pt x="14578" y="538"/>
                </a:lnTo>
                <a:lnTo>
                  <a:pt x="14578" y="769"/>
                </a:lnTo>
                <a:lnTo>
                  <a:pt x="13204" y="2021"/>
                </a:lnTo>
                <a:lnTo>
                  <a:pt x="15109" y="924"/>
                </a:lnTo>
                <a:lnTo>
                  <a:pt x="15112" y="922"/>
                </a:lnTo>
                <a:lnTo>
                  <a:pt x="15112" y="923"/>
                </a:lnTo>
                <a:lnTo>
                  <a:pt x="15112" y="922"/>
                </a:lnTo>
                <a:lnTo>
                  <a:pt x="15341" y="922"/>
                </a:lnTo>
                <a:lnTo>
                  <a:pt x="13830" y="2860"/>
                </a:lnTo>
                <a:lnTo>
                  <a:pt x="15112" y="1076"/>
                </a:lnTo>
                <a:lnTo>
                  <a:pt x="11372" y="3305"/>
                </a:lnTo>
                <a:lnTo>
                  <a:pt x="11194" y="3305"/>
                </a:lnTo>
                <a:lnTo>
                  <a:pt x="10762" y="3690"/>
                </a:lnTo>
                <a:lnTo>
                  <a:pt x="11143" y="3459"/>
                </a:lnTo>
                <a:lnTo>
                  <a:pt x="10457" y="3997"/>
                </a:lnTo>
                <a:lnTo>
                  <a:pt x="10457" y="3843"/>
                </a:lnTo>
                <a:lnTo>
                  <a:pt x="11169" y="3305"/>
                </a:lnTo>
                <a:lnTo>
                  <a:pt x="11143" y="3305"/>
                </a:lnTo>
                <a:lnTo>
                  <a:pt x="11143" y="3190"/>
                </a:lnTo>
                <a:lnTo>
                  <a:pt x="10609" y="3459"/>
                </a:lnTo>
                <a:lnTo>
                  <a:pt x="10457" y="3459"/>
                </a:lnTo>
                <a:lnTo>
                  <a:pt x="11143" y="2921"/>
                </a:lnTo>
                <a:lnTo>
                  <a:pt x="10609" y="3075"/>
                </a:lnTo>
                <a:lnTo>
                  <a:pt x="11025" y="2537"/>
                </a:lnTo>
                <a:lnTo>
                  <a:pt x="11143" y="2537"/>
                </a:lnTo>
                <a:lnTo>
                  <a:pt x="10762" y="2921"/>
                </a:lnTo>
                <a:lnTo>
                  <a:pt x="11525" y="2537"/>
                </a:lnTo>
                <a:lnTo>
                  <a:pt x="10991" y="3075"/>
                </a:lnTo>
                <a:lnTo>
                  <a:pt x="11907" y="2537"/>
                </a:lnTo>
                <a:lnTo>
                  <a:pt x="12059" y="2537"/>
                </a:lnTo>
                <a:lnTo>
                  <a:pt x="11725" y="2833"/>
                </a:lnTo>
                <a:lnTo>
                  <a:pt x="11963" y="2735"/>
                </a:lnTo>
                <a:lnTo>
                  <a:pt x="11603" y="2942"/>
                </a:lnTo>
                <a:lnTo>
                  <a:pt x="11560" y="2980"/>
                </a:lnTo>
                <a:lnTo>
                  <a:pt x="11373" y="3075"/>
                </a:lnTo>
                <a:lnTo>
                  <a:pt x="11372" y="3075"/>
                </a:lnTo>
                <a:lnTo>
                  <a:pt x="11560" y="2980"/>
                </a:lnTo>
                <a:lnTo>
                  <a:pt x="11560" y="2980"/>
                </a:lnTo>
                <a:lnTo>
                  <a:pt x="11678" y="2921"/>
                </a:lnTo>
                <a:lnTo>
                  <a:pt x="11678" y="2921"/>
                </a:lnTo>
                <a:lnTo>
                  <a:pt x="12441" y="2537"/>
                </a:lnTo>
                <a:lnTo>
                  <a:pt x="11963" y="2735"/>
                </a:lnTo>
                <a:lnTo>
                  <a:pt x="12626" y="2353"/>
                </a:lnTo>
                <a:lnTo>
                  <a:pt x="14196" y="922"/>
                </a:lnTo>
                <a:lnTo>
                  <a:pt x="12441" y="1999"/>
                </a:lnTo>
                <a:lnTo>
                  <a:pt x="12441" y="1845"/>
                </a:lnTo>
                <a:lnTo>
                  <a:pt x="13510" y="538"/>
                </a:lnTo>
                <a:lnTo>
                  <a:pt x="12212" y="1307"/>
                </a:lnTo>
                <a:close/>
                <a:moveTo>
                  <a:pt x="11525" y="0"/>
                </a:moveTo>
                <a:lnTo>
                  <a:pt x="11678" y="0"/>
                </a:lnTo>
                <a:lnTo>
                  <a:pt x="1221" y="7456"/>
                </a:lnTo>
                <a:lnTo>
                  <a:pt x="13510" y="384"/>
                </a:lnTo>
                <a:lnTo>
                  <a:pt x="10228" y="2386"/>
                </a:lnTo>
                <a:lnTo>
                  <a:pt x="10228" y="2383"/>
                </a:lnTo>
                <a:lnTo>
                  <a:pt x="5190" y="5458"/>
                </a:lnTo>
                <a:lnTo>
                  <a:pt x="10228" y="2386"/>
                </a:lnTo>
                <a:lnTo>
                  <a:pt x="10228" y="2537"/>
                </a:lnTo>
                <a:lnTo>
                  <a:pt x="3166" y="7543"/>
                </a:lnTo>
                <a:lnTo>
                  <a:pt x="9541" y="2921"/>
                </a:lnTo>
                <a:lnTo>
                  <a:pt x="305" y="8379"/>
                </a:lnTo>
                <a:lnTo>
                  <a:pt x="305" y="8225"/>
                </a:lnTo>
                <a:lnTo>
                  <a:pt x="8625" y="3305"/>
                </a:lnTo>
                <a:lnTo>
                  <a:pt x="305" y="7994"/>
                </a:lnTo>
                <a:lnTo>
                  <a:pt x="10762" y="538"/>
                </a:lnTo>
                <a:lnTo>
                  <a:pt x="1069" y="6226"/>
                </a:lnTo>
                <a:lnTo>
                  <a:pt x="2280" y="5375"/>
                </a:lnTo>
                <a:close/>
                <a:moveTo>
                  <a:pt x="10228" y="0"/>
                </a:moveTo>
                <a:lnTo>
                  <a:pt x="2748" y="5046"/>
                </a:lnTo>
                <a:lnTo>
                  <a:pt x="8521" y="987"/>
                </a:lnTo>
                <a:close/>
              </a:path>
            </a:pathLst>
          </a:cu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13" name="任意多边形 92"/>
          <p:cNvSpPr/>
          <p:nvPr/>
        </p:nvSpPr>
        <p:spPr>
          <a:xfrm>
            <a:off x="3776746" y="2183690"/>
            <a:ext cx="479428" cy="333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944" y="19851"/>
                </a:moveTo>
                <a:lnTo>
                  <a:pt x="12159" y="19851"/>
                </a:lnTo>
                <a:lnTo>
                  <a:pt x="10943" y="21600"/>
                </a:lnTo>
                <a:lnTo>
                  <a:pt x="10943" y="21394"/>
                </a:lnTo>
                <a:lnTo>
                  <a:pt x="11801" y="20160"/>
                </a:lnTo>
                <a:lnTo>
                  <a:pt x="11061" y="20759"/>
                </a:lnTo>
                <a:lnTo>
                  <a:pt x="11061" y="20759"/>
                </a:lnTo>
                <a:lnTo>
                  <a:pt x="11061" y="20759"/>
                </a:lnTo>
                <a:close/>
                <a:moveTo>
                  <a:pt x="12803" y="15737"/>
                </a:moveTo>
                <a:lnTo>
                  <a:pt x="13017" y="15737"/>
                </a:lnTo>
                <a:lnTo>
                  <a:pt x="13017" y="16046"/>
                </a:lnTo>
                <a:lnTo>
                  <a:pt x="10085" y="18926"/>
                </a:lnTo>
                <a:lnTo>
                  <a:pt x="13303" y="16251"/>
                </a:lnTo>
                <a:lnTo>
                  <a:pt x="12517" y="17139"/>
                </a:lnTo>
                <a:lnTo>
                  <a:pt x="13017" y="16766"/>
                </a:lnTo>
                <a:lnTo>
                  <a:pt x="13017" y="16766"/>
                </a:lnTo>
                <a:lnTo>
                  <a:pt x="13017" y="16766"/>
                </a:lnTo>
                <a:lnTo>
                  <a:pt x="10700" y="19323"/>
                </a:lnTo>
                <a:lnTo>
                  <a:pt x="13876" y="16766"/>
                </a:lnTo>
                <a:lnTo>
                  <a:pt x="14019" y="16766"/>
                </a:lnTo>
                <a:lnTo>
                  <a:pt x="14019" y="16971"/>
                </a:lnTo>
                <a:lnTo>
                  <a:pt x="10999" y="20809"/>
                </a:lnTo>
                <a:lnTo>
                  <a:pt x="11061" y="20759"/>
                </a:lnTo>
                <a:lnTo>
                  <a:pt x="11061" y="20759"/>
                </a:lnTo>
                <a:lnTo>
                  <a:pt x="11061" y="20759"/>
                </a:lnTo>
                <a:lnTo>
                  <a:pt x="10943" y="20880"/>
                </a:lnTo>
                <a:lnTo>
                  <a:pt x="10943" y="20880"/>
                </a:lnTo>
                <a:lnTo>
                  <a:pt x="10943" y="20880"/>
                </a:lnTo>
                <a:lnTo>
                  <a:pt x="10999" y="20809"/>
                </a:lnTo>
                <a:lnTo>
                  <a:pt x="10657" y="21086"/>
                </a:lnTo>
                <a:lnTo>
                  <a:pt x="10657" y="21086"/>
                </a:lnTo>
                <a:lnTo>
                  <a:pt x="10657" y="21086"/>
                </a:lnTo>
                <a:lnTo>
                  <a:pt x="13661" y="17177"/>
                </a:lnTo>
                <a:lnTo>
                  <a:pt x="9942" y="20160"/>
                </a:lnTo>
                <a:lnTo>
                  <a:pt x="10700" y="19323"/>
                </a:lnTo>
                <a:lnTo>
                  <a:pt x="10299" y="19646"/>
                </a:lnTo>
                <a:lnTo>
                  <a:pt x="10300" y="19646"/>
                </a:lnTo>
                <a:lnTo>
                  <a:pt x="10299" y="19646"/>
                </a:lnTo>
                <a:lnTo>
                  <a:pt x="12517" y="17140"/>
                </a:lnTo>
                <a:lnTo>
                  <a:pt x="9441" y="19440"/>
                </a:lnTo>
                <a:lnTo>
                  <a:pt x="9441" y="19440"/>
                </a:lnTo>
                <a:lnTo>
                  <a:pt x="9441" y="19440"/>
                </a:lnTo>
                <a:lnTo>
                  <a:pt x="12302" y="16457"/>
                </a:lnTo>
                <a:lnTo>
                  <a:pt x="10011" y="18214"/>
                </a:lnTo>
                <a:lnTo>
                  <a:pt x="10011" y="18214"/>
                </a:lnTo>
                <a:lnTo>
                  <a:pt x="10011" y="18214"/>
                </a:lnTo>
                <a:close/>
                <a:moveTo>
                  <a:pt x="9083" y="15737"/>
                </a:moveTo>
                <a:lnTo>
                  <a:pt x="9083" y="15737"/>
                </a:lnTo>
                <a:lnTo>
                  <a:pt x="9083" y="15737"/>
                </a:lnTo>
                <a:lnTo>
                  <a:pt x="8516" y="17460"/>
                </a:lnTo>
                <a:lnTo>
                  <a:pt x="10225" y="16102"/>
                </a:lnTo>
                <a:lnTo>
                  <a:pt x="8440" y="17691"/>
                </a:lnTo>
                <a:lnTo>
                  <a:pt x="8516" y="17461"/>
                </a:lnTo>
                <a:lnTo>
                  <a:pt x="8225" y="17691"/>
                </a:lnTo>
                <a:lnTo>
                  <a:pt x="8940" y="16046"/>
                </a:lnTo>
                <a:lnTo>
                  <a:pt x="8797" y="16046"/>
                </a:lnTo>
                <a:close/>
                <a:moveTo>
                  <a:pt x="12159" y="15326"/>
                </a:moveTo>
                <a:lnTo>
                  <a:pt x="12159" y="15531"/>
                </a:lnTo>
                <a:lnTo>
                  <a:pt x="9610" y="18522"/>
                </a:lnTo>
                <a:lnTo>
                  <a:pt x="10011" y="18214"/>
                </a:lnTo>
                <a:lnTo>
                  <a:pt x="10010" y="18215"/>
                </a:lnTo>
                <a:lnTo>
                  <a:pt x="10011" y="18214"/>
                </a:lnTo>
                <a:lnTo>
                  <a:pt x="9441" y="18720"/>
                </a:lnTo>
                <a:lnTo>
                  <a:pt x="9441" y="18720"/>
                </a:lnTo>
                <a:lnTo>
                  <a:pt x="9441" y="18720"/>
                </a:lnTo>
                <a:lnTo>
                  <a:pt x="9610" y="18522"/>
                </a:lnTo>
                <a:lnTo>
                  <a:pt x="9083" y="18926"/>
                </a:lnTo>
                <a:lnTo>
                  <a:pt x="11801" y="15737"/>
                </a:lnTo>
                <a:lnTo>
                  <a:pt x="9202" y="17897"/>
                </a:lnTo>
                <a:close/>
                <a:moveTo>
                  <a:pt x="6079" y="15017"/>
                </a:moveTo>
                <a:lnTo>
                  <a:pt x="6197" y="15017"/>
                </a:lnTo>
                <a:lnTo>
                  <a:pt x="5865" y="15326"/>
                </a:lnTo>
                <a:lnTo>
                  <a:pt x="6079" y="15017"/>
                </a:lnTo>
                <a:close/>
                <a:moveTo>
                  <a:pt x="11444" y="15017"/>
                </a:moveTo>
                <a:lnTo>
                  <a:pt x="11444" y="15326"/>
                </a:lnTo>
                <a:lnTo>
                  <a:pt x="9099" y="17983"/>
                </a:lnTo>
                <a:lnTo>
                  <a:pt x="9202" y="17897"/>
                </a:lnTo>
                <a:lnTo>
                  <a:pt x="9083" y="18000"/>
                </a:lnTo>
                <a:lnTo>
                  <a:pt x="9084" y="18000"/>
                </a:lnTo>
                <a:lnTo>
                  <a:pt x="9083" y="18000"/>
                </a:lnTo>
                <a:lnTo>
                  <a:pt x="9098" y="17983"/>
                </a:lnTo>
                <a:lnTo>
                  <a:pt x="8583" y="18411"/>
                </a:lnTo>
                <a:lnTo>
                  <a:pt x="8583" y="18411"/>
                </a:lnTo>
                <a:lnTo>
                  <a:pt x="8583" y="18411"/>
                </a:lnTo>
                <a:lnTo>
                  <a:pt x="8583" y="18206"/>
                </a:lnTo>
                <a:lnTo>
                  <a:pt x="10943" y="15532"/>
                </a:lnTo>
                <a:lnTo>
                  <a:pt x="10225" y="16102"/>
                </a:lnTo>
                <a:close/>
                <a:moveTo>
                  <a:pt x="15167" y="10142"/>
                </a:moveTo>
                <a:lnTo>
                  <a:pt x="15167" y="10142"/>
                </a:lnTo>
                <a:lnTo>
                  <a:pt x="15167" y="10142"/>
                </a:lnTo>
                <a:lnTo>
                  <a:pt x="12159" y="12651"/>
                </a:lnTo>
                <a:lnTo>
                  <a:pt x="13405" y="11263"/>
                </a:lnTo>
                <a:lnTo>
                  <a:pt x="12660" y="12137"/>
                </a:lnTo>
                <a:lnTo>
                  <a:pt x="13785" y="11242"/>
                </a:lnTo>
                <a:close/>
                <a:moveTo>
                  <a:pt x="2503" y="10046"/>
                </a:moveTo>
                <a:lnTo>
                  <a:pt x="2503" y="10046"/>
                </a:lnTo>
                <a:lnTo>
                  <a:pt x="2503" y="10046"/>
                </a:lnTo>
                <a:lnTo>
                  <a:pt x="2503" y="10183"/>
                </a:lnTo>
                <a:lnTo>
                  <a:pt x="2360" y="10183"/>
                </a:lnTo>
                <a:close/>
                <a:moveTo>
                  <a:pt x="16021" y="9463"/>
                </a:moveTo>
                <a:lnTo>
                  <a:pt x="16021" y="9463"/>
                </a:lnTo>
                <a:lnTo>
                  <a:pt x="16021" y="9463"/>
                </a:lnTo>
                <a:lnTo>
                  <a:pt x="13661" y="12857"/>
                </a:lnTo>
                <a:lnTo>
                  <a:pt x="16879" y="10183"/>
                </a:lnTo>
                <a:lnTo>
                  <a:pt x="17023" y="10183"/>
                </a:lnTo>
                <a:lnTo>
                  <a:pt x="17023" y="10389"/>
                </a:lnTo>
                <a:lnTo>
                  <a:pt x="15020" y="13783"/>
                </a:lnTo>
                <a:lnTo>
                  <a:pt x="17881" y="11417"/>
                </a:lnTo>
                <a:lnTo>
                  <a:pt x="18095" y="11417"/>
                </a:lnTo>
                <a:lnTo>
                  <a:pt x="16379" y="12857"/>
                </a:lnTo>
                <a:lnTo>
                  <a:pt x="18095" y="11623"/>
                </a:lnTo>
                <a:lnTo>
                  <a:pt x="18095" y="11623"/>
                </a:lnTo>
                <a:lnTo>
                  <a:pt x="18095" y="11623"/>
                </a:lnTo>
                <a:lnTo>
                  <a:pt x="15878" y="13783"/>
                </a:lnTo>
                <a:lnTo>
                  <a:pt x="18238" y="11829"/>
                </a:lnTo>
                <a:lnTo>
                  <a:pt x="18381" y="11829"/>
                </a:lnTo>
                <a:lnTo>
                  <a:pt x="17309" y="13423"/>
                </a:lnTo>
                <a:lnTo>
                  <a:pt x="16236" y="15017"/>
                </a:lnTo>
                <a:lnTo>
                  <a:pt x="16021" y="15326"/>
                </a:lnTo>
                <a:lnTo>
                  <a:pt x="16379" y="15017"/>
                </a:lnTo>
                <a:lnTo>
                  <a:pt x="16379" y="15017"/>
                </a:lnTo>
                <a:lnTo>
                  <a:pt x="16379" y="15017"/>
                </a:lnTo>
                <a:lnTo>
                  <a:pt x="16164" y="15326"/>
                </a:lnTo>
                <a:lnTo>
                  <a:pt x="16236" y="15326"/>
                </a:lnTo>
                <a:lnTo>
                  <a:pt x="16021" y="15531"/>
                </a:lnTo>
                <a:lnTo>
                  <a:pt x="16021" y="15531"/>
                </a:lnTo>
                <a:lnTo>
                  <a:pt x="16021" y="15531"/>
                </a:lnTo>
                <a:lnTo>
                  <a:pt x="16164" y="15326"/>
                </a:lnTo>
                <a:lnTo>
                  <a:pt x="15878" y="15326"/>
                </a:lnTo>
                <a:lnTo>
                  <a:pt x="16985" y="13734"/>
                </a:lnTo>
                <a:lnTo>
                  <a:pt x="18095" y="12137"/>
                </a:lnTo>
                <a:lnTo>
                  <a:pt x="16215" y="13655"/>
                </a:lnTo>
                <a:lnTo>
                  <a:pt x="15163" y="14503"/>
                </a:lnTo>
                <a:lnTo>
                  <a:pt x="15163" y="14503"/>
                </a:lnTo>
                <a:lnTo>
                  <a:pt x="15163" y="14503"/>
                </a:lnTo>
                <a:lnTo>
                  <a:pt x="16037" y="13592"/>
                </a:lnTo>
                <a:lnTo>
                  <a:pt x="17237" y="12343"/>
                </a:lnTo>
                <a:lnTo>
                  <a:pt x="15743" y="13580"/>
                </a:lnTo>
                <a:lnTo>
                  <a:pt x="14877" y="14297"/>
                </a:lnTo>
                <a:lnTo>
                  <a:pt x="14877" y="14297"/>
                </a:lnTo>
                <a:lnTo>
                  <a:pt x="14877" y="14297"/>
                </a:lnTo>
                <a:lnTo>
                  <a:pt x="14877" y="14091"/>
                </a:lnTo>
                <a:lnTo>
                  <a:pt x="14662" y="14091"/>
                </a:lnTo>
                <a:lnTo>
                  <a:pt x="16879" y="10389"/>
                </a:lnTo>
                <a:lnTo>
                  <a:pt x="13661" y="13371"/>
                </a:lnTo>
                <a:lnTo>
                  <a:pt x="13518" y="13063"/>
                </a:lnTo>
                <a:lnTo>
                  <a:pt x="13875" y="12857"/>
                </a:lnTo>
                <a:lnTo>
                  <a:pt x="13732" y="12909"/>
                </a:lnTo>
                <a:lnTo>
                  <a:pt x="13303" y="13063"/>
                </a:lnTo>
                <a:lnTo>
                  <a:pt x="14487" y="11411"/>
                </a:lnTo>
                <a:lnTo>
                  <a:pt x="15699" y="9719"/>
                </a:lnTo>
                <a:lnTo>
                  <a:pt x="15357" y="9991"/>
                </a:lnTo>
                <a:lnTo>
                  <a:pt x="15167" y="10142"/>
                </a:lnTo>
                <a:lnTo>
                  <a:pt x="15168" y="10142"/>
                </a:lnTo>
                <a:lnTo>
                  <a:pt x="15167" y="10142"/>
                </a:lnTo>
                <a:lnTo>
                  <a:pt x="15735" y="9669"/>
                </a:lnTo>
                <a:lnTo>
                  <a:pt x="15735" y="9669"/>
                </a:lnTo>
                <a:lnTo>
                  <a:pt x="15735" y="9669"/>
                </a:lnTo>
                <a:lnTo>
                  <a:pt x="15717" y="9694"/>
                </a:lnTo>
                <a:lnTo>
                  <a:pt x="15699" y="9719"/>
                </a:lnTo>
                <a:lnTo>
                  <a:pt x="15906" y="9555"/>
                </a:lnTo>
                <a:close/>
                <a:moveTo>
                  <a:pt x="14162" y="8229"/>
                </a:moveTo>
                <a:lnTo>
                  <a:pt x="14162" y="8229"/>
                </a:lnTo>
                <a:lnTo>
                  <a:pt x="14162" y="8229"/>
                </a:lnTo>
                <a:lnTo>
                  <a:pt x="12770" y="10130"/>
                </a:lnTo>
                <a:lnTo>
                  <a:pt x="11301" y="12137"/>
                </a:lnTo>
                <a:lnTo>
                  <a:pt x="15377" y="8949"/>
                </a:lnTo>
                <a:lnTo>
                  <a:pt x="15377" y="8949"/>
                </a:lnTo>
                <a:lnTo>
                  <a:pt x="15377" y="8949"/>
                </a:lnTo>
                <a:lnTo>
                  <a:pt x="14798" y="9628"/>
                </a:lnTo>
                <a:lnTo>
                  <a:pt x="14944" y="9519"/>
                </a:lnTo>
                <a:lnTo>
                  <a:pt x="15020" y="9463"/>
                </a:lnTo>
                <a:lnTo>
                  <a:pt x="15020" y="9463"/>
                </a:lnTo>
                <a:lnTo>
                  <a:pt x="15020" y="9463"/>
                </a:lnTo>
                <a:lnTo>
                  <a:pt x="13405" y="11263"/>
                </a:lnTo>
                <a:lnTo>
                  <a:pt x="14798" y="9628"/>
                </a:lnTo>
                <a:lnTo>
                  <a:pt x="11158" y="12343"/>
                </a:lnTo>
                <a:lnTo>
                  <a:pt x="11158" y="12343"/>
                </a:lnTo>
                <a:lnTo>
                  <a:pt x="11158" y="12343"/>
                </a:lnTo>
                <a:lnTo>
                  <a:pt x="13841" y="8483"/>
                </a:lnTo>
                <a:lnTo>
                  <a:pt x="13634" y="8649"/>
                </a:lnTo>
                <a:lnTo>
                  <a:pt x="13257" y="8949"/>
                </a:lnTo>
                <a:lnTo>
                  <a:pt x="13257" y="8948"/>
                </a:lnTo>
                <a:lnTo>
                  <a:pt x="13257" y="8949"/>
                </a:lnTo>
                <a:lnTo>
                  <a:pt x="13649" y="8622"/>
                </a:lnTo>
                <a:lnTo>
                  <a:pt x="13876" y="8434"/>
                </a:lnTo>
                <a:lnTo>
                  <a:pt x="13875" y="8434"/>
                </a:lnTo>
                <a:lnTo>
                  <a:pt x="13876" y="8434"/>
                </a:lnTo>
                <a:lnTo>
                  <a:pt x="13841" y="8483"/>
                </a:lnTo>
                <a:close/>
                <a:moveTo>
                  <a:pt x="9584" y="7509"/>
                </a:moveTo>
                <a:lnTo>
                  <a:pt x="9799" y="7509"/>
                </a:lnTo>
                <a:lnTo>
                  <a:pt x="9799" y="7714"/>
                </a:lnTo>
                <a:lnTo>
                  <a:pt x="8433" y="9053"/>
                </a:lnTo>
                <a:lnTo>
                  <a:pt x="5079" y="12343"/>
                </a:lnTo>
                <a:lnTo>
                  <a:pt x="9266" y="8805"/>
                </a:lnTo>
                <a:lnTo>
                  <a:pt x="10800" y="7509"/>
                </a:lnTo>
                <a:lnTo>
                  <a:pt x="10800" y="7509"/>
                </a:lnTo>
                <a:lnTo>
                  <a:pt x="10800" y="7509"/>
                </a:lnTo>
                <a:lnTo>
                  <a:pt x="8102" y="10266"/>
                </a:lnTo>
                <a:lnTo>
                  <a:pt x="5364" y="13063"/>
                </a:lnTo>
                <a:lnTo>
                  <a:pt x="8654" y="10286"/>
                </a:lnTo>
                <a:lnTo>
                  <a:pt x="11944" y="7509"/>
                </a:lnTo>
                <a:lnTo>
                  <a:pt x="12159" y="7509"/>
                </a:lnTo>
                <a:lnTo>
                  <a:pt x="6223" y="13063"/>
                </a:lnTo>
                <a:lnTo>
                  <a:pt x="9441" y="10389"/>
                </a:lnTo>
                <a:lnTo>
                  <a:pt x="12660" y="7714"/>
                </a:lnTo>
                <a:lnTo>
                  <a:pt x="12803" y="7714"/>
                </a:lnTo>
                <a:lnTo>
                  <a:pt x="9513" y="10903"/>
                </a:lnTo>
                <a:lnTo>
                  <a:pt x="6223" y="14091"/>
                </a:lnTo>
                <a:lnTo>
                  <a:pt x="13661" y="8023"/>
                </a:lnTo>
                <a:lnTo>
                  <a:pt x="13875" y="8023"/>
                </a:lnTo>
                <a:lnTo>
                  <a:pt x="10820" y="10887"/>
                </a:lnTo>
                <a:lnTo>
                  <a:pt x="13257" y="8949"/>
                </a:lnTo>
                <a:lnTo>
                  <a:pt x="13256" y="8949"/>
                </a:lnTo>
                <a:lnTo>
                  <a:pt x="13257" y="8949"/>
                </a:lnTo>
                <a:lnTo>
                  <a:pt x="11196" y="10660"/>
                </a:lnTo>
                <a:lnTo>
                  <a:pt x="10010" y="11646"/>
                </a:lnTo>
                <a:lnTo>
                  <a:pt x="5865" y="15531"/>
                </a:lnTo>
                <a:lnTo>
                  <a:pt x="6079" y="15326"/>
                </a:lnTo>
                <a:lnTo>
                  <a:pt x="6222" y="15017"/>
                </a:lnTo>
                <a:lnTo>
                  <a:pt x="6197" y="15017"/>
                </a:lnTo>
                <a:lnTo>
                  <a:pt x="7750" y="13577"/>
                </a:lnTo>
                <a:lnTo>
                  <a:pt x="8294" y="13072"/>
                </a:lnTo>
                <a:lnTo>
                  <a:pt x="7438" y="13783"/>
                </a:lnTo>
                <a:lnTo>
                  <a:pt x="7438" y="13577"/>
                </a:lnTo>
                <a:lnTo>
                  <a:pt x="8840" y="12462"/>
                </a:lnTo>
                <a:lnTo>
                  <a:pt x="9621" y="11841"/>
                </a:lnTo>
                <a:lnTo>
                  <a:pt x="12516" y="9154"/>
                </a:lnTo>
                <a:lnTo>
                  <a:pt x="5364" y="15017"/>
                </a:lnTo>
                <a:lnTo>
                  <a:pt x="5364" y="14811"/>
                </a:lnTo>
                <a:lnTo>
                  <a:pt x="11801" y="8434"/>
                </a:lnTo>
                <a:lnTo>
                  <a:pt x="4864" y="14297"/>
                </a:lnTo>
                <a:lnTo>
                  <a:pt x="4864" y="14091"/>
                </a:lnTo>
                <a:lnTo>
                  <a:pt x="10800" y="8743"/>
                </a:lnTo>
                <a:lnTo>
                  <a:pt x="8588" y="10577"/>
                </a:lnTo>
                <a:lnTo>
                  <a:pt x="4721" y="13783"/>
                </a:lnTo>
                <a:lnTo>
                  <a:pt x="4506" y="13783"/>
                </a:lnTo>
                <a:lnTo>
                  <a:pt x="10085" y="8229"/>
                </a:lnTo>
                <a:lnTo>
                  <a:pt x="4220" y="13063"/>
                </a:lnTo>
                <a:lnTo>
                  <a:pt x="4005" y="13063"/>
                </a:lnTo>
                <a:lnTo>
                  <a:pt x="8940" y="8229"/>
                </a:lnTo>
                <a:lnTo>
                  <a:pt x="3719" y="12651"/>
                </a:lnTo>
                <a:lnTo>
                  <a:pt x="3719" y="12343"/>
                </a:lnTo>
                <a:lnTo>
                  <a:pt x="6365" y="9154"/>
                </a:lnTo>
                <a:lnTo>
                  <a:pt x="4864" y="10183"/>
                </a:lnTo>
                <a:lnTo>
                  <a:pt x="6580" y="8743"/>
                </a:lnTo>
                <a:lnTo>
                  <a:pt x="6723" y="8743"/>
                </a:lnTo>
                <a:lnTo>
                  <a:pt x="4005" y="12137"/>
                </a:lnTo>
                <a:close/>
                <a:moveTo>
                  <a:pt x="11710" y="4584"/>
                </a:moveTo>
                <a:lnTo>
                  <a:pt x="11709" y="4585"/>
                </a:lnTo>
                <a:lnTo>
                  <a:pt x="11710" y="4584"/>
                </a:lnTo>
                <a:lnTo>
                  <a:pt x="11679" y="4611"/>
                </a:lnTo>
                <a:lnTo>
                  <a:pt x="11658" y="4629"/>
                </a:lnTo>
                <a:lnTo>
                  <a:pt x="11658" y="4628"/>
                </a:lnTo>
                <a:lnTo>
                  <a:pt x="11658" y="4629"/>
                </a:lnTo>
                <a:lnTo>
                  <a:pt x="11664" y="4622"/>
                </a:lnTo>
                <a:close/>
                <a:moveTo>
                  <a:pt x="19454" y="4114"/>
                </a:moveTo>
                <a:lnTo>
                  <a:pt x="19454" y="4114"/>
                </a:lnTo>
                <a:lnTo>
                  <a:pt x="19454" y="4114"/>
                </a:lnTo>
                <a:lnTo>
                  <a:pt x="18366" y="5633"/>
                </a:lnTo>
                <a:lnTo>
                  <a:pt x="18329" y="5685"/>
                </a:lnTo>
                <a:lnTo>
                  <a:pt x="17237" y="7303"/>
                </a:lnTo>
                <a:lnTo>
                  <a:pt x="20456" y="4629"/>
                </a:lnTo>
                <a:lnTo>
                  <a:pt x="20456" y="4834"/>
                </a:lnTo>
                <a:lnTo>
                  <a:pt x="20327" y="5031"/>
                </a:lnTo>
                <a:lnTo>
                  <a:pt x="18238" y="8229"/>
                </a:lnTo>
                <a:lnTo>
                  <a:pt x="21314" y="5760"/>
                </a:lnTo>
                <a:lnTo>
                  <a:pt x="21314" y="5760"/>
                </a:lnTo>
                <a:lnTo>
                  <a:pt x="21314" y="5760"/>
                </a:lnTo>
                <a:lnTo>
                  <a:pt x="20098" y="6788"/>
                </a:lnTo>
                <a:lnTo>
                  <a:pt x="21457" y="5760"/>
                </a:lnTo>
                <a:lnTo>
                  <a:pt x="21457" y="5760"/>
                </a:lnTo>
                <a:lnTo>
                  <a:pt x="21457" y="5760"/>
                </a:lnTo>
                <a:lnTo>
                  <a:pt x="19955" y="7303"/>
                </a:lnTo>
                <a:lnTo>
                  <a:pt x="21457" y="6069"/>
                </a:lnTo>
                <a:lnTo>
                  <a:pt x="21600" y="6069"/>
                </a:lnTo>
                <a:lnTo>
                  <a:pt x="19240" y="9463"/>
                </a:lnTo>
                <a:lnTo>
                  <a:pt x="20684" y="8141"/>
                </a:lnTo>
                <a:lnTo>
                  <a:pt x="21600" y="7303"/>
                </a:lnTo>
                <a:lnTo>
                  <a:pt x="21599" y="7304"/>
                </a:lnTo>
                <a:lnTo>
                  <a:pt x="21600" y="7303"/>
                </a:lnTo>
                <a:lnTo>
                  <a:pt x="20609" y="8239"/>
                </a:lnTo>
                <a:lnTo>
                  <a:pt x="19098" y="9668"/>
                </a:lnTo>
                <a:lnTo>
                  <a:pt x="20541" y="8347"/>
                </a:lnTo>
                <a:lnTo>
                  <a:pt x="21457" y="7509"/>
                </a:lnTo>
                <a:lnTo>
                  <a:pt x="21600" y="7509"/>
                </a:lnTo>
                <a:lnTo>
                  <a:pt x="21600" y="7714"/>
                </a:lnTo>
                <a:lnTo>
                  <a:pt x="19764" y="9977"/>
                </a:lnTo>
                <a:lnTo>
                  <a:pt x="19955" y="9977"/>
                </a:lnTo>
                <a:lnTo>
                  <a:pt x="19955" y="10183"/>
                </a:lnTo>
                <a:lnTo>
                  <a:pt x="19597" y="10183"/>
                </a:lnTo>
                <a:lnTo>
                  <a:pt x="19598" y="10183"/>
                </a:lnTo>
                <a:lnTo>
                  <a:pt x="19597" y="10183"/>
                </a:lnTo>
                <a:lnTo>
                  <a:pt x="19740" y="9977"/>
                </a:lnTo>
                <a:lnTo>
                  <a:pt x="19761" y="9977"/>
                </a:lnTo>
                <a:lnTo>
                  <a:pt x="19598" y="10182"/>
                </a:lnTo>
                <a:lnTo>
                  <a:pt x="19764" y="9977"/>
                </a:lnTo>
                <a:lnTo>
                  <a:pt x="19761" y="9977"/>
                </a:lnTo>
                <a:lnTo>
                  <a:pt x="21314" y="8023"/>
                </a:lnTo>
                <a:lnTo>
                  <a:pt x="19097" y="9669"/>
                </a:lnTo>
                <a:lnTo>
                  <a:pt x="19097" y="9668"/>
                </a:lnTo>
                <a:lnTo>
                  <a:pt x="19097" y="9669"/>
                </a:lnTo>
                <a:lnTo>
                  <a:pt x="18882" y="9669"/>
                </a:lnTo>
                <a:lnTo>
                  <a:pt x="18882" y="9463"/>
                </a:lnTo>
                <a:lnTo>
                  <a:pt x="19107" y="9168"/>
                </a:lnTo>
                <a:lnTo>
                  <a:pt x="21314" y="6274"/>
                </a:lnTo>
                <a:lnTo>
                  <a:pt x="18238" y="8743"/>
                </a:lnTo>
                <a:lnTo>
                  <a:pt x="18095" y="8434"/>
                </a:lnTo>
                <a:lnTo>
                  <a:pt x="20241" y="4834"/>
                </a:lnTo>
                <a:lnTo>
                  <a:pt x="18199" y="6531"/>
                </a:lnTo>
                <a:lnTo>
                  <a:pt x="17023" y="7509"/>
                </a:lnTo>
                <a:lnTo>
                  <a:pt x="17023" y="7509"/>
                </a:lnTo>
                <a:lnTo>
                  <a:pt x="17023" y="7509"/>
                </a:lnTo>
                <a:lnTo>
                  <a:pt x="18287" y="5744"/>
                </a:lnTo>
                <a:lnTo>
                  <a:pt x="18329" y="5685"/>
                </a:lnTo>
                <a:lnTo>
                  <a:pt x="19306" y="4238"/>
                </a:lnTo>
                <a:close/>
                <a:moveTo>
                  <a:pt x="19597" y="3806"/>
                </a:moveTo>
                <a:lnTo>
                  <a:pt x="19306" y="4238"/>
                </a:lnTo>
                <a:lnTo>
                  <a:pt x="16236" y="6789"/>
                </a:lnTo>
                <a:lnTo>
                  <a:pt x="16021" y="6789"/>
                </a:lnTo>
                <a:lnTo>
                  <a:pt x="17738" y="4526"/>
                </a:lnTo>
                <a:lnTo>
                  <a:pt x="17737" y="4526"/>
                </a:lnTo>
                <a:lnTo>
                  <a:pt x="17738" y="4526"/>
                </a:lnTo>
                <a:lnTo>
                  <a:pt x="16379" y="6480"/>
                </a:lnTo>
                <a:close/>
                <a:moveTo>
                  <a:pt x="4005" y="2160"/>
                </a:moveTo>
                <a:lnTo>
                  <a:pt x="4005" y="2366"/>
                </a:lnTo>
                <a:lnTo>
                  <a:pt x="371" y="6688"/>
                </a:lnTo>
                <a:lnTo>
                  <a:pt x="4572" y="3217"/>
                </a:lnTo>
                <a:lnTo>
                  <a:pt x="4565" y="3223"/>
                </a:lnTo>
                <a:lnTo>
                  <a:pt x="4572" y="3217"/>
                </a:lnTo>
                <a:lnTo>
                  <a:pt x="286" y="6789"/>
                </a:lnTo>
                <a:lnTo>
                  <a:pt x="286" y="6789"/>
                </a:lnTo>
                <a:lnTo>
                  <a:pt x="286" y="6789"/>
                </a:lnTo>
                <a:lnTo>
                  <a:pt x="370" y="6688"/>
                </a:lnTo>
                <a:lnTo>
                  <a:pt x="0" y="6994"/>
                </a:lnTo>
                <a:lnTo>
                  <a:pt x="0" y="6994"/>
                </a:lnTo>
                <a:lnTo>
                  <a:pt x="0" y="6994"/>
                </a:lnTo>
                <a:lnTo>
                  <a:pt x="3719" y="2674"/>
                </a:lnTo>
                <a:lnTo>
                  <a:pt x="3147" y="3086"/>
                </a:lnTo>
                <a:close/>
                <a:moveTo>
                  <a:pt x="16879" y="1646"/>
                </a:moveTo>
                <a:lnTo>
                  <a:pt x="16671" y="1860"/>
                </a:lnTo>
                <a:lnTo>
                  <a:pt x="16379" y="2160"/>
                </a:lnTo>
                <a:lnTo>
                  <a:pt x="16879" y="1954"/>
                </a:lnTo>
                <a:close/>
                <a:moveTo>
                  <a:pt x="16879" y="1646"/>
                </a:moveTo>
                <a:lnTo>
                  <a:pt x="17023" y="1646"/>
                </a:lnTo>
                <a:lnTo>
                  <a:pt x="17023" y="1954"/>
                </a:lnTo>
                <a:lnTo>
                  <a:pt x="16895" y="2149"/>
                </a:lnTo>
                <a:lnTo>
                  <a:pt x="14662" y="5554"/>
                </a:lnTo>
                <a:lnTo>
                  <a:pt x="18238" y="2674"/>
                </a:lnTo>
                <a:lnTo>
                  <a:pt x="18381" y="2674"/>
                </a:lnTo>
                <a:lnTo>
                  <a:pt x="18381" y="2880"/>
                </a:lnTo>
                <a:lnTo>
                  <a:pt x="16021" y="5349"/>
                </a:lnTo>
                <a:lnTo>
                  <a:pt x="17171" y="4391"/>
                </a:lnTo>
                <a:lnTo>
                  <a:pt x="18739" y="3086"/>
                </a:lnTo>
                <a:lnTo>
                  <a:pt x="18739" y="3086"/>
                </a:lnTo>
                <a:lnTo>
                  <a:pt x="18739" y="3086"/>
                </a:lnTo>
                <a:lnTo>
                  <a:pt x="18434" y="3525"/>
                </a:lnTo>
                <a:lnTo>
                  <a:pt x="18524" y="3452"/>
                </a:lnTo>
                <a:lnTo>
                  <a:pt x="18596" y="3394"/>
                </a:lnTo>
                <a:lnTo>
                  <a:pt x="17738" y="4526"/>
                </a:lnTo>
                <a:lnTo>
                  <a:pt x="17738" y="4525"/>
                </a:lnTo>
                <a:lnTo>
                  <a:pt x="17738" y="4526"/>
                </a:lnTo>
                <a:lnTo>
                  <a:pt x="18084" y="4027"/>
                </a:lnTo>
                <a:lnTo>
                  <a:pt x="18433" y="3525"/>
                </a:lnTo>
                <a:lnTo>
                  <a:pt x="15020" y="6274"/>
                </a:lnTo>
                <a:lnTo>
                  <a:pt x="15020" y="6274"/>
                </a:lnTo>
                <a:lnTo>
                  <a:pt x="15020" y="6274"/>
                </a:lnTo>
                <a:lnTo>
                  <a:pt x="15020" y="6069"/>
                </a:lnTo>
                <a:lnTo>
                  <a:pt x="16731" y="4428"/>
                </a:lnTo>
                <a:lnTo>
                  <a:pt x="17595" y="3600"/>
                </a:lnTo>
                <a:lnTo>
                  <a:pt x="14662" y="6069"/>
                </a:lnTo>
                <a:lnTo>
                  <a:pt x="14662" y="5760"/>
                </a:lnTo>
                <a:lnTo>
                  <a:pt x="16522" y="4320"/>
                </a:lnTo>
                <a:lnTo>
                  <a:pt x="14519" y="5760"/>
                </a:lnTo>
                <a:lnTo>
                  <a:pt x="14519" y="5760"/>
                </a:lnTo>
                <a:lnTo>
                  <a:pt x="14519" y="5760"/>
                </a:lnTo>
                <a:lnTo>
                  <a:pt x="16752" y="2354"/>
                </a:lnTo>
                <a:lnTo>
                  <a:pt x="16879" y="2160"/>
                </a:lnTo>
                <a:lnTo>
                  <a:pt x="13017" y="5349"/>
                </a:lnTo>
                <a:lnTo>
                  <a:pt x="13017" y="5348"/>
                </a:lnTo>
                <a:lnTo>
                  <a:pt x="13017" y="5349"/>
                </a:lnTo>
                <a:lnTo>
                  <a:pt x="13602" y="4748"/>
                </a:lnTo>
                <a:lnTo>
                  <a:pt x="14018" y="4320"/>
                </a:lnTo>
                <a:lnTo>
                  <a:pt x="13306" y="4923"/>
                </a:lnTo>
                <a:lnTo>
                  <a:pt x="12803" y="5349"/>
                </a:lnTo>
                <a:lnTo>
                  <a:pt x="13160" y="4834"/>
                </a:lnTo>
                <a:lnTo>
                  <a:pt x="12660" y="5349"/>
                </a:lnTo>
                <a:lnTo>
                  <a:pt x="13065" y="4795"/>
                </a:lnTo>
                <a:lnTo>
                  <a:pt x="13017" y="4834"/>
                </a:lnTo>
                <a:lnTo>
                  <a:pt x="13017" y="4834"/>
                </a:lnTo>
                <a:lnTo>
                  <a:pt x="13017" y="4834"/>
                </a:lnTo>
                <a:lnTo>
                  <a:pt x="13206" y="4590"/>
                </a:lnTo>
                <a:lnTo>
                  <a:pt x="13375" y="4371"/>
                </a:lnTo>
                <a:lnTo>
                  <a:pt x="13375" y="4371"/>
                </a:lnTo>
                <a:lnTo>
                  <a:pt x="13375" y="4371"/>
                </a:lnTo>
                <a:lnTo>
                  <a:pt x="13223" y="4578"/>
                </a:lnTo>
                <a:lnTo>
                  <a:pt x="13065" y="4795"/>
                </a:lnTo>
                <a:lnTo>
                  <a:pt x="15482" y="2799"/>
                </a:lnTo>
                <a:lnTo>
                  <a:pt x="16879" y="1646"/>
                </a:lnTo>
                <a:lnTo>
                  <a:pt x="16879" y="1646"/>
                </a:lnTo>
                <a:lnTo>
                  <a:pt x="16879" y="1646"/>
                </a:lnTo>
                <a:close/>
                <a:moveTo>
                  <a:pt x="15735" y="1131"/>
                </a:moveTo>
                <a:lnTo>
                  <a:pt x="15878" y="1131"/>
                </a:lnTo>
                <a:lnTo>
                  <a:pt x="15643" y="1436"/>
                </a:lnTo>
                <a:lnTo>
                  <a:pt x="13375" y="4371"/>
                </a:lnTo>
                <a:lnTo>
                  <a:pt x="13376" y="4370"/>
                </a:lnTo>
                <a:lnTo>
                  <a:pt x="13375" y="4371"/>
                </a:lnTo>
                <a:lnTo>
                  <a:pt x="15521" y="1440"/>
                </a:lnTo>
                <a:lnTo>
                  <a:pt x="11710" y="4584"/>
                </a:lnTo>
                <a:lnTo>
                  <a:pt x="11710" y="4584"/>
                </a:lnTo>
                <a:lnTo>
                  <a:pt x="11710" y="4584"/>
                </a:lnTo>
                <a:lnTo>
                  <a:pt x="14127" y="2511"/>
                </a:lnTo>
                <a:close/>
                <a:moveTo>
                  <a:pt x="15020" y="720"/>
                </a:moveTo>
                <a:lnTo>
                  <a:pt x="15020" y="926"/>
                </a:lnTo>
                <a:lnTo>
                  <a:pt x="11664" y="4622"/>
                </a:lnTo>
                <a:lnTo>
                  <a:pt x="11158" y="5040"/>
                </a:lnTo>
                <a:lnTo>
                  <a:pt x="10943" y="5040"/>
                </a:lnTo>
                <a:lnTo>
                  <a:pt x="14519" y="1440"/>
                </a:lnTo>
                <a:lnTo>
                  <a:pt x="9799" y="5349"/>
                </a:lnTo>
                <a:lnTo>
                  <a:pt x="9584" y="5349"/>
                </a:lnTo>
                <a:lnTo>
                  <a:pt x="9799" y="5040"/>
                </a:lnTo>
                <a:lnTo>
                  <a:pt x="9988" y="4797"/>
                </a:lnTo>
                <a:lnTo>
                  <a:pt x="9942" y="4834"/>
                </a:lnTo>
                <a:lnTo>
                  <a:pt x="10394" y="4275"/>
                </a:lnTo>
                <a:lnTo>
                  <a:pt x="10394" y="4275"/>
                </a:lnTo>
                <a:lnTo>
                  <a:pt x="10394" y="4275"/>
                </a:lnTo>
                <a:lnTo>
                  <a:pt x="9988" y="4797"/>
                </a:lnTo>
                <a:close/>
                <a:moveTo>
                  <a:pt x="12803" y="206"/>
                </a:moveTo>
                <a:lnTo>
                  <a:pt x="7365" y="5401"/>
                </a:lnTo>
                <a:lnTo>
                  <a:pt x="13518" y="206"/>
                </a:lnTo>
                <a:lnTo>
                  <a:pt x="13518" y="411"/>
                </a:lnTo>
                <a:lnTo>
                  <a:pt x="10394" y="4275"/>
                </a:lnTo>
                <a:lnTo>
                  <a:pt x="10395" y="4274"/>
                </a:lnTo>
                <a:lnTo>
                  <a:pt x="10394" y="4275"/>
                </a:lnTo>
                <a:lnTo>
                  <a:pt x="13160" y="720"/>
                </a:lnTo>
                <a:lnTo>
                  <a:pt x="7029" y="5722"/>
                </a:lnTo>
                <a:lnTo>
                  <a:pt x="2503" y="10046"/>
                </a:lnTo>
                <a:lnTo>
                  <a:pt x="2503" y="10046"/>
                </a:lnTo>
                <a:lnTo>
                  <a:pt x="2503" y="10046"/>
                </a:lnTo>
                <a:lnTo>
                  <a:pt x="2503" y="9977"/>
                </a:lnTo>
                <a:lnTo>
                  <a:pt x="2146" y="10183"/>
                </a:lnTo>
                <a:lnTo>
                  <a:pt x="11485" y="1296"/>
                </a:lnTo>
                <a:lnTo>
                  <a:pt x="6736" y="5227"/>
                </a:lnTo>
                <a:lnTo>
                  <a:pt x="11658" y="1131"/>
                </a:lnTo>
                <a:lnTo>
                  <a:pt x="11658" y="1132"/>
                </a:lnTo>
                <a:lnTo>
                  <a:pt x="11658" y="1131"/>
                </a:lnTo>
                <a:lnTo>
                  <a:pt x="11485" y="1296"/>
                </a:lnTo>
                <a:close/>
                <a:moveTo>
                  <a:pt x="10800" y="0"/>
                </a:moveTo>
                <a:lnTo>
                  <a:pt x="2861" y="7303"/>
                </a:lnTo>
                <a:lnTo>
                  <a:pt x="11658" y="0"/>
                </a:lnTo>
                <a:lnTo>
                  <a:pt x="11658" y="206"/>
                </a:lnTo>
                <a:lnTo>
                  <a:pt x="2861" y="8434"/>
                </a:lnTo>
                <a:lnTo>
                  <a:pt x="6736" y="5227"/>
                </a:lnTo>
                <a:lnTo>
                  <a:pt x="1645" y="9463"/>
                </a:lnTo>
                <a:lnTo>
                  <a:pt x="1645" y="9462"/>
                </a:lnTo>
                <a:lnTo>
                  <a:pt x="1645" y="9463"/>
                </a:lnTo>
                <a:lnTo>
                  <a:pt x="10442" y="1131"/>
                </a:lnTo>
                <a:lnTo>
                  <a:pt x="1144" y="8743"/>
                </a:lnTo>
                <a:lnTo>
                  <a:pt x="9062" y="1459"/>
                </a:lnTo>
                <a:lnTo>
                  <a:pt x="1860" y="7509"/>
                </a:lnTo>
                <a:lnTo>
                  <a:pt x="2824" y="6561"/>
                </a:lnTo>
                <a:lnTo>
                  <a:pt x="787" y="8229"/>
                </a:lnTo>
                <a:lnTo>
                  <a:pt x="787" y="8228"/>
                </a:lnTo>
                <a:lnTo>
                  <a:pt x="787" y="8229"/>
                </a:lnTo>
                <a:lnTo>
                  <a:pt x="8225" y="1132"/>
                </a:lnTo>
                <a:lnTo>
                  <a:pt x="286" y="7714"/>
                </a:lnTo>
                <a:lnTo>
                  <a:pt x="286" y="7509"/>
                </a:lnTo>
                <a:lnTo>
                  <a:pt x="6723" y="1440"/>
                </a:lnTo>
                <a:lnTo>
                  <a:pt x="4572" y="3217"/>
                </a:lnTo>
                <a:lnTo>
                  <a:pt x="4579" y="3211"/>
                </a:lnTo>
                <a:lnTo>
                  <a:pt x="4572" y="3217"/>
                </a:lnTo>
                <a:lnTo>
                  <a:pt x="7939" y="411"/>
                </a:lnTo>
                <a:lnTo>
                  <a:pt x="1502" y="6480"/>
                </a:lnTo>
                <a:lnTo>
                  <a:pt x="5400" y="3343"/>
                </a:lnTo>
                <a:lnTo>
                  <a:pt x="9298" y="206"/>
                </a:lnTo>
                <a:lnTo>
                  <a:pt x="9298" y="206"/>
                </a:lnTo>
                <a:lnTo>
                  <a:pt x="9298" y="206"/>
                </a:lnTo>
                <a:lnTo>
                  <a:pt x="6677" y="2779"/>
                </a:lnTo>
                <a:lnTo>
                  <a:pt x="2825" y="6561"/>
                </a:lnTo>
                <a:lnTo>
                  <a:pt x="9083" y="1440"/>
                </a:lnTo>
                <a:lnTo>
                  <a:pt x="9063" y="1459"/>
                </a:lnTo>
                <a:close/>
              </a:path>
            </a:pathLst>
          </a:cu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14" name="任意多边形 98"/>
          <p:cNvSpPr/>
          <p:nvPr/>
        </p:nvSpPr>
        <p:spPr>
          <a:xfrm>
            <a:off x="3277001" y="1627271"/>
            <a:ext cx="168277" cy="5556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415"/>
                </a:moveTo>
                <a:lnTo>
                  <a:pt x="21600" y="21600"/>
                </a:lnTo>
                <a:lnTo>
                  <a:pt x="21192" y="21600"/>
                </a:lnTo>
                <a:close/>
                <a:moveTo>
                  <a:pt x="2853" y="21415"/>
                </a:moveTo>
                <a:lnTo>
                  <a:pt x="3464" y="21600"/>
                </a:lnTo>
                <a:lnTo>
                  <a:pt x="2853" y="21600"/>
                </a:lnTo>
                <a:close/>
                <a:moveTo>
                  <a:pt x="21600" y="21291"/>
                </a:moveTo>
                <a:lnTo>
                  <a:pt x="21600" y="21415"/>
                </a:lnTo>
                <a:lnTo>
                  <a:pt x="20785" y="21600"/>
                </a:lnTo>
                <a:lnTo>
                  <a:pt x="20174" y="21600"/>
                </a:lnTo>
                <a:close/>
                <a:moveTo>
                  <a:pt x="2853" y="21291"/>
                </a:moveTo>
                <a:lnTo>
                  <a:pt x="1834" y="21600"/>
                </a:lnTo>
                <a:lnTo>
                  <a:pt x="2014" y="21393"/>
                </a:lnTo>
                <a:close/>
                <a:moveTo>
                  <a:pt x="21600" y="21168"/>
                </a:moveTo>
                <a:lnTo>
                  <a:pt x="19766" y="21600"/>
                </a:lnTo>
                <a:lnTo>
                  <a:pt x="19993" y="21384"/>
                </a:lnTo>
                <a:close/>
                <a:moveTo>
                  <a:pt x="2263" y="21106"/>
                </a:moveTo>
                <a:lnTo>
                  <a:pt x="2014" y="21393"/>
                </a:lnTo>
                <a:lnTo>
                  <a:pt x="1834" y="21415"/>
                </a:lnTo>
                <a:close/>
                <a:moveTo>
                  <a:pt x="20521" y="20881"/>
                </a:moveTo>
                <a:lnTo>
                  <a:pt x="19993" y="21384"/>
                </a:lnTo>
                <a:lnTo>
                  <a:pt x="19766" y="21415"/>
                </a:lnTo>
                <a:close/>
                <a:moveTo>
                  <a:pt x="14468" y="20674"/>
                </a:moveTo>
                <a:lnTo>
                  <a:pt x="14468" y="21600"/>
                </a:lnTo>
                <a:lnTo>
                  <a:pt x="14060" y="21600"/>
                </a:lnTo>
                <a:lnTo>
                  <a:pt x="14060" y="20748"/>
                </a:lnTo>
                <a:close/>
                <a:moveTo>
                  <a:pt x="14060" y="20674"/>
                </a:moveTo>
                <a:lnTo>
                  <a:pt x="14060" y="20748"/>
                </a:lnTo>
                <a:lnTo>
                  <a:pt x="13449" y="20859"/>
                </a:lnTo>
                <a:close/>
                <a:moveTo>
                  <a:pt x="2853" y="20242"/>
                </a:moveTo>
                <a:lnTo>
                  <a:pt x="3464" y="20242"/>
                </a:lnTo>
                <a:lnTo>
                  <a:pt x="2263" y="21106"/>
                </a:lnTo>
                <a:lnTo>
                  <a:pt x="2853" y="20427"/>
                </a:lnTo>
                <a:lnTo>
                  <a:pt x="0" y="20859"/>
                </a:lnTo>
                <a:lnTo>
                  <a:pt x="408" y="20674"/>
                </a:lnTo>
                <a:close/>
                <a:moveTo>
                  <a:pt x="21600" y="20119"/>
                </a:moveTo>
                <a:lnTo>
                  <a:pt x="20521" y="20881"/>
                </a:lnTo>
                <a:lnTo>
                  <a:pt x="21192" y="20242"/>
                </a:lnTo>
                <a:lnTo>
                  <a:pt x="18340" y="20859"/>
                </a:lnTo>
                <a:lnTo>
                  <a:pt x="17932" y="20859"/>
                </a:lnTo>
                <a:lnTo>
                  <a:pt x="18340" y="20674"/>
                </a:lnTo>
                <a:close/>
                <a:moveTo>
                  <a:pt x="1630" y="19234"/>
                </a:moveTo>
                <a:lnTo>
                  <a:pt x="1019" y="19378"/>
                </a:lnTo>
                <a:lnTo>
                  <a:pt x="1121" y="19337"/>
                </a:lnTo>
                <a:close/>
                <a:moveTo>
                  <a:pt x="2853" y="18946"/>
                </a:moveTo>
                <a:lnTo>
                  <a:pt x="1019" y="19687"/>
                </a:lnTo>
                <a:lnTo>
                  <a:pt x="2853" y="19378"/>
                </a:lnTo>
                <a:lnTo>
                  <a:pt x="2853" y="19563"/>
                </a:lnTo>
                <a:lnTo>
                  <a:pt x="0" y="19995"/>
                </a:lnTo>
                <a:lnTo>
                  <a:pt x="0" y="19810"/>
                </a:lnTo>
                <a:lnTo>
                  <a:pt x="2445" y="19070"/>
                </a:lnTo>
                <a:lnTo>
                  <a:pt x="1630" y="19234"/>
                </a:lnTo>
                <a:close/>
                <a:moveTo>
                  <a:pt x="2329" y="18849"/>
                </a:moveTo>
                <a:lnTo>
                  <a:pt x="1121" y="19337"/>
                </a:lnTo>
                <a:lnTo>
                  <a:pt x="0" y="19563"/>
                </a:lnTo>
                <a:lnTo>
                  <a:pt x="0" y="19378"/>
                </a:lnTo>
                <a:close/>
                <a:moveTo>
                  <a:pt x="2445" y="18823"/>
                </a:moveTo>
                <a:lnTo>
                  <a:pt x="2329" y="18849"/>
                </a:lnTo>
                <a:lnTo>
                  <a:pt x="2377" y="18830"/>
                </a:lnTo>
                <a:close/>
                <a:moveTo>
                  <a:pt x="14060" y="18514"/>
                </a:moveTo>
                <a:lnTo>
                  <a:pt x="6725" y="19995"/>
                </a:lnTo>
                <a:lnTo>
                  <a:pt x="6725" y="19810"/>
                </a:lnTo>
                <a:lnTo>
                  <a:pt x="12838" y="18556"/>
                </a:lnTo>
                <a:lnTo>
                  <a:pt x="8151" y="19563"/>
                </a:lnTo>
                <a:close/>
                <a:moveTo>
                  <a:pt x="14060" y="18514"/>
                </a:moveTo>
                <a:lnTo>
                  <a:pt x="14468" y="18638"/>
                </a:lnTo>
                <a:lnTo>
                  <a:pt x="7743" y="20674"/>
                </a:lnTo>
                <a:lnTo>
                  <a:pt x="14060" y="19563"/>
                </a:lnTo>
                <a:lnTo>
                  <a:pt x="14468" y="19563"/>
                </a:lnTo>
                <a:lnTo>
                  <a:pt x="9170" y="21415"/>
                </a:lnTo>
                <a:lnTo>
                  <a:pt x="14060" y="20551"/>
                </a:lnTo>
                <a:lnTo>
                  <a:pt x="14468" y="20551"/>
                </a:lnTo>
                <a:lnTo>
                  <a:pt x="14468" y="20674"/>
                </a:lnTo>
                <a:lnTo>
                  <a:pt x="14060" y="20674"/>
                </a:lnTo>
                <a:lnTo>
                  <a:pt x="9170" y="21600"/>
                </a:lnTo>
                <a:lnTo>
                  <a:pt x="9940" y="21367"/>
                </a:lnTo>
                <a:lnTo>
                  <a:pt x="10189" y="21291"/>
                </a:lnTo>
                <a:lnTo>
                  <a:pt x="8762" y="21600"/>
                </a:lnTo>
                <a:lnTo>
                  <a:pt x="8151" y="21600"/>
                </a:lnTo>
                <a:lnTo>
                  <a:pt x="13449" y="19687"/>
                </a:lnTo>
                <a:lnTo>
                  <a:pt x="6725" y="20859"/>
                </a:lnTo>
                <a:lnTo>
                  <a:pt x="13449" y="18823"/>
                </a:lnTo>
                <a:lnTo>
                  <a:pt x="6725" y="19995"/>
                </a:lnTo>
                <a:lnTo>
                  <a:pt x="14060" y="18638"/>
                </a:lnTo>
                <a:close/>
                <a:moveTo>
                  <a:pt x="13042" y="18514"/>
                </a:moveTo>
                <a:lnTo>
                  <a:pt x="12838" y="18556"/>
                </a:lnTo>
                <a:lnTo>
                  <a:pt x="13001" y="18521"/>
                </a:lnTo>
                <a:close/>
                <a:moveTo>
                  <a:pt x="10270" y="18477"/>
                </a:moveTo>
                <a:lnTo>
                  <a:pt x="7743" y="18946"/>
                </a:lnTo>
                <a:lnTo>
                  <a:pt x="8088" y="18842"/>
                </a:lnTo>
                <a:close/>
                <a:moveTo>
                  <a:pt x="14060" y="17774"/>
                </a:moveTo>
                <a:lnTo>
                  <a:pt x="14468" y="17774"/>
                </a:lnTo>
                <a:lnTo>
                  <a:pt x="8151" y="19255"/>
                </a:lnTo>
                <a:lnTo>
                  <a:pt x="14060" y="18206"/>
                </a:lnTo>
                <a:lnTo>
                  <a:pt x="14468" y="18206"/>
                </a:lnTo>
                <a:lnTo>
                  <a:pt x="13001" y="18521"/>
                </a:lnTo>
                <a:lnTo>
                  <a:pt x="6725" y="19563"/>
                </a:lnTo>
                <a:lnTo>
                  <a:pt x="6725" y="19378"/>
                </a:lnTo>
                <a:lnTo>
                  <a:pt x="12634" y="18082"/>
                </a:lnTo>
                <a:lnTo>
                  <a:pt x="10270" y="18477"/>
                </a:lnTo>
                <a:close/>
                <a:moveTo>
                  <a:pt x="21192" y="17650"/>
                </a:moveTo>
                <a:lnTo>
                  <a:pt x="18340" y="18946"/>
                </a:lnTo>
                <a:lnTo>
                  <a:pt x="21600" y="18391"/>
                </a:lnTo>
                <a:lnTo>
                  <a:pt x="21600" y="18514"/>
                </a:lnTo>
                <a:lnTo>
                  <a:pt x="18747" y="19255"/>
                </a:lnTo>
                <a:lnTo>
                  <a:pt x="21600" y="18823"/>
                </a:lnTo>
                <a:lnTo>
                  <a:pt x="18747" y="19687"/>
                </a:lnTo>
                <a:lnTo>
                  <a:pt x="21600" y="19255"/>
                </a:lnTo>
                <a:lnTo>
                  <a:pt x="21600" y="19378"/>
                </a:lnTo>
                <a:lnTo>
                  <a:pt x="18340" y="20674"/>
                </a:lnTo>
                <a:lnTo>
                  <a:pt x="21192" y="19378"/>
                </a:lnTo>
                <a:lnTo>
                  <a:pt x="18340" y="19995"/>
                </a:lnTo>
                <a:lnTo>
                  <a:pt x="17932" y="19995"/>
                </a:lnTo>
                <a:lnTo>
                  <a:pt x="17932" y="19810"/>
                </a:lnTo>
                <a:lnTo>
                  <a:pt x="20785" y="18946"/>
                </a:lnTo>
                <a:lnTo>
                  <a:pt x="18340" y="19563"/>
                </a:lnTo>
                <a:lnTo>
                  <a:pt x="17932" y="19563"/>
                </a:lnTo>
                <a:lnTo>
                  <a:pt x="17932" y="19378"/>
                </a:lnTo>
                <a:lnTo>
                  <a:pt x="20785" y="18638"/>
                </a:lnTo>
                <a:lnTo>
                  <a:pt x="18340" y="19070"/>
                </a:lnTo>
                <a:lnTo>
                  <a:pt x="17932" y="19070"/>
                </a:lnTo>
                <a:close/>
                <a:moveTo>
                  <a:pt x="2853" y="17650"/>
                </a:moveTo>
                <a:lnTo>
                  <a:pt x="1019" y="17959"/>
                </a:lnTo>
                <a:lnTo>
                  <a:pt x="1186" y="17903"/>
                </a:lnTo>
                <a:close/>
                <a:moveTo>
                  <a:pt x="2853" y="17650"/>
                </a:moveTo>
                <a:lnTo>
                  <a:pt x="408" y="18946"/>
                </a:lnTo>
                <a:lnTo>
                  <a:pt x="2853" y="18514"/>
                </a:lnTo>
                <a:lnTo>
                  <a:pt x="2853" y="18638"/>
                </a:lnTo>
                <a:lnTo>
                  <a:pt x="2377" y="18830"/>
                </a:lnTo>
                <a:lnTo>
                  <a:pt x="0" y="19070"/>
                </a:lnTo>
                <a:close/>
                <a:moveTo>
                  <a:pt x="2853" y="17218"/>
                </a:moveTo>
                <a:lnTo>
                  <a:pt x="2853" y="17342"/>
                </a:lnTo>
                <a:lnTo>
                  <a:pt x="1186" y="17903"/>
                </a:lnTo>
                <a:lnTo>
                  <a:pt x="0" y="18082"/>
                </a:lnTo>
                <a:lnTo>
                  <a:pt x="2445" y="17465"/>
                </a:lnTo>
                <a:lnTo>
                  <a:pt x="0" y="17774"/>
                </a:lnTo>
                <a:lnTo>
                  <a:pt x="1223" y="17218"/>
                </a:lnTo>
                <a:lnTo>
                  <a:pt x="408" y="17650"/>
                </a:lnTo>
                <a:close/>
                <a:moveTo>
                  <a:pt x="10270" y="17181"/>
                </a:moveTo>
                <a:lnTo>
                  <a:pt x="7743" y="17650"/>
                </a:lnTo>
                <a:lnTo>
                  <a:pt x="8088" y="17546"/>
                </a:lnTo>
                <a:close/>
                <a:moveTo>
                  <a:pt x="12658" y="17048"/>
                </a:moveTo>
                <a:lnTo>
                  <a:pt x="8762" y="17774"/>
                </a:lnTo>
                <a:lnTo>
                  <a:pt x="9648" y="17573"/>
                </a:lnTo>
                <a:close/>
                <a:moveTo>
                  <a:pt x="14060" y="16786"/>
                </a:moveTo>
                <a:lnTo>
                  <a:pt x="14468" y="16786"/>
                </a:lnTo>
                <a:lnTo>
                  <a:pt x="14468" y="16910"/>
                </a:lnTo>
                <a:lnTo>
                  <a:pt x="8088" y="18842"/>
                </a:lnTo>
                <a:lnTo>
                  <a:pt x="6725" y="19070"/>
                </a:lnTo>
                <a:lnTo>
                  <a:pt x="13449" y="16910"/>
                </a:lnTo>
                <a:lnTo>
                  <a:pt x="12658" y="17048"/>
                </a:lnTo>
                <a:close/>
                <a:moveTo>
                  <a:pt x="14060" y="16478"/>
                </a:moveTo>
                <a:lnTo>
                  <a:pt x="14468" y="16478"/>
                </a:lnTo>
                <a:lnTo>
                  <a:pt x="9648" y="17573"/>
                </a:lnTo>
                <a:lnTo>
                  <a:pt x="6725" y="18082"/>
                </a:lnTo>
                <a:lnTo>
                  <a:pt x="12634" y="16786"/>
                </a:lnTo>
                <a:lnTo>
                  <a:pt x="10270" y="17181"/>
                </a:lnTo>
                <a:close/>
                <a:moveTo>
                  <a:pt x="2853" y="16478"/>
                </a:moveTo>
                <a:lnTo>
                  <a:pt x="1223" y="17218"/>
                </a:lnTo>
                <a:lnTo>
                  <a:pt x="2527" y="16527"/>
                </a:lnTo>
                <a:close/>
                <a:moveTo>
                  <a:pt x="21192" y="16354"/>
                </a:moveTo>
                <a:lnTo>
                  <a:pt x="18340" y="17650"/>
                </a:lnTo>
                <a:lnTo>
                  <a:pt x="21600" y="17033"/>
                </a:lnTo>
                <a:lnTo>
                  <a:pt x="21600" y="17218"/>
                </a:lnTo>
                <a:lnTo>
                  <a:pt x="18747" y="17959"/>
                </a:lnTo>
                <a:lnTo>
                  <a:pt x="21600" y="17465"/>
                </a:lnTo>
                <a:lnTo>
                  <a:pt x="21192" y="17650"/>
                </a:lnTo>
                <a:lnTo>
                  <a:pt x="18340" y="18082"/>
                </a:lnTo>
                <a:lnTo>
                  <a:pt x="17932" y="18082"/>
                </a:lnTo>
                <a:lnTo>
                  <a:pt x="20785" y="17342"/>
                </a:lnTo>
                <a:lnTo>
                  <a:pt x="18340" y="17774"/>
                </a:lnTo>
                <a:lnTo>
                  <a:pt x="17932" y="17774"/>
                </a:lnTo>
                <a:close/>
                <a:moveTo>
                  <a:pt x="2853" y="16354"/>
                </a:moveTo>
                <a:lnTo>
                  <a:pt x="2527" y="16527"/>
                </a:lnTo>
                <a:lnTo>
                  <a:pt x="0" y="16910"/>
                </a:lnTo>
                <a:lnTo>
                  <a:pt x="0" y="16786"/>
                </a:lnTo>
                <a:lnTo>
                  <a:pt x="519" y="16590"/>
                </a:lnTo>
                <a:close/>
                <a:moveTo>
                  <a:pt x="1630" y="16169"/>
                </a:moveTo>
                <a:lnTo>
                  <a:pt x="519" y="16590"/>
                </a:lnTo>
                <a:lnTo>
                  <a:pt x="408" y="16601"/>
                </a:lnTo>
                <a:close/>
                <a:moveTo>
                  <a:pt x="1630" y="16025"/>
                </a:moveTo>
                <a:lnTo>
                  <a:pt x="1019" y="16169"/>
                </a:lnTo>
                <a:lnTo>
                  <a:pt x="1121" y="16128"/>
                </a:lnTo>
                <a:close/>
                <a:moveTo>
                  <a:pt x="2853" y="15737"/>
                </a:moveTo>
                <a:lnTo>
                  <a:pt x="1630" y="16169"/>
                </a:lnTo>
                <a:lnTo>
                  <a:pt x="2445" y="15861"/>
                </a:lnTo>
                <a:lnTo>
                  <a:pt x="1630" y="16025"/>
                </a:lnTo>
                <a:close/>
                <a:moveTo>
                  <a:pt x="2242" y="15675"/>
                </a:moveTo>
                <a:lnTo>
                  <a:pt x="1121" y="16128"/>
                </a:lnTo>
                <a:lnTo>
                  <a:pt x="0" y="16354"/>
                </a:lnTo>
                <a:close/>
                <a:moveTo>
                  <a:pt x="2445" y="15614"/>
                </a:moveTo>
                <a:lnTo>
                  <a:pt x="2242" y="15675"/>
                </a:lnTo>
                <a:lnTo>
                  <a:pt x="2377" y="15621"/>
                </a:lnTo>
                <a:close/>
                <a:moveTo>
                  <a:pt x="815" y="15264"/>
                </a:moveTo>
                <a:lnTo>
                  <a:pt x="439" y="15425"/>
                </a:lnTo>
                <a:lnTo>
                  <a:pt x="408" y="15429"/>
                </a:lnTo>
                <a:close/>
                <a:moveTo>
                  <a:pt x="2853" y="15182"/>
                </a:moveTo>
                <a:lnTo>
                  <a:pt x="1019" y="15737"/>
                </a:lnTo>
                <a:lnTo>
                  <a:pt x="2853" y="15305"/>
                </a:lnTo>
                <a:lnTo>
                  <a:pt x="2853" y="15429"/>
                </a:lnTo>
                <a:lnTo>
                  <a:pt x="2377" y="15621"/>
                </a:lnTo>
                <a:lnTo>
                  <a:pt x="0" y="15861"/>
                </a:lnTo>
                <a:lnTo>
                  <a:pt x="1834" y="15305"/>
                </a:lnTo>
                <a:lnTo>
                  <a:pt x="0" y="15614"/>
                </a:lnTo>
                <a:lnTo>
                  <a:pt x="439" y="15425"/>
                </a:lnTo>
                <a:close/>
                <a:moveTo>
                  <a:pt x="21600" y="14997"/>
                </a:moveTo>
                <a:lnTo>
                  <a:pt x="19358" y="15614"/>
                </a:lnTo>
                <a:lnTo>
                  <a:pt x="21600" y="15182"/>
                </a:lnTo>
                <a:lnTo>
                  <a:pt x="21600" y="15305"/>
                </a:lnTo>
                <a:lnTo>
                  <a:pt x="18747" y="16169"/>
                </a:lnTo>
                <a:lnTo>
                  <a:pt x="21600" y="15614"/>
                </a:lnTo>
                <a:lnTo>
                  <a:pt x="21600" y="15737"/>
                </a:lnTo>
                <a:lnTo>
                  <a:pt x="18747" y="16601"/>
                </a:lnTo>
                <a:lnTo>
                  <a:pt x="21600" y="16169"/>
                </a:lnTo>
                <a:lnTo>
                  <a:pt x="21192" y="16354"/>
                </a:lnTo>
                <a:lnTo>
                  <a:pt x="18340" y="16910"/>
                </a:lnTo>
                <a:lnTo>
                  <a:pt x="17932" y="16786"/>
                </a:lnTo>
                <a:lnTo>
                  <a:pt x="21192" y="15737"/>
                </a:lnTo>
                <a:lnTo>
                  <a:pt x="18340" y="16354"/>
                </a:lnTo>
                <a:lnTo>
                  <a:pt x="17932" y="16354"/>
                </a:lnTo>
                <a:lnTo>
                  <a:pt x="20785" y="15429"/>
                </a:lnTo>
                <a:lnTo>
                  <a:pt x="18340" y="15861"/>
                </a:lnTo>
                <a:lnTo>
                  <a:pt x="17932" y="15861"/>
                </a:lnTo>
                <a:lnTo>
                  <a:pt x="20785" y="15182"/>
                </a:lnTo>
                <a:lnTo>
                  <a:pt x="18340" y="15614"/>
                </a:lnTo>
                <a:lnTo>
                  <a:pt x="17932" y="15614"/>
                </a:lnTo>
                <a:lnTo>
                  <a:pt x="18509" y="15406"/>
                </a:lnTo>
                <a:close/>
                <a:moveTo>
                  <a:pt x="21192" y="14441"/>
                </a:moveTo>
                <a:lnTo>
                  <a:pt x="18509" y="15406"/>
                </a:lnTo>
                <a:lnTo>
                  <a:pt x="18340" y="15429"/>
                </a:lnTo>
                <a:lnTo>
                  <a:pt x="20959" y="14487"/>
                </a:lnTo>
                <a:close/>
                <a:moveTo>
                  <a:pt x="8966" y="13906"/>
                </a:moveTo>
                <a:lnTo>
                  <a:pt x="7743" y="14133"/>
                </a:lnTo>
                <a:lnTo>
                  <a:pt x="8099" y="14041"/>
                </a:lnTo>
                <a:close/>
                <a:moveTo>
                  <a:pt x="21600" y="13701"/>
                </a:moveTo>
                <a:lnTo>
                  <a:pt x="18698" y="14744"/>
                </a:lnTo>
                <a:lnTo>
                  <a:pt x="18340" y="14873"/>
                </a:lnTo>
                <a:lnTo>
                  <a:pt x="21600" y="14256"/>
                </a:lnTo>
                <a:lnTo>
                  <a:pt x="20959" y="14487"/>
                </a:lnTo>
                <a:lnTo>
                  <a:pt x="18340" y="14997"/>
                </a:lnTo>
                <a:lnTo>
                  <a:pt x="17932" y="14997"/>
                </a:lnTo>
                <a:lnTo>
                  <a:pt x="17932" y="14873"/>
                </a:lnTo>
                <a:lnTo>
                  <a:pt x="21192" y="13824"/>
                </a:lnTo>
                <a:lnTo>
                  <a:pt x="18340" y="14256"/>
                </a:lnTo>
                <a:lnTo>
                  <a:pt x="17932" y="14256"/>
                </a:lnTo>
                <a:lnTo>
                  <a:pt x="19155" y="13839"/>
                </a:lnTo>
                <a:lnTo>
                  <a:pt x="18340" y="14133"/>
                </a:lnTo>
                <a:close/>
                <a:moveTo>
                  <a:pt x="14060" y="13701"/>
                </a:moveTo>
                <a:lnTo>
                  <a:pt x="14468" y="13701"/>
                </a:lnTo>
                <a:lnTo>
                  <a:pt x="7743" y="15429"/>
                </a:lnTo>
                <a:lnTo>
                  <a:pt x="14060" y="14256"/>
                </a:lnTo>
                <a:lnTo>
                  <a:pt x="14468" y="14256"/>
                </a:lnTo>
                <a:lnTo>
                  <a:pt x="14468" y="14441"/>
                </a:lnTo>
                <a:lnTo>
                  <a:pt x="9170" y="15429"/>
                </a:lnTo>
                <a:lnTo>
                  <a:pt x="14060" y="14565"/>
                </a:lnTo>
                <a:lnTo>
                  <a:pt x="14468" y="14565"/>
                </a:lnTo>
                <a:lnTo>
                  <a:pt x="8151" y="16046"/>
                </a:lnTo>
                <a:lnTo>
                  <a:pt x="14060" y="14997"/>
                </a:lnTo>
                <a:lnTo>
                  <a:pt x="14468" y="14997"/>
                </a:lnTo>
                <a:lnTo>
                  <a:pt x="8151" y="16601"/>
                </a:lnTo>
                <a:lnTo>
                  <a:pt x="14060" y="15429"/>
                </a:lnTo>
                <a:lnTo>
                  <a:pt x="14468" y="15429"/>
                </a:lnTo>
                <a:lnTo>
                  <a:pt x="14468" y="15614"/>
                </a:lnTo>
                <a:lnTo>
                  <a:pt x="8088" y="17546"/>
                </a:lnTo>
                <a:lnTo>
                  <a:pt x="6725" y="17774"/>
                </a:lnTo>
                <a:lnTo>
                  <a:pt x="13449" y="15737"/>
                </a:lnTo>
                <a:lnTo>
                  <a:pt x="6725" y="16910"/>
                </a:lnTo>
                <a:lnTo>
                  <a:pt x="6725" y="16786"/>
                </a:lnTo>
                <a:lnTo>
                  <a:pt x="13042" y="15305"/>
                </a:lnTo>
                <a:lnTo>
                  <a:pt x="6725" y="16354"/>
                </a:lnTo>
                <a:lnTo>
                  <a:pt x="12634" y="14873"/>
                </a:lnTo>
                <a:lnTo>
                  <a:pt x="6725" y="15861"/>
                </a:lnTo>
                <a:lnTo>
                  <a:pt x="12023" y="14750"/>
                </a:lnTo>
                <a:lnTo>
                  <a:pt x="6725" y="15614"/>
                </a:lnTo>
                <a:lnTo>
                  <a:pt x="12972" y="13951"/>
                </a:lnTo>
                <a:lnTo>
                  <a:pt x="13449" y="13824"/>
                </a:lnTo>
                <a:lnTo>
                  <a:pt x="6725" y="14997"/>
                </a:lnTo>
                <a:lnTo>
                  <a:pt x="6725" y="14873"/>
                </a:lnTo>
                <a:lnTo>
                  <a:pt x="8114" y="14651"/>
                </a:lnTo>
                <a:lnTo>
                  <a:pt x="7743" y="14750"/>
                </a:lnTo>
                <a:lnTo>
                  <a:pt x="9273" y="14466"/>
                </a:lnTo>
                <a:close/>
                <a:moveTo>
                  <a:pt x="14060" y="13577"/>
                </a:moveTo>
                <a:lnTo>
                  <a:pt x="9273" y="14466"/>
                </a:lnTo>
                <a:lnTo>
                  <a:pt x="8114" y="14651"/>
                </a:lnTo>
                <a:lnTo>
                  <a:pt x="8376" y="14581"/>
                </a:lnTo>
                <a:close/>
                <a:moveTo>
                  <a:pt x="815" y="13269"/>
                </a:moveTo>
                <a:lnTo>
                  <a:pt x="519" y="13381"/>
                </a:lnTo>
                <a:lnTo>
                  <a:pt x="408" y="13392"/>
                </a:lnTo>
                <a:close/>
                <a:moveTo>
                  <a:pt x="9033" y="13217"/>
                </a:moveTo>
                <a:lnTo>
                  <a:pt x="8151" y="13392"/>
                </a:lnTo>
                <a:lnTo>
                  <a:pt x="8533" y="13295"/>
                </a:lnTo>
                <a:close/>
                <a:moveTo>
                  <a:pt x="21192" y="13145"/>
                </a:moveTo>
                <a:lnTo>
                  <a:pt x="19155" y="13839"/>
                </a:lnTo>
                <a:lnTo>
                  <a:pt x="21007" y="13173"/>
                </a:lnTo>
                <a:close/>
                <a:moveTo>
                  <a:pt x="2853" y="13145"/>
                </a:moveTo>
                <a:lnTo>
                  <a:pt x="408" y="14133"/>
                </a:lnTo>
                <a:lnTo>
                  <a:pt x="2853" y="13701"/>
                </a:lnTo>
                <a:lnTo>
                  <a:pt x="2853" y="13824"/>
                </a:lnTo>
                <a:lnTo>
                  <a:pt x="630" y="14778"/>
                </a:lnTo>
                <a:lnTo>
                  <a:pt x="408" y="14873"/>
                </a:lnTo>
                <a:lnTo>
                  <a:pt x="2853" y="14441"/>
                </a:lnTo>
                <a:lnTo>
                  <a:pt x="815" y="15264"/>
                </a:lnTo>
                <a:lnTo>
                  <a:pt x="2445" y="14565"/>
                </a:lnTo>
                <a:lnTo>
                  <a:pt x="0" y="14997"/>
                </a:lnTo>
                <a:lnTo>
                  <a:pt x="0" y="14873"/>
                </a:lnTo>
                <a:lnTo>
                  <a:pt x="2445" y="13824"/>
                </a:lnTo>
                <a:lnTo>
                  <a:pt x="0" y="14256"/>
                </a:lnTo>
                <a:lnTo>
                  <a:pt x="2445" y="13269"/>
                </a:lnTo>
                <a:lnTo>
                  <a:pt x="0" y="13577"/>
                </a:lnTo>
                <a:lnTo>
                  <a:pt x="519" y="13381"/>
                </a:lnTo>
                <a:close/>
                <a:moveTo>
                  <a:pt x="14060" y="12960"/>
                </a:moveTo>
                <a:lnTo>
                  <a:pt x="14468" y="12960"/>
                </a:lnTo>
                <a:lnTo>
                  <a:pt x="8376" y="14581"/>
                </a:lnTo>
                <a:lnTo>
                  <a:pt x="6725" y="14873"/>
                </a:lnTo>
                <a:lnTo>
                  <a:pt x="13042" y="13269"/>
                </a:lnTo>
                <a:lnTo>
                  <a:pt x="8966" y="13906"/>
                </a:lnTo>
                <a:close/>
                <a:moveTo>
                  <a:pt x="14060" y="12219"/>
                </a:moveTo>
                <a:lnTo>
                  <a:pt x="14468" y="12219"/>
                </a:lnTo>
                <a:lnTo>
                  <a:pt x="14468" y="12405"/>
                </a:lnTo>
                <a:lnTo>
                  <a:pt x="8099" y="14041"/>
                </a:lnTo>
                <a:lnTo>
                  <a:pt x="6725" y="14256"/>
                </a:lnTo>
                <a:lnTo>
                  <a:pt x="13449" y="12528"/>
                </a:lnTo>
                <a:lnTo>
                  <a:pt x="9033" y="13217"/>
                </a:lnTo>
                <a:close/>
                <a:moveTo>
                  <a:pt x="2853" y="11664"/>
                </a:moveTo>
                <a:lnTo>
                  <a:pt x="408" y="12960"/>
                </a:lnTo>
                <a:lnTo>
                  <a:pt x="2853" y="12528"/>
                </a:lnTo>
                <a:lnTo>
                  <a:pt x="2853" y="12651"/>
                </a:lnTo>
                <a:lnTo>
                  <a:pt x="815" y="13269"/>
                </a:lnTo>
                <a:lnTo>
                  <a:pt x="2445" y="12651"/>
                </a:lnTo>
                <a:lnTo>
                  <a:pt x="0" y="13145"/>
                </a:lnTo>
                <a:close/>
                <a:moveTo>
                  <a:pt x="21600" y="11541"/>
                </a:moveTo>
                <a:lnTo>
                  <a:pt x="18340" y="12960"/>
                </a:lnTo>
                <a:lnTo>
                  <a:pt x="21600" y="12405"/>
                </a:lnTo>
                <a:lnTo>
                  <a:pt x="21600" y="12528"/>
                </a:lnTo>
                <a:lnTo>
                  <a:pt x="18747" y="13392"/>
                </a:lnTo>
                <a:lnTo>
                  <a:pt x="21600" y="12960"/>
                </a:lnTo>
                <a:lnTo>
                  <a:pt x="21007" y="13173"/>
                </a:lnTo>
                <a:lnTo>
                  <a:pt x="18340" y="13577"/>
                </a:lnTo>
                <a:lnTo>
                  <a:pt x="17932" y="13577"/>
                </a:lnTo>
                <a:lnTo>
                  <a:pt x="21192" y="12651"/>
                </a:lnTo>
                <a:lnTo>
                  <a:pt x="18340" y="13145"/>
                </a:lnTo>
                <a:lnTo>
                  <a:pt x="17932" y="13145"/>
                </a:lnTo>
                <a:lnTo>
                  <a:pt x="21039" y="11616"/>
                </a:lnTo>
                <a:close/>
                <a:moveTo>
                  <a:pt x="21192" y="11541"/>
                </a:moveTo>
                <a:lnTo>
                  <a:pt x="21039" y="11616"/>
                </a:lnTo>
                <a:lnTo>
                  <a:pt x="20279" y="11718"/>
                </a:lnTo>
                <a:close/>
                <a:moveTo>
                  <a:pt x="2242" y="11294"/>
                </a:moveTo>
                <a:lnTo>
                  <a:pt x="1019" y="11787"/>
                </a:lnTo>
                <a:lnTo>
                  <a:pt x="2853" y="11355"/>
                </a:lnTo>
                <a:lnTo>
                  <a:pt x="2853" y="11541"/>
                </a:lnTo>
                <a:lnTo>
                  <a:pt x="1426" y="11787"/>
                </a:lnTo>
                <a:lnTo>
                  <a:pt x="2853" y="11664"/>
                </a:lnTo>
                <a:lnTo>
                  <a:pt x="0" y="12096"/>
                </a:lnTo>
                <a:lnTo>
                  <a:pt x="1834" y="11664"/>
                </a:lnTo>
                <a:lnTo>
                  <a:pt x="0" y="11973"/>
                </a:lnTo>
                <a:close/>
                <a:moveTo>
                  <a:pt x="21600" y="11232"/>
                </a:moveTo>
                <a:lnTo>
                  <a:pt x="21600" y="11355"/>
                </a:lnTo>
                <a:lnTo>
                  <a:pt x="19766" y="11787"/>
                </a:lnTo>
                <a:lnTo>
                  <a:pt x="20279" y="11718"/>
                </a:lnTo>
                <a:lnTo>
                  <a:pt x="18340" y="12096"/>
                </a:lnTo>
                <a:lnTo>
                  <a:pt x="17932" y="12096"/>
                </a:lnTo>
                <a:lnTo>
                  <a:pt x="20174" y="11664"/>
                </a:lnTo>
                <a:lnTo>
                  <a:pt x="18340" y="11973"/>
                </a:lnTo>
                <a:lnTo>
                  <a:pt x="17932" y="11973"/>
                </a:lnTo>
                <a:lnTo>
                  <a:pt x="19644" y="11528"/>
                </a:lnTo>
                <a:close/>
                <a:moveTo>
                  <a:pt x="20785" y="11232"/>
                </a:moveTo>
                <a:lnTo>
                  <a:pt x="19644" y="11528"/>
                </a:lnTo>
                <a:lnTo>
                  <a:pt x="18747" y="11664"/>
                </a:lnTo>
                <a:lnTo>
                  <a:pt x="20562" y="11271"/>
                </a:lnTo>
                <a:close/>
                <a:moveTo>
                  <a:pt x="2445" y="11232"/>
                </a:moveTo>
                <a:lnTo>
                  <a:pt x="2242" y="11294"/>
                </a:lnTo>
                <a:lnTo>
                  <a:pt x="2355" y="11248"/>
                </a:lnTo>
                <a:close/>
                <a:moveTo>
                  <a:pt x="13065" y="10990"/>
                </a:moveTo>
                <a:lnTo>
                  <a:pt x="10189" y="11541"/>
                </a:lnTo>
                <a:lnTo>
                  <a:pt x="11348" y="11290"/>
                </a:lnTo>
                <a:close/>
                <a:moveTo>
                  <a:pt x="14060" y="10800"/>
                </a:moveTo>
                <a:lnTo>
                  <a:pt x="14468" y="10800"/>
                </a:lnTo>
                <a:lnTo>
                  <a:pt x="7743" y="12960"/>
                </a:lnTo>
                <a:lnTo>
                  <a:pt x="14060" y="11787"/>
                </a:lnTo>
                <a:lnTo>
                  <a:pt x="14468" y="11787"/>
                </a:lnTo>
                <a:lnTo>
                  <a:pt x="8533" y="13295"/>
                </a:lnTo>
                <a:lnTo>
                  <a:pt x="6725" y="13577"/>
                </a:lnTo>
                <a:lnTo>
                  <a:pt x="13042" y="12096"/>
                </a:lnTo>
                <a:lnTo>
                  <a:pt x="6725" y="13145"/>
                </a:lnTo>
                <a:lnTo>
                  <a:pt x="13449" y="10923"/>
                </a:lnTo>
                <a:lnTo>
                  <a:pt x="13065" y="10990"/>
                </a:lnTo>
                <a:close/>
                <a:moveTo>
                  <a:pt x="20377" y="10692"/>
                </a:moveTo>
                <a:lnTo>
                  <a:pt x="18340" y="11541"/>
                </a:lnTo>
                <a:lnTo>
                  <a:pt x="21600" y="10923"/>
                </a:lnTo>
                <a:lnTo>
                  <a:pt x="21600" y="11047"/>
                </a:lnTo>
                <a:lnTo>
                  <a:pt x="20562" y="11271"/>
                </a:lnTo>
                <a:lnTo>
                  <a:pt x="18340" y="11664"/>
                </a:lnTo>
                <a:lnTo>
                  <a:pt x="17932" y="11664"/>
                </a:lnTo>
                <a:close/>
                <a:moveTo>
                  <a:pt x="12634" y="10615"/>
                </a:moveTo>
                <a:lnTo>
                  <a:pt x="12228" y="10708"/>
                </a:lnTo>
                <a:lnTo>
                  <a:pt x="7743" y="11541"/>
                </a:lnTo>
                <a:lnTo>
                  <a:pt x="8171" y="11407"/>
                </a:lnTo>
                <a:close/>
                <a:moveTo>
                  <a:pt x="21192" y="10368"/>
                </a:moveTo>
                <a:lnTo>
                  <a:pt x="20377" y="10692"/>
                </a:lnTo>
                <a:lnTo>
                  <a:pt x="21134" y="10377"/>
                </a:lnTo>
                <a:close/>
                <a:moveTo>
                  <a:pt x="14060" y="10368"/>
                </a:moveTo>
                <a:lnTo>
                  <a:pt x="14468" y="10368"/>
                </a:lnTo>
                <a:lnTo>
                  <a:pt x="8762" y="11541"/>
                </a:lnTo>
                <a:lnTo>
                  <a:pt x="14060" y="10615"/>
                </a:lnTo>
                <a:lnTo>
                  <a:pt x="14468" y="10615"/>
                </a:lnTo>
                <a:lnTo>
                  <a:pt x="11348" y="11290"/>
                </a:lnTo>
                <a:lnTo>
                  <a:pt x="6725" y="12096"/>
                </a:lnTo>
                <a:lnTo>
                  <a:pt x="11004" y="11232"/>
                </a:lnTo>
                <a:lnTo>
                  <a:pt x="6725" y="11973"/>
                </a:lnTo>
                <a:lnTo>
                  <a:pt x="12228" y="10708"/>
                </a:lnTo>
                <a:close/>
                <a:moveTo>
                  <a:pt x="7743" y="10364"/>
                </a:moveTo>
                <a:lnTo>
                  <a:pt x="7174" y="10608"/>
                </a:lnTo>
                <a:lnTo>
                  <a:pt x="7132" y="10615"/>
                </a:lnTo>
                <a:close/>
                <a:moveTo>
                  <a:pt x="21600" y="10183"/>
                </a:moveTo>
                <a:lnTo>
                  <a:pt x="21134" y="10377"/>
                </a:lnTo>
                <a:lnTo>
                  <a:pt x="18340" y="10800"/>
                </a:lnTo>
                <a:lnTo>
                  <a:pt x="17932" y="10800"/>
                </a:lnTo>
                <a:lnTo>
                  <a:pt x="18340" y="10615"/>
                </a:lnTo>
                <a:close/>
                <a:moveTo>
                  <a:pt x="2853" y="10183"/>
                </a:moveTo>
                <a:lnTo>
                  <a:pt x="2853" y="10368"/>
                </a:lnTo>
                <a:lnTo>
                  <a:pt x="408" y="11541"/>
                </a:lnTo>
                <a:lnTo>
                  <a:pt x="2853" y="11047"/>
                </a:lnTo>
                <a:lnTo>
                  <a:pt x="2355" y="11248"/>
                </a:lnTo>
                <a:lnTo>
                  <a:pt x="0" y="11664"/>
                </a:lnTo>
                <a:lnTo>
                  <a:pt x="2445" y="10368"/>
                </a:lnTo>
                <a:lnTo>
                  <a:pt x="0" y="10800"/>
                </a:lnTo>
                <a:lnTo>
                  <a:pt x="571" y="10528"/>
                </a:lnTo>
                <a:lnTo>
                  <a:pt x="408" y="10615"/>
                </a:lnTo>
                <a:close/>
                <a:moveTo>
                  <a:pt x="14060" y="9442"/>
                </a:moveTo>
                <a:lnTo>
                  <a:pt x="14468" y="9442"/>
                </a:lnTo>
                <a:lnTo>
                  <a:pt x="8171" y="11407"/>
                </a:lnTo>
                <a:lnTo>
                  <a:pt x="6725" y="11664"/>
                </a:lnTo>
                <a:lnTo>
                  <a:pt x="13449" y="9627"/>
                </a:lnTo>
                <a:lnTo>
                  <a:pt x="6725" y="10800"/>
                </a:lnTo>
                <a:lnTo>
                  <a:pt x="7174" y="10608"/>
                </a:lnTo>
                <a:close/>
                <a:moveTo>
                  <a:pt x="2853" y="9442"/>
                </a:moveTo>
                <a:lnTo>
                  <a:pt x="571" y="10528"/>
                </a:lnTo>
                <a:lnTo>
                  <a:pt x="2507" y="9502"/>
                </a:lnTo>
                <a:close/>
                <a:moveTo>
                  <a:pt x="18747" y="9195"/>
                </a:moveTo>
                <a:lnTo>
                  <a:pt x="18340" y="9751"/>
                </a:lnTo>
                <a:lnTo>
                  <a:pt x="21600" y="9195"/>
                </a:lnTo>
                <a:lnTo>
                  <a:pt x="18340" y="10615"/>
                </a:lnTo>
                <a:lnTo>
                  <a:pt x="21192" y="9319"/>
                </a:lnTo>
                <a:lnTo>
                  <a:pt x="18340" y="9936"/>
                </a:lnTo>
                <a:lnTo>
                  <a:pt x="17932" y="9936"/>
                </a:lnTo>
                <a:lnTo>
                  <a:pt x="17932" y="9751"/>
                </a:lnTo>
                <a:close/>
                <a:moveTo>
                  <a:pt x="17932" y="9195"/>
                </a:moveTo>
                <a:lnTo>
                  <a:pt x="18747" y="9195"/>
                </a:lnTo>
                <a:lnTo>
                  <a:pt x="18340" y="9319"/>
                </a:lnTo>
                <a:lnTo>
                  <a:pt x="17932" y="9319"/>
                </a:lnTo>
                <a:close/>
                <a:moveTo>
                  <a:pt x="7132" y="9195"/>
                </a:moveTo>
                <a:lnTo>
                  <a:pt x="7743" y="9195"/>
                </a:lnTo>
                <a:lnTo>
                  <a:pt x="7132" y="9751"/>
                </a:lnTo>
                <a:lnTo>
                  <a:pt x="10596" y="9195"/>
                </a:lnTo>
                <a:lnTo>
                  <a:pt x="7743" y="10364"/>
                </a:lnTo>
                <a:lnTo>
                  <a:pt x="10189" y="9319"/>
                </a:lnTo>
                <a:lnTo>
                  <a:pt x="6725" y="9936"/>
                </a:lnTo>
                <a:lnTo>
                  <a:pt x="6725" y="9751"/>
                </a:lnTo>
                <a:close/>
                <a:moveTo>
                  <a:pt x="6725" y="9195"/>
                </a:moveTo>
                <a:lnTo>
                  <a:pt x="7132" y="9195"/>
                </a:lnTo>
                <a:lnTo>
                  <a:pt x="6725" y="9319"/>
                </a:lnTo>
                <a:close/>
                <a:moveTo>
                  <a:pt x="1019" y="9195"/>
                </a:moveTo>
                <a:lnTo>
                  <a:pt x="408" y="9751"/>
                </a:lnTo>
                <a:lnTo>
                  <a:pt x="2853" y="9319"/>
                </a:lnTo>
                <a:lnTo>
                  <a:pt x="2507" y="9502"/>
                </a:lnTo>
                <a:lnTo>
                  <a:pt x="0" y="9936"/>
                </a:lnTo>
                <a:lnTo>
                  <a:pt x="0" y="9751"/>
                </a:lnTo>
                <a:close/>
                <a:moveTo>
                  <a:pt x="0" y="9195"/>
                </a:moveTo>
                <a:lnTo>
                  <a:pt x="1019" y="9195"/>
                </a:lnTo>
                <a:lnTo>
                  <a:pt x="0" y="9319"/>
                </a:lnTo>
                <a:close/>
                <a:moveTo>
                  <a:pt x="21192" y="8146"/>
                </a:moveTo>
                <a:lnTo>
                  <a:pt x="21600" y="8146"/>
                </a:lnTo>
                <a:lnTo>
                  <a:pt x="21600" y="8331"/>
                </a:lnTo>
                <a:lnTo>
                  <a:pt x="21192" y="8331"/>
                </a:lnTo>
                <a:close/>
                <a:moveTo>
                  <a:pt x="17592" y="8052"/>
                </a:moveTo>
                <a:lnTo>
                  <a:pt x="17391" y="8135"/>
                </a:lnTo>
                <a:lnTo>
                  <a:pt x="17321" y="8146"/>
                </a:lnTo>
                <a:close/>
                <a:moveTo>
                  <a:pt x="21192" y="7838"/>
                </a:moveTo>
                <a:lnTo>
                  <a:pt x="21192" y="8146"/>
                </a:lnTo>
                <a:lnTo>
                  <a:pt x="20785" y="8331"/>
                </a:lnTo>
                <a:lnTo>
                  <a:pt x="20785" y="7906"/>
                </a:lnTo>
                <a:close/>
                <a:moveTo>
                  <a:pt x="20785" y="7838"/>
                </a:moveTo>
                <a:lnTo>
                  <a:pt x="20785" y="7906"/>
                </a:lnTo>
                <a:lnTo>
                  <a:pt x="19859" y="8062"/>
                </a:lnTo>
                <a:close/>
                <a:moveTo>
                  <a:pt x="20785" y="7591"/>
                </a:moveTo>
                <a:lnTo>
                  <a:pt x="19359" y="8146"/>
                </a:lnTo>
                <a:lnTo>
                  <a:pt x="19859" y="8062"/>
                </a:lnTo>
                <a:lnTo>
                  <a:pt x="18747" y="8331"/>
                </a:lnTo>
                <a:lnTo>
                  <a:pt x="18340" y="8331"/>
                </a:lnTo>
                <a:lnTo>
                  <a:pt x="20174" y="7714"/>
                </a:lnTo>
                <a:lnTo>
                  <a:pt x="16913" y="8331"/>
                </a:lnTo>
                <a:lnTo>
                  <a:pt x="17391" y="8135"/>
                </a:lnTo>
                <a:close/>
                <a:moveTo>
                  <a:pt x="12128" y="6820"/>
                </a:moveTo>
                <a:lnTo>
                  <a:pt x="8550" y="7612"/>
                </a:lnTo>
                <a:lnTo>
                  <a:pt x="7132" y="7838"/>
                </a:lnTo>
                <a:close/>
                <a:moveTo>
                  <a:pt x="18747" y="6727"/>
                </a:moveTo>
                <a:lnTo>
                  <a:pt x="14139" y="8123"/>
                </a:lnTo>
                <a:lnTo>
                  <a:pt x="14060" y="8146"/>
                </a:lnTo>
                <a:lnTo>
                  <a:pt x="20174" y="6974"/>
                </a:lnTo>
                <a:lnTo>
                  <a:pt x="20174" y="7159"/>
                </a:lnTo>
                <a:lnTo>
                  <a:pt x="17592" y="8052"/>
                </a:lnTo>
                <a:lnTo>
                  <a:pt x="19494" y="7271"/>
                </a:lnTo>
                <a:lnTo>
                  <a:pt x="19766" y="7159"/>
                </a:lnTo>
                <a:lnTo>
                  <a:pt x="13042" y="8331"/>
                </a:lnTo>
                <a:close/>
                <a:moveTo>
                  <a:pt x="6363" y="6197"/>
                </a:moveTo>
                <a:lnTo>
                  <a:pt x="3464" y="6727"/>
                </a:lnTo>
                <a:lnTo>
                  <a:pt x="3899" y="6620"/>
                </a:lnTo>
                <a:close/>
                <a:moveTo>
                  <a:pt x="18747" y="5986"/>
                </a:moveTo>
                <a:lnTo>
                  <a:pt x="10596" y="8023"/>
                </a:lnTo>
                <a:lnTo>
                  <a:pt x="19359" y="6542"/>
                </a:lnTo>
                <a:lnTo>
                  <a:pt x="18747" y="6727"/>
                </a:lnTo>
                <a:lnTo>
                  <a:pt x="9577" y="8331"/>
                </a:lnTo>
                <a:lnTo>
                  <a:pt x="9170" y="8331"/>
                </a:lnTo>
                <a:lnTo>
                  <a:pt x="17321" y="6233"/>
                </a:lnTo>
                <a:lnTo>
                  <a:pt x="5298" y="8331"/>
                </a:lnTo>
                <a:lnTo>
                  <a:pt x="8550" y="7612"/>
                </a:lnTo>
                <a:close/>
                <a:moveTo>
                  <a:pt x="12634" y="5122"/>
                </a:moveTo>
                <a:lnTo>
                  <a:pt x="6870" y="6233"/>
                </a:lnTo>
                <a:lnTo>
                  <a:pt x="11807" y="5264"/>
                </a:lnTo>
                <a:close/>
                <a:moveTo>
                  <a:pt x="15894" y="4937"/>
                </a:moveTo>
                <a:lnTo>
                  <a:pt x="15186" y="5116"/>
                </a:lnTo>
                <a:lnTo>
                  <a:pt x="7743" y="6418"/>
                </a:lnTo>
                <a:lnTo>
                  <a:pt x="10436" y="5911"/>
                </a:lnTo>
                <a:close/>
                <a:moveTo>
                  <a:pt x="16913" y="4814"/>
                </a:moveTo>
                <a:lnTo>
                  <a:pt x="17321" y="4814"/>
                </a:lnTo>
                <a:lnTo>
                  <a:pt x="3872" y="8023"/>
                </a:lnTo>
                <a:lnTo>
                  <a:pt x="17932" y="5554"/>
                </a:lnTo>
                <a:lnTo>
                  <a:pt x="18340" y="5554"/>
                </a:lnTo>
                <a:lnTo>
                  <a:pt x="12128" y="6820"/>
                </a:lnTo>
                <a:lnTo>
                  <a:pt x="15894" y="5986"/>
                </a:lnTo>
                <a:lnTo>
                  <a:pt x="2445" y="8331"/>
                </a:lnTo>
                <a:lnTo>
                  <a:pt x="15186" y="5116"/>
                </a:lnTo>
                <a:close/>
                <a:moveTo>
                  <a:pt x="16913" y="4690"/>
                </a:moveTo>
                <a:lnTo>
                  <a:pt x="10436" y="5911"/>
                </a:lnTo>
                <a:lnTo>
                  <a:pt x="1019" y="7591"/>
                </a:lnTo>
                <a:lnTo>
                  <a:pt x="10189" y="5801"/>
                </a:lnTo>
                <a:lnTo>
                  <a:pt x="1426" y="7282"/>
                </a:lnTo>
                <a:lnTo>
                  <a:pt x="6870" y="6233"/>
                </a:lnTo>
                <a:lnTo>
                  <a:pt x="5298" y="6542"/>
                </a:lnTo>
                <a:close/>
                <a:moveTo>
                  <a:pt x="16302" y="4382"/>
                </a:moveTo>
                <a:lnTo>
                  <a:pt x="11807" y="5264"/>
                </a:lnTo>
                <a:lnTo>
                  <a:pt x="6363" y="6197"/>
                </a:lnTo>
                <a:close/>
                <a:moveTo>
                  <a:pt x="9170" y="3950"/>
                </a:moveTo>
                <a:lnTo>
                  <a:pt x="4687" y="5404"/>
                </a:lnTo>
                <a:lnTo>
                  <a:pt x="8871" y="4001"/>
                </a:lnTo>
                <a:close/>
                <a:moveTo>
                  <a:pt x="15487" y="3765"/>
                </a:moveTo>
                <a:lnTo>
                  <a:pt x="3899" y="6620"/>
                </a:lnTo>
                <a:lnTo>
                  <a:pt x="1834" y="6974"/>
                </a:lnTo>
                <a:lnTo>
                  <a:pt x="1834" y="6850"/>
                </a:lnTo>
                <a:lnTo>
                  <a:pt x="14060" y="4073"/>
                </a:lnTo>
                <a:lnTo>
                  <a:pt x="3464" y="5801"/>
                </a:lnTo>
                <a:lnTo>
                  <a:pt x="4687" y="5404"/>
                </a:lnTo>
                <a:lnTo>
                  <a:pt x="3872" y="5678"/>
                </a:lnTo>
                <a:close/>
                <a:moveTo>
                  <a:pt x="6317" y="3765"/>
                </a:moveTo>
                <a:lnTo>
                  <a:pt x="6725" y="3765"/>
                </a:lnTo>
                <a:lnTo>
                  <a:pt x="5298" y="4505"/>
                </a:lnTo>
                <a:lnTo>
                  <a:pt x="9577" y="3765"/>
                </a:lnTo>
                <a:lnTo>
                  <a:pt x="8871" y="4001"/>
                </a:lnTo>
                <a:lnTo>
                  <a:pt x="4891" y="4690"/>
                </a:lnTo>
                <a:lnTo>
                  <a:pt x="4891" y="4505"/>
                </a:lnTo>
                <a:close/>
                <a:moveTo>
                  <a:pt x="12634" y="2345"/>
                </a:moveTo>
                <a:lnTo>
                  <a:pt x="11378" y="2585"/>
                </a:lnTo>
                <a:lnTo>
                  <a:pt x="11777" y="2480"/>
                </a:lnTo>
                <a:close/>
                <a:moveTo>
                  <a:pt x="14060" y="2160"/>
                </a:moveTo>
                <a:lnTo>
                  <a:pt x="14060" y="2345"/>
                </a:lnTo>
                <a:lnTo>
                  <a:pt x="14875" y="3086"/>
                </a:lnTo>
                <a:lnTo>
                  <a:pt x="14060" y="2469"/>
                </a:lnTo>
                <a:lnTo>
                  <a:pt x="10189" y="3209"/>
                </a:lnTo>
                <a:lnTo>
                  <a:pt x="9577" y="3209"/>
                </a:lnTo>
                <a:lnTo>
                  <a:pt x="9577" y="3086"/>
                </a:lnTo>
                <a:lnTo>
                  <a:pt x="12023" y="2592"/>
                </a:lnTo>
                <a:lnTo>
                  <a:pt x="8762" y="3209"/>
                </a:lnTo>
                <a:lnTo>
                  <a:pt x="8762" y="3086"/>
                </a:lnTo>
                <a:lnTo>
                  <a:pt x="11378" y="2585"/>
                </a:lnTo>
                <a:lnTo>
                  <a:pt x="10189" y="2901"/>
                </a:lnTo>
                <a:close/>
                <a:moveTo>
                  <a:pt x="11615" y="555"/>
                </a:moveTo>
                <a:lnTo>
                  <a:pt x="8762" y="2037"/>
                </a:lnTo>
                <a:lnTo>
                  <a:pt x="12634" y="1296"/>
                </a:lnTo>
                <a:lnTo>
                  <a:pt x="7743" y="3086"/>
                </a:lnTo>
                <a:lnTo>
                  <a:pt x="13449" y="2037"/>
                </a:lnTo>
                <a:lnTo>
                  <a:pt x="11777" y="2480"/>
                </a:lnTo>
                <a:lnTo>
                  <a:pt x="7132" y="3209"/>
                </a:lnTo>
                <a:lnTo>
                  <a:pt x="6725" y="3209"/>
                </a:lnTo>
                <a:lnTo>
                  <a:pt x="6725" y="3086"/>
                </a:lnTo>
                <a:lnTo>
                  <a:pt x="12023" y="1481"/>
                </a:lnTo>
                <a:lnTo>
                  <a:pt x="8151" y="2160"/>
                </a:lnTo>
                <a:lnTo>
                  <a:pt x="8151" y="2037"/>
                </a:lnTo>
                <a:lnTo>
                  <a:pt x="10800" y="661"/>
                </a:lnTo>
                <a:close/>
                <a:moveTo>
                  <a:pt x="11004" y="555"/>
                </a:moveTo>
                <a:lnTo>
                  <a:pt x="10800" y="661"/>
                </a:lnTo>
                <a:lnTo>
                  <a:pt x="10189" y="741"/>
                </a:lnTo>
                <a:lnTo>
                  <a:pt x="10205" y="728"/>
                </a:lnTo>
                <a:close/>
                <a:moveTo>
                  <a:pt x="10596" y="0"/>
                </a:moveTo>
                <a:lnTo>
                  <a:pt x="11004" y="123"/>
                </a:lnTo>
                <a:lnTo>
                  <a:pt x="10205" y="728"/>
                </a:lnTo>
                <a:lnTo>
                  <a:pt x="9577" y="864"/>
                </a:lnTo>
                <a:lnTo>
                  <a:pt x="10596" y="309"/>
                </a:lnTo>
                <a:lnTo>
                  <a:pt x="10596" y="123"/>
                </a:lnTo>
                <a:close/>
              </a:path>
            </a:pathLst>
          </a:cu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1120" name="组合 121"/>
          <p:cNvGrpSpPr/>
          <p:nvPr/>
        </p:nvGrpSpPr>
        <p:grpSpPr>
          <a:xfrm>
            <a:off x="1657375" y="3486648"/>
            <a:ext cx="1181931" cy="1368282"/>
            <a:chOff x="0" y="0"/>
            <a:chExt cx="1181930" cy="1368280"/>
          </a:xfrm>
        </p:grpSpPr>
        <p:sp>
          <p:nvSpPr>
            <p:cNvPr id="1115" name="Freeform 40"/>
            <p:cNvSpPr/>
            <p:nvPr/>
          </p:nvSpPr>
          <p:spPr>
            <a:xfrm>
              <a:off x="929775" y="1116125"/>
              <a:ext cx="252156" cy="252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009" y="1565"/>
                  </a:moveTo>
                  <a:lnTo>
                    <a:pt x="5478" y="1252"/>
                  </a:lnTo>
                  <a:lnTo>
                    <a:pt x="1096" y="5478"/>
                  </a:lnTo>
                  <a:lnTo>
                    <a:pt x="10957" y="0"/>
                  </a:lnTo>
                  <a:lnTo>
                    <a:pt x="1096" y="5948"/>
                  </a:lnTo>
                  <a:lnTo>
                    <a:pt x="11426" y="0"/>
                  </a:lnTo>
                  <a:lnTo>
                    <a:pt x="783" y="6261"/>
                  </a:lnTo>
                  <a:lnTo>
                    <a:pt x="11739" y="0"/>
                  </a:lnTo>
                  <a:lnTo>
                    <a:pt x="313" y="7513"/>
                  </a:lnTo>
                  <a:lnTo>
                    <a:pt x="12991" y="470"/>
                  </a:lnTo>
                  <a:lnTo>
                    <a:pt x="0" y="8609"/>
                  </a:lnTo>
                  <a:lnTo>
                    <a:pt x="14087" y="470"/>
                  </a:lnTo>
                  <a:lnTo>
                    <a:pt x="0" y="9391"/>
                  </a:lnTo>
                  <a:lnTo>
                    <a:pt x="14870" y="783"/>
                  </a:lnTo>
                  <a:lnTo>
                    <a:pt x="0" y="9861"/>
                  </a:lnTo>
                  <a:lnTo>
                    <a:pt x="15339" y="1252"/>
                  </a:lnTo>
                  <a:lnTo>
                    <a:pt x="0" y="10643"/>
                  </a:lnTo>
                  <a:lnTo>
                    <a:pt x="16122" y="1565"/>
                  </a:lnTo>
                  <a:lnTo>
                    <a:pt x="0" y="11426"/>
                  </a:lnTo>
                  <a:lnTo>
                    <a:pt x="16904" y="2035"/>
                  </a:lnTo>
                  <a:lnTo>
                    <a:pt x="0" y="12991"/>
                  </a:lnTo>
                  <a:lnTo>
                    <a:pt x="17687" y="2817"/>
                  </a:lnTo>
                  <a:lnTo>
                    <a:pt x="313" y="14087"/>
                  </a:lnTo>
                  <a:lnTo>
                    <a:pt x="18470" y="3600"/>
                  </a:lnTo>
                  <a:lnTo>
                    <a:pt x="313" y="14087"/>
                  </a:lnTo>
                  <a:lnTo>
                    <a:pt x="18783" y="3600"/>
                  </a:lnTo>
                  <a:lnTo>
                    <a:pt x="783" y="15339"/>
                  </a:lnTo>
                  <a:lnTo>
                    <a:pt x="19252" y="4383"/>
                  </a:lnTo>
                  <a:lnTo>
                    <a:pt x="1096" y="16122"/>
                  </a:lnTo>
                  <a:lnTo>
                    <a:pt x="20035" y="5478"/>
                  </a:lnTo>
                  <a:lnTo>
                    <a:pt x="1565" y="16435"/>
                  </a:lnTo>
                  <a:lnTo>
                    <a:pt x="20348" y="5948"/>
                  </a:lnTo>
                  <a:lnTo>
                    <a:pt x="2348" y="17687"/>
                  </a:lnTo>
                  <a:lnTo>
                    <a:pt x="20817" y="7043"/>
                  </a:lnTo>
                  <a:lnTo>
                    <a:pt x="3130" y="18470"/>
                  </a:lnTo>
                  <a:lnTo>
                    <a:pt x="21130" y="7826"/>
                  </a:lnTo>
                  <a:lnTo>
                    <a:pt x="3913" y="19252"/>
                  </a:lnTo>
                  <a:lnTo>
                    <a:pt x="21130" y="9391"/>
                  </a:lnTo>
                  <a:lnTo>
                    <a:pt x="5478" y="20348"/>
                  </a:lnTo>
                  <a:lnTo>
                    <a:pt x="21600" y="10957"/>
                  </a:lnTo>
                  <a:lnTo>
                    <a:pt x="5791" y="20348"/>
                  </a:lnTo>
                  <a:lnTo>
                    <a:pt x="21600" y="11426"/>
                  </a:lnTo>
                  <a:lnTo>
                    <a:pt x="7826" y="21130"/>
                  </a:lnTo>
                  <a:lnTo>
                    <a:pt x="21130" y="13304"/>
                  </a:lnTo>
                  <a:lnTo>
                    <a:pt x="7826" y="21130"/>
                  </a:lnTo>
                  <a:lnTo>
                    <a:pt x="21130" y="13304"/>
                  </a:lnTo>
                  <a:lnTo>
                    <a:pt x="9861" y="21600"/>
                  </a:lnTo>
                  <a:lnTo>
                    <a:pt x="20348" y="15339"/>
                  </a:lnTo>
                  <a:lnTo>
                    <a:pt x="12209" y="21600"/>
                  </a:lnTo>
                  <a:lnTo>
                    <a:pt x="19252" y="17217"/>
                  </a:lnTo>
                  <a:lnTo>
                    <a:pt x="15652" y="20348"/>
                  </a:lnTo>
                  <a:lnTo>
                    <a:pt x="16435" y="20035"/>
                  </a:lnTo>
                </a:path>
              </a:pathLst>
            </a:custGeom>
            <a:noFill/>
            <a:ln w="3175" cap="rnd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16" name="Freeform 40"/>
            <p:cNvSpPr/>
            <p:nvPr/>
          </p:nvSpPr>
          <p:spPr>
            <a:xfrm>
              <a:off x="605681" y="956020"/>
              <a:ext cx="252156" cy="252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009" y="1565"/>
                  </a:moveTo>
                  <a:lnTo>
                    <a:pt x="5478" y="1252"/>
                  </a:lnTo>
                  <a:lnTo>
                    <a:pt x="1096" y="5478"/>
                  </a:lnTo>
                  <a:lnTo>
                    <a:pt x="10957" y="0"/>
                  </a:lnTo>
                  <a:lnTo>
                    <a:pt x="1096" y="5948"/>
                  </a:lnTo>
                  <a:lnTo>
                    <a:pt x="11426" y="0"/>
                  </a:lnTo>
                  <a:lnTo>
                    <a:pt x="783" y="6261"/>
                  </a:lnTo>
                  <a:lnTo>
                    <a:pt x="11739" y="0"/>
                  </a:lnTo>
                  <a:lnTo>
                    <a:pt x="313" y="7513"/>
                  </a:lnTo>
                  <a:lnTo>
                    <a:pt x="12991" y="470"/>
                  </a:lnTo>
                  <a:lnTo>
                    <a:pt x="0" y="8609"/>
                  </a:lnTo>
                  <a:lnTo>
                    <a:pt x="14087" y="470"/>
                  </a:lnTo>
                  <a:lnTo>
                    <a:pt x="0" y="9391"/>
                  </a:lnTo>
                  <a:lnTo>
                    <a:pt x="14870" y="783"/>
                  </a:lnTo>
                  <a:lnTo>
                    <a:pt x="0" y="9861"/>
                  </a:lnTo>
                  <a:lnTo>
                    <a:pt x="15339" y="1252"/>
                  </a:lnTo>
                  <a:lnTo>
                    <a:pt x="0" y="10643"/>
                  </a:lnTo>
                  <a:lnTo>
                    <a:pt x="16122" y="1565"/>
                  </a:lnTo>
                  <a:lnTo>
                    <a:pt x="0" y="11426"/>
                  </a:lnTo>
                  <a:lnTo>
                    <a:pt x="16904" y="2035"/>
                  </a:lnTo>
                  <a:lnTo>
                    <a:pt x="0" y="12991"/>
                  </a:lnTo>
                  <a:lnTo>
                    <a:pt x="17687" y="2817"/>
                  </a:lnTo>
                  <a:lnTo>
                    <a:pt x="313" y="14087"/>
                  </a:lnTo>
                  <a:lnTo>
                    <a:pt x="18470" y="3600"/>
                  </a:lnTo>
                  <a:lnTo>
                    <a:pt x="313" y="14087"/>
                  </a:lnTo>
                  <a:lnTo>
                    <a:pt x="18783" y="3600"/>
                  </a:lnTo>
                  <a:lnTo>
                    <a:pt x="783" y="15339"/>
                  </a:lnTo>
                  <a:lnTo>
                    <a:pt x="19252" y="4383"/>
                  </a:lnTo>
                  <a:lnTo>
                    <a:pt x="1096" y="16122"/>
                  </a:lnTo>
                  <a:lnTo>
                    <a:pt x="20035" y="5478"/>
                  </a:lnTo>
                  <a:lnTo>
                    <a:pt x="1565" y="16435"/>
                  </a:lnTo>
                  <a:lnTo>
                    <a:pt x="20348" y="5948"/>
                  </a:lnTo>
                  <a:lnTo>
                    <a:pt x="2348" y="17687"/>
                  </a:lnTo>
                  <a:lnTo>
                    <a:pt x="20817" y="7043"/>
                  </a:lnTo>
                  <a:lnTo>
                    <a:pt x="3130" y="18470"/>
                  </a:lnTo>
                  <a:lnTo>
                    <a:pt x="21130" y="7826"/>
                  </a:lnTo>
                  <a:lnTo>
                    <a:pt x="3913" y="19252"/>
                  </a:lnTo>
                  <a:lnTo>
                    <a:pt x="21130" y="9391"/>
                  </a:lnTo>
                  <a:lnTo>
                    <a:pt x="5478" y="20348"/>
                  </a:lnTo>
                  <a:lnTo>
                    <a:pt x="21600" y="10957"/>
                  </a:lnTo>
                  <a:lnTo>
                    <a:pt x="5791" y="20348"/>
                  </a:lnTo>
                  <a:lnTo>
                    <a:pt x="21600" y="11426"/>
                  </a:lnTo>
                  <a:lnTo>
                    <a:pt x="7826" y="21130"/>
                  </a:lnTo>
                  <a:lnTo>
                    <a:pt x="21130" y="13304"/>
                  </a:lnTo>
                  <a:lnTo>
                    <a:pt x="7826" y="21130"/>
                  </a:lnTo>
                  <a:lnTo>
                    <a:pt x="21130" y="13304"/>
                  </a:lnTo>
                  <a:lnTo>
                    <a:pt x="9861" y="21600"/>
                  </a:lnTo>
                  <a:lnTo>
                    <a:pt x="20348" y="15339"/>
                  </a:lnTo>
                  <a:lnTo>
                    <a:pt x="12209" y="21600"/>
                  </a:lnTo>
                  <a:lnTo>
                    <a:pt x="19252" y="17217"/>
                  </a:lnTo>
                  <a:lnTo>
                    <a:pt x="15652" y="20348"/>
                  </a:lnTo>
                  <a:lnTo>
                    <a:pt x="16435" y="20035"/>
                  </a:lnTo>
                </a:path>
              </a:pathLst>
            </a:custGeom>
            <a:noFill/>
            <a:ln w="3175" cap="rnd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17" name="Freeform 40"/>
            <p:cNvSpPr/>
            <p:nvPr/>
          </p:nvSpPr>
          <p:spPr>
            <a:xfrm>
              <a:off x="322621" y="693068"/>
              <a:ext cx="252156" cy="252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009" y="1565"/>
                  </a:moveTo>
                  <a:lnTo>
                    <a:pt x="5478" y="1252"/>
                  </a:lnTo>
                  <a:lnTo>
                    <a:pt x="1096" y="5478"/>
                  </a:lnTo>
                  <a:lnTo>
                    <a:pt x="10957" y="0"/>
                  </a:lnTo>
                  <a:lnTo>
                    <a:pt x="1096" y="5948"/>
                  </a:lnTo>
                  <a:lnTo>
                    <a:pt x="11426" y="0"/>
                  </a:lnTo>
                  <a:lnTo>
                    <a:pt x="783" y="6261"/>
                  </a:lnTo>
                  <a:lnTo>
                    <a:pt x="11739" y="0"/>
                  </a:lnTo>
                  <a:lnTo>
                    <a:pt x="313" y="7513"/>
                  </a:lnTo>
                  <a:lnTo>
                    <a:pt x="12991" y="470"/>
                  </a:lnTo>
                  <a:lnTo>
                    <a:pt x="0" y="8609"/>
                  </a:lnTo>
                  <a:lnTo>
                    <a:pt x="14087" y="470"/>
                  </a:lnTo>
                  <a:lnTo>
                    <a:pt x="0" y="9391"/>
                  </a:lnTo>
                  <a:lnTo>
                    <a:pt x="14870" y="783"/>
                  </a:lnTo>
                  <a:lnTo>
                    <a:pt x="0" y="9861"/>
                  </a:lnTo>
                  <a:lnTo>
                    <a:pt x="15339" y="1252"/>
                  </a:lnTo>
                  <a:lnTo>
                    <a:pt x="0" y="10643"/>
                  </a:lnTo>
                  <a:lnTo>
                    <a:pt x="16122" y="1565"/>
                  </a:lnTo>
                  <a:lnTo>
                    <a:pt x="0" y="11426"/>
                  </a:lnTo>
                  <a:lnTo>
                    <a:pt x="16904" y="2035"/>
                  </a:lnTo>
                  <a:lnTo>
                    <a:pt x="0" y="12991"/>
                  </a:lnTo>
                  <a:lnTo>
                    <a:pt x="17687" y="2817"/>
                  </a:lnTo>
                  <a:lnTo>
                    <a:pt x="313" y="14087"/>
                  </a:lnTo>
                  <a:lnTo>
                    <a:pt x="18470" y="3600"/>
                  </a:lnTo>
                  <a:lnTo>
                    <a:pt x="313" y="14087"/>
                  </a:lnTo>
                  <a:lnTo>
                    <a:pt x="18783" y="3600"/>
                  </a:lnTo>
                  <a:lnTo>
                    <a:pt x="783" y="15339"/>
                  </a:lnTo>
                  <a:lnTo>
                    <a:pt x="19252" y="4383"/>
                  </a:lnTo>
                  <a:lnTo>
                    <a:pt x="1096" y="16122"/>
                  </a:lnTo>
                  <a:lnTo>
                    <a:pt x="20035" y="5478"/>
                  </a:lnTo>
                  <a:lnTo>
                    <a:pt x="1565" y="16435"/>
                  </a:lnTo>
                  <a:lnTo>
                    <a:pt x="20348" y="5948"/>
                  </a:lnTo>
                  <a:lnTo>
                    <a:pt x="2348" y="17687"/>
                  </a:lnTo>
                  <a:lnTo>
                    <a:pt x="20817" y="7043"/>
                  </a:lnTo>
                  <a:lnTo>
                    <a:pt x="3130" y="18470"/>
                  </a:lnTo>
                  <a:lnTo>
                    <a:pt x="21130" y="7826"/>
                  </a:lnTo>
                  <a:lnTo>
                    <a:pt x="3913" y="19252"/>
                  </a:lnTo>
                  <a:lnTo>
                    <a:pt x="21130" y="9391"/>
                  </a:lnTo>
                  <a:lnTo>
                    <a:pt x="5478" y="20348"/>
                  </a:lnTo>
                  <a:lnTo>
                    <a:pt x="21600" y="10957"/>
                  </a:lnTo>
                  <a:lnTo>
                    <a:pt x="5791" y="20348"/>
                  </a:lnTo>
                  <a:lnTo>
                    <a:pt x="21600" y="11426"/>
                  </a:lnTo>
                  <a:lnTo>
                    <a:pt x="7826" y="21130"/>
                  </a:lnTo>
                  <a:lnTo>
                    <a:pt x="21130" y="13304"/>
                  </a:lnTo>
                  <a:lnTo>
                    <a:pt x="7826" y="21130"/>
                  </a:lnTo>
                  <a:lnTo>
                    <a:pt x="21130" y="13304"/>
                  </a:lnTo>
                  <a:lnTo>
                    <a:pt x="9861" y="21600"/>
                  </a:lnTo>
                  <a:lnTo>
                    <a:pt x="20348" y="15339"/>
                  </a:lnTo>
                  <a:lnTo>
                    <a:pt x="12209" y="21600"/>
                  </a:lnTo>
                  <a:lnTo>
                    <a:pt x="19252" y="17217"/>
                  </a:lnTo>
                  <a:lnTo>
                    <a:pt x="15652" y="20348"/>
                  </a:lnTo>
                  <a:lnTo>
                    <a:pt x="16435" y="20035"/>
                  </a:lnTo>
                </a:path>
              </a:pathLst>
            </a:custGeom>
            <a:noFill/>
            <a:ln w="3175" cap="rnd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18" name="Freeform 40"/>
            <p:cNvSpPr/>
            <p:nvPr/>
          </p:nvSpPr>
          <p:spPr>
            <a:xfrm>
              <a:off x="118693" y="355600"/>
              <a:ext cx="252155" cy="252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009" y="1565"/>
                  </a:moveTo>
                  <a:lnTo>
                    <a:pt x="5478" y="1252"/>
                  </a:lnTo>
                  <a:lnTo>
                    <a:pt x="1096" y="5478"/>
                  </a:lnTo>
                  <a:lnTo>
                    <a:pt x="10957" y="0"/>
                  </a:lnTo>
                  <a:lnTo>
                    <a:pt x="1096" y="5948"/>
                  </a:lnTo>
                  <a:lnTo>
                    <a:pt x="11426" y="0"/>
                  </a:lnTo>
                  <a:lnTo>
                    <a:pt x="783" y="6261"/>
                  </a:lnTo>
                  <a:lnTo>
                    <a:pt x="11739" y="0"/>
                  </a:lnTo>
                  <a:lnTo>
                    <a:pt x="313" y="7513"/>
                  </a:lnTo>
                  <a:lnTo>
                    <a:pt x="12991" y="470"/>
                  </a:lnTo>
                  <a:lnTo>
                    <a:pt x="0" y="8609"/>
                  </a:lnTo>
                  <a:lnTo>
                    <a:pt x="14087" y="470"/>
                  </a:lnTo>
                  <a:lnTo>
                    <a:pt x="0" y="9391"/>
                  </a:lnTo>
                  <a:lnTo>
                    <a:pt x="14870" y="783"/>
                  </a:lnTo>
                  <a:lnTo>
                    <a:pt x="0" y="9861"/>
                  </a:lnTo>
                  <a:lnTo>
                    <a:pt x="15339" y="1252"/>
                  </a:lnTo>
                  <a:lnTo>
                    <a:pt x="0" y="10643"/>
                  </a:lnTo>
                  <a:lnTo>
                    <a:pt x="16122" y="1565"/>
                  </a:lnTo>
                  <a:lnTo>
                    <a:pt x="0" y="11426"/>
                  </a:lnTo>
                  <a:lnTo>
                    <a:pt x="16904" y="2035"/>
                  </a:lnTo>
                  <a:lnTo>
                    <a:pt x="0" y="12991"/>
                  </a:lnTo>
                  <a:lnTo>
                    <a:pt x="17687" y="2817"/>
                  </a:lnTo>
                  <a:lnTo>
                    <a:pt x="313" y="14087"/>
                  </a:lnTo>
                  <a:lnTo>
                    <a:pt x="18470" y="3600"/>
                  </a:lnTo>
                  <a:lnTo>
                    <a:pt x="313" y="14087"/>
                  </a:lnTo>
                  <a:lnTo>
                    <a:pt x="18783" y="3600"/>
                  </a:lnTo>
                  <a:lnTo>
                    <a:pt x="783" y="15339"/>
                  </a:lnTo>
                  <a:lnTo>
                    <a:pt x="19252" y="4383"/>
                  </a:lnTo>
                  <a:lnTo>
                    <a:pt x="1096" y="16122"/>
                  </a:lnTo>
                  <a:lnTo>
                    <a:pt x="20035" y="5478"/>
                  </a:lnTo>
                  <a:lnTo>
                    <a:pt x="1565" y="16435"/>
                  </a:lnTo>
                  <a:lnTo>
                    <a:pt x="20348" y="5948"/>
                  </a:lnTo>
                  <a:lnTo>
                    <a:pt x="2348" y="17687"/>
                  </a:lnTo>
                  <a:lnTo>
                    <a:pt x="20817" y="7043"/>
                  </a:lnTo>
                  <a:lnTo>
                    <a:pt x="3130" y="18470"/>
                  </a:lnTo>
                  <a:lnTo>
                    <a:pt x="21130" y="7826"/>
                  </a:lnTo>
                  <a:lnTo>
                    <a:pt x="3913" y="19252"/>
                  </a:lnTo>
                  <a:lnTo>
                    <a:pt x="21130" y="9391"/>
                  </a:lnTo>
                  <a:lnTo>
                    <a:pt x="5478" y="20348"/>
                  </a:lnTo>
                  <a:lnTo>
                    <a:pt x="21600" y="10957"/>
                  </a:lnTo>
                  <a:lnTo>
                    <a:pt x="5791" y="20348"/>
                  </a:lnTo>
                  <a:lnTo>
                    <a:pt x="21600" y="11426"/>
                  </a:lnTo>
                  <a:lnTo>
                    <a:pt x="7826" y="21130"/>
                  </a:lnTo>
                  <a:lnTo>
                    <a:pt x="21130" y="13304"/>
                  </a:lnTo>
                  <a:lnTo>
                    <a:pt x="7826" y="21130"/>
                  </a:lnTo>
                  <a:lnTo>
                    <a:pt x="21130" y="13304"/>
                  </a:lnTo>
                  <a:lnTo>
                    <a:pt x="9861" y="21600"/>
                  </a:lnTo>
                  <a:lnTo>
                    <a:pt x="20348" y="15339"/>
                  </a:lnTo>
                  <a:lnTo>
                    <a:pt x="12209" y="21600"/>
                  </a:lnTo>
                  <a:lnTo>
                    <a:pt x="19252" y="17217"/>
                  </a:lnTo>
                  <a:lnTo>
                    <a:pt x="15652" y="20348"/>
                  </a:lnTo>
                  <a:lnTo>
                    <a:pt x="16435" y="20035"/>
                  </a:lnTo>
                </a:path>
              </a:pathLst>
            </a:custGeom>
            <a:noFill/>
            <a:ln w="3175" cap="rnd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19" name="Freeform 40"/>
            <p:cNvSpPr/>
            <p:nvPr/>
          </p:nvSpPr>
          <p:spPr>
            <a:xfrm>
              <a:off x="0" y="-1"/>
              <a:ext cx="252156" cy="252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009" y="1565"/>
                  </a:moveTo>
                  <a:lnTo>
                    <a:pt x="5478" y="1252"/>
                  </a:lnTo>
                  <a:lnTo>
                    <a:pt x="1096" y="5478"/>
                  </a:lnTo>
                  <a:lnTo>
                    <a:pt x="10957" y="0"/>
                  </a:lnTo>
                  <a:lnTo>
                    <a:pt x="1096" y="5948"/>
                  </a:lnTo>
                  <a:lnTo>
                    <a:pt x="11426" y="0"/>
                  </a:lnTo>
                  <a:lnTo>
                    <a:pt x="783" y="6261"/>
                  </a:lnTo>
                  <a:lnTo>
                    <a:pt x="11739" y="0"/>
                  </a:lnTo>
                  <a:lnTo>
                    <a:pt x="313" y="7513"/>
                  </a:lnTo>
                  <a:lnTo>
                    <a:pt x="12991" y="470"/>
                  </a:lnTo>
                  <a:lnTo>
                    <a:pt x="0" y="8609"/>
                  </a:lnTo>
                  <a:lnTo>
                    <a:pt x="14087" y="470"/>
                  </a:lnTo>
                  <a:lnTo>
                    <a:pt x="0" y="9391"/>
                  </a:lnTo>
                  <a:lnTo>
                    <a:pt x="14870" y="783"/>
                  </a:lnTo>
                  <a:lnTo>
                    <a:pt x="0" y="9861"/>
                  </a:lnTo>
                  <a:lnTo>
                    <a:pt x="15339" y="1252"/>
                  </a:lnTo>
                  <a:lnTo>
                    <a:pt x="0" y="10643"/>
                  </a:lnTo>
                  <a:lnTo>
                    <a:pt x="16122" y="1565"/>
                  </a:lnTo>
                  <a:lnTo>
                    <a:pt x="0" y="11426"/>
                  </a:lnTo>
                  <a:lnTo>
                    <a:pt x="16904" y="2035"/>
                  </a:lnTo>
                  <a:lnTo>
                    <a:pt x="0" y="12991"/>
                  </a:lnTo>
                  <a:lnTo>
                    <a:pt x="17687" y="2817"/>
                  </a:lnTo>
                  <a:lnTo>
                    <a:pt x="313" y="14087"/>
                  </a:lnTo>
                  <a:lnTo>
                    <a:pt x="18470" y="3600"/>
                  </a:lnTo>
                  <a:lnTo>
                    <a:pt x="313" y="14087"/>
                  </a:lnTo>
                  <a:lnTo>
                    <a:pt x="18783" y="3600"/>
                  </a:lnTo>
                  <a:lnTo>
                    <a:pt x="783" y="15339"/>
                  </a:lnTo>
                  <a:lnTo>
                    <a:pt x="19252" y="4383"/>
                  </a:lnTo>
                  <a:lnTo>
                    <a:pt x="1096" y="16122"/>
                  </a:lnTo>
                  <a:lnTo>
                    <a:pt x="20035" y="5478"/>
                  </a:lnTo>
                  <a:lnTo>
                    <a:pt x="1565" y="16435"/>
                  </a:lnTo>
                  <a:lnTo>
                    <a:pt x="20348" y="5948"/>
                  </a:lnTo>
                  <a:lnTo>
                    <a:pt x="2348" y="17687"/>
                  </a:lnTo>
                  <a:lnTo>
                    <a:pt x="20817" y="7043"/>
                  </a:lnTo>
                  <a:lnTo>
                    <a:pt x="3130" y="18470"/>
                  </a:lnTo>
                  <a:lnTo>
                    <a:pt x="21130" y="7826"/>
                  </a:lnTo>
                  <a:lnTo>
                    <a:pt x="3913" y="19252"/>
                  </a:lnTo>
                  <a:lnTo>
                    <a:pt x="21130" y="9391"/>
                  </a:lnTo>
                  <a:lnTo>
                    <a:pt x="5478" y="20348"/>
                  </a:lnTo>
                  <a:lnTo>
                    <a:pt x="21600" y="10957"/>
                  </a:lnTo>
                  <a:lnTo>
                    <a:pt x="5791" y="20348"/>
                  </a:lnTo>
                  <a:lnTo>
                    <a:pt x="21600" y="11426"/>
                  </a:lnTo>
                  <a:lnTo>
                    <a:pt x="7826" y="21130"/>
                  </a:lnTo>
                  <a:lnTo>
                    <a:pt x="21130" y="13304"/>
                  </a:lnTo>
                  <a:lnTo>
                    <a:pt x="7826" y="21130"/>
                  </a:lnTo>
                  <a:lnTo>
                    <a:pt x="21130" y="13304"/>
                  </a:lnTo>
                  <a:lnTo>
                    <a:pt x="9861" y="21600"/>
                  </a:lnTo>
                  <a:lnTo>
                    <a:pt x="20348" y="15339"/>
                  </a:lnTo>
                  <a:lnTo>
                    <a:pt x="12209" y="21600"/>
                  </a:lnTo>
                  <a:lnTo>
                    <a:pt x="19252" y="17217"/>
                  </a:lnTo>
                  <a:lnTo>
                    <a:pt x="15652" y="20348"/>
                  </a:lnTo>
                  <a:lnTo>
                    <a:pt x="16435" y="20035"/>
                  </a:lnTo>
                </a:path>
              </a:pathLst>
            </a:custGeom>
            <a:noFill/>
            <a:ln w="3175" cap="rnd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121" name="矩形 127"/>
          <p:cNvSpPr txBox="1"/>
          <p:nvPr/>
        </p:nvSpPr>
        <p:spPr>
          <a:xfrm>
            <a:off x="1872646" y="2873965"/>
            <a:ext cx="1044735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>
                <a:solidFill>
                  <a:schemeClr val="accent3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IDEA</a:t>
            </a:r>
          </a:p>
        </p:txBody>
      </p:sp>
      <p:sp>
        <p:nvSpPr>
          <p:cNvPr id="1122" name="Freeform 48"/>
          <p:cNvSpPr/>
          <p:nvPr/>
        </p:nvSpPr>
        <p:spPr>
          <a:xfrm>
            <a:off x="1657374" y="2705978"/>
            <a:ext cx="174626" cy="622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496"/>
                </a:lnTo>
                <a:lnTo>
                  <a:pt x="2945" y="0"/>
                </a:lnTo>
                <a:lnTo>
                  <a:pt x="0" y="882"/>
                </a:lnTo>
                <a:lnTo>
                  <a:pt x="5891" y="0"/>
                </a:lnTo>
                <a:lnTo>
                  <a:pt x="0" y="1157"/>
                </a:lnTo>
                <a:lnTo>
                  <a:pt x="7265" y="0"/>
                </a:lnTo>
                <a:lnTo>
                  <a:pt x="0" y="1818"/>
                </a:lnTo>
                <a:lnTo>
                  <a:pt x="11782" y="0"/>
                </a:lnTo>
                <a:lnTo>
                  <a:pt x="0" y="2259"/>
                </a:lnTo>
                <a:lnTo>
                  <a:pt x="14727" y="0"/>
                </a:lnTo>
                <a:lnTo>
                  <a:pt x="0" y="2755"/>
                </a:lnTo>
                <a:lnTo>
                  <a:pt x="18065" y="0"/>
                </a:lnTo>
                <a:lnTo>
                  <a:pt x="0" y="3416"/>
                </a:lnTo>
                <a:lnTo>
                  <a:pt x="21207" y="110"/>
                </a:lnTo>
                <a:lnTo>
                  <a:pt x="0" y="3802"/>
                </a:lnTo>
                <a:lnTo>
                  <a:pt x="21207" y="496"/>
                </a:lnTo>
                <a:lnTo>
                  <a:pt x="0" y="4463"/>
                </a:lnTo>
                <a:lnTo>
                  <a:pt x="21207" y="1157"/>
                </a:lnTo>
                <a:lnTo>
                  <a:pt x="0" y="4904"/>
                </a:lnTo>
                <a:lnTo>
                  <a:pt x="21207" y="1543"/>
                </a:lnTo>
                <a:lnTo>
                  <a:pt x="0" y="5400"/>
                </a:lnTo>
                <a:lnTo>
                  <a:pt x="21207" y="2094"/>
                </a:lnTo>
                <a:lnTo>
                  <a:pt x="0" y="5841"/>
                </a:lnTo>
                <a:lnTo>
                  <a:pt x="21207" y="2480"/>
                </a:lnTo>
                <a:lnTo>
                  <a:pt x="0" y="6061"/>
                </a:lnTo>
                <a:lnTo>
                  <a:pt x="21207" y="2755"/>
                </a:lnTo>
                <a:lnTo>
                  <a:pt x="0" y="6337"/>
                </a:lnTo>
                <a:lnTo>
                  <a:pt x="21207" y="3031"/>
                </a:lnTo>
                <a:lnTo>
                  <a:pt x="0" y="6502"/>
                </a:lnTo>
                <a:lnTo>
                  <a:pt x="21207" y="3141"/>
                </a:lnTo>
                <a:lnTo>
                  <a:pt x="0" y="6888"/>
                </a:lnTo>
                <a:lnTo>
                  <a:pt x="21207" y="3582"/>
                </a:lnTo>
                <a:lnTo>
                  <a:pt x="0" y="6888"/>
                </a:lnTo>
                <a:lnTo>
                  <a:pt x="21207" y="3582"/>
                </a:lnTo>
                <a:lnTo>
                  <a:pt x="0" y="7549"/>
                </a:lnTo>
                <a:lnTo>
                  <a:pt x="21207" y="4243"/>
                </a:lnTo>
                <a:lnTo>
                  <a:pt x="0" y="7824"/>
                </a:lnTo>
                <a:lnTo>
                  <a:pt x="21207" y="4463"/>
                </a:lnTo>
                <a:lnTo>
                  <a:pt x="0" y="8320"/>
                </a:lnTo>
                <a:lnTo>
                  <a:pt x="21207" y="5014"/>
                </a:lnTo>
                <a:lnTo>
                  <a:pt x="0" y="8596"/>
                </a:lnTo>
                <a:lnTo>
                  <a:pt x="21207" y="5290"/>
                </a:lnTo>
                <a:lnTo>
                  <a:pt x="0" y="8761"/>
                </a:lnTo>
                <a:lnTo>
                  <a:pt x="21207" y="5290"/>
                </a:lnTo>
                <a:lnTo>
                  <a:pt x="0" y="9257"/>
                </a:lnTo>
                <a:lnTo>
                  <a:pt x="21207" y="5951"/>
                </a:lnTo>
                <a:lnTo>
                  <a:pt x="0" y="9808"/>
                </a:lnTo>
                <a:lnTo>
                  <a:pt x="21207" y="6502"/>
                </a:lnTo>
                <a:lnTo>
                  <a:pt x="0" y="9918"/>
                </a:lnTo>
                <a:lnTo>
                  <a:pt x="21207" y="6612"/>
                </a:lnTo>
                <a:lnTo>
                  <a:pt x="0" y="10304"/>
                </a:lnTo>
                <a:lnTo>
                  <a:pt x="21207" y="6998"/>
                </a:lnTo>
                <a:lnTo>
                  <a:pt x="0" y="10580"/>
                </a:lnTo>
                <a:lnTo>
                  <a:pt x="21207" y="7273"/>
                </a:lnTo>
                <a:lnTo>
                  <a:pt x="0" y="11131"/>
                </a:lnTo>
                <a:lnTo>
                  <a:pt x="21207" y="7824"/>
                </a:lnTo>
                <a:lnTo>
                  <a:pt x="0" y="11627"/>
                </a:lnTo>
                <a:lnTo>
                  <a:pt x="21207" y="8320"/>
                </a:lnTo>
                <a:lnTo>
                  <a:pt x="0" y="12178"/>
                </a:lnTo>
                <a:lnTo>
                  <a:pt x="21207" y="8871"/>
                </a:lnTo>
                <a:lnTo>
                  <a:pt x="0" y="12563"/>
                </a:lnTo>
                <a:lnTo>
                  <a:pt x="21207" y="9257"/>
                </a:lnTo>
                <a:lnTo>
                  <a:pt x="0" y="12839"/>
                </a:lnTo>
                <a:lnTo>
                  <a:pt x="21207" y="9533"/>
                </a:lnTo>
                <a:lnTo>
                  <a:pt x="0" y="13390"/>
                </a:lnTo>
                <a:lnTo>
                  <a:pt x="21207" y="10084"/>
                </a:lnTo>
                <a:lnTo>
                  <a:pt x="0" y="14051"/>
                </a:lnTo>
                <a:lnTo>
                  <a:pt x="21207" y="10745"/>
                </a:lnTo>
                <a:lnTo>
                  <a:pt x="0" y="14547"/>
                </a:lnTo>
                <a:lnTo>
                  <a:pt x="21207" y="11241"/>
                </a:lnTo>
                <a:lnTo>
                  <a:pt x="0" y="15263"/>
                </a:lnTo>
                <a:lnTo>
                  <a:pt x="21207" y="11902"/>
                </a:lnTo>
                <a:lnTo>
                  <a:pt x="0" y="15759"/>
                </a:lnTo>
                <a:lnTo>
                  <a:pt x="21207" y="12453"/>
                </a:lnTo>
                <a:lnTo>
                  <a:pt x="0" y="15924"/>
                </a:lnTo>
                <a:lnTo>
                  <a:pt x="21207" y="12563"/>
                </a:lnTo>
                <a:lnTo>
                  <a:pt x="0" y="16145"/>
                </a:lnTo>
                <a:lnTo>
                  <a:pt x="21600" y="12839"/>
                </a:lnTo>
                <a:lnTo>
                  <a:pt x="0" y="16696"/>
                </a:lnTo>
                <a:lnTo>
                  <a:pt x="21600" y="13390"/>
                </a:lnTo>
                <a:lnTo>
                  <a:pt x="0" y="17082"/>
                </a:lnTo>
                <a:lnTo>
                  <a:pt x="21600" y="13776"/>
                </a:lnTo>
                <a:lnTo>
                  <a:pt x="0" y="17357"/>
                </a:lnTo>
                <a:lnTo>
                  <a:pt x="21600" y="14051"/>
                </a:lnTo>
                <a:lnTo>
                  <a:pt x="0" y="17908"/>
                </a:lnTo>
                <a:lnTo>
                  <a:pt x="21600" y="14437"/>
                </a:lnTo>
                <a:lnTo>
                  <a:pt x="0" y="18129"/>
                </a:lnTo>
                <a:lnTo>
                  <a:pt x="21600" y="14822"/>
                </a:lnTo>
                <a:lnTo>
                  <a:pt x="0" y="18845"/>
                </a:lnTo>
                <a:lnTo>
                  <a:pt x="21600" y="15484"/>
                </a:lnTo>
                <a:lnTo>
                  <a:pt x="0" y="18955"/>
                </a:lnTo>
                <a:lnTo>
                  <a:pt x="21600" y="15649"/>
                </a:lnTo>
                <a:lnTo>
                  <a:pt x="0" y="19341"/>
                </a:lnTo>
                <a:lnTo>
                  <a:pt x="21600" y="16035"/>
                </a:lnTo>
                <a:lnTo>
                  <a:pt x="0" y="19727"/>
                </a:lnTo>
                <a:lnTo>
                  <a:pt x="21600" y="16420"/>
                </a:lnTo>
                <a:lnTo>
                  <a:pt x="0" y="19727"/>
                </a:lnTo>
                <a:lnTo>
                  <a:pt x="21600" y="16420"/>
                </a:lnTo>
                <a:lnTo>
                  <a:pt x="0" y="19892"/>
                </a:lnTo>
                <a:lnTo>
                  <a:pt x="21600" y="16586"/>
                </a:lnTo>
                <a:lnTo>
                  <a:pt x="0" y="20388"/>
                </a:lnTo>
                <a:lnTo>
                  <a:pt x="21600" y="17082"/>
                </a:lnTo>
                <a:lnTo>
                  <a:pt x="0" y="20663"/>
                </a:lnTo>
                <a:lnTo>
                  <a:pt x="21600" y="17357"/>
                </a:lnTo>
                <a:lnTo>
                  <a:pt x="0" y="21214"/>
                </a:lnTo>
                <a:lnTo>
                  <a:pt x="21600" y="17908"/>
                </a:lnTo>
                <a:lnTo>
                  <a:pt x="1375" y="21600"/>
                </a:lnTo>
                <a:lnTo>
                  <a:pt x="21600" y="18569"/>
                </a:lnTo>
                <a:lnTo>
                  <a:pt x="3927" y="21600"/>
                </a:lnTo>
                <a:lnTo>
                  <a:pt x="21600" y="18845"/>
                </a:lnTo>
                <a:lnTo>
                  <a:pt x="4909" y="21600"/>
                </a:lnTo>
                <a:lnTo>
                  <a:pt x="21600" y="19065"/>
                </a:lnTo>
                <a:lnTo>
                  <a:pt x="7855" y="21600"/>
                </a:lnTo>
                <a:lnTo>
                  <a:pt x="21600" y="19506"/>
                </a:lnTo>
                <a:lnTo>
                  <a:pt x="10211" y="21600"/>
                </a:lnTo>
                <a:lnTo>
                  <a:pt x="21600" y="19892"/>
                </a:lnTo>
                <a:lnTo>
                  <a:pt x="13156" y="21600"/>
                </a:lnTo>
                <a:lnTo>
                  <a:pt x="21600" y="20278"/>
                </a:lnTo>
                <a:lnTo>
                  <a:pt x="15709" y="21600"/>
                </a:lnTo>
                <a:lnTo>
                  <a:pt x="21600" y="20829"/>
                </a:lnTo>
                <a:lnTo>
                  <a:pt x="19047" y="21600"/>
                </a:lnTo>
                <a:lnTo>
                  <a:pt x="21600" y="21324"/>
                </a:lnTo>
                <a:lnTo>
                  <a:pt x="21207" y="21600"/>
                </a:lnTo>
                <a:lnTo>
                  <a:pt x="21600" y="21600"/>
                </a:lnTo>
              </a:path>
            </a:pathLst>
          </a:custGeom>
          <a:ln w="3175" cap="rnd">
            <a:solidFill>
              <a:schemeClr val="accent2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9" presetID="15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Class="entr" nodeType="afterEffect" presetSubtype="9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Class="entr" nodeType="afterEffect" presetSubtype="9" presetID="15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Class="entr" nodeType="afterEffect" presetSubtype="9" presetID="15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Class="entr" nodeType="afterEffect" presetSubtype="9" presetID="15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Class="entr" nodeType="afterEffect" presetSubtype="9" presetID="15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Class="entr" nodeType="afterEffect" presetSubtype="9" presetID="15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Class="entr" nodeType="afterEffect" presetSubtype="9" presetID="15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Class="entr" nodeType="afterEffect" presetSubtype="9" presetID="15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000"/>
                            </p:stCondLst>
                            <p:childTnLst>
                              <p:par>
                                <p:cTn id="68" presetClass="entr" nodeType="afterEffect" presetSubtype="9" presetID="15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0"/>
                            </p:stCondLst>
                            <p:childTnLst>
                              <p:par>
                                <p:cTn id="75" presetClass="entr" nodeType="afterEffect" presetSubtype="9" presetID="15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1000"/>
                            </p:stCondLst>
                            <p:childTnLst>
                              <p:par>
                                <p:cTn id="82" presetClass="entr" nodeType="afterEffect" presetSubtype="9" presetID="15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000"/>
                            </p:stCondLst>
                            <p:childTnLst>
                              <p:par>
                                <p:cTn id="89" presetClass="entr" nodeType="afterEffect" presetSubtype="9" presetID="15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3000"/>
                            </p:stCondLst>
                            <p:childTnLst>
                              <p:par>
                                <p:cTn id="96" presetClass="entr" nodeType="afterEffect" presetSubtype="9" presetID="15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4000"/>
                            </p:stCondLst>
                            <p:childTnLst>
                              <p:par>
                                <p:cTn id="103" presetClass="entr" nodeType="afterEffect" presetSubtype="9" presetID="15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5000"/>
                            </p:stCondLst>
                            <p:childTnLst>
                              <p:par>
                                <p:cTn id="110" presetClass="entr" nodeType="afterEffect" presetSubtype="9" presetID="15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6000"/>
                            </p:stCondLst>
                            <p:childTnLst>
                              <p:par>
                                <p:cTn id="117" presetClass="entr" nodeType="afterEffect" presetSubtype="9" presetID="15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8" fill="hold"/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7000"/>
                            </p:stCondLst>
                            <p:childTnLst>
                              <p:par>
                                <p:cTn id="124" presetClass="entr" nodeType="afterEffect" presetSubtype="9" presetID="15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5" fill="hold"/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8000"/>
                            </p:stCondLst>
                            <p:childTnLst>
                              <p:par>
                                <p:cTn id="131" presetClass="entr" nodeType="afterEffect" presetSubtype="9" presetID="15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2" fill="hold"/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1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9000"/>
                            </p:stCondLst>
                            <p:childTnLst>
                              <p:par>
                                <p:cTn id="138" presetClass="entr" nodeType="afterEffect" presetSubtype="9" presetID="15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9" fill="hold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22" grpId="20"/>
      <p:bldP build="whole" bldLvl="1" animBg="1" rev="0" advAuto="0" spid="1102" grpId="7"/>
      <p:bldP build="whole" bldLvl="1" animBg="1" rev="0" advAuto="0" spid="1110" grpId="13"/>
      <p:bldP build="whole" bldLvl="1" animBg="1" rev="0" advAuto="0" spid="1090" grpId="4"/>
      <p:bldP build="whole" bldLvl="1" animBg="1" rev="0" advAuto="0" spid="1112" grpId="15"/>
      <p:bldP build="whole" bldLvl="1" animBg="1" rev="0" advAuto="0" spid="1097" grpId="6"/>
      <p:bldP build="whole" bldLvl="1" animBg="1" rev="0" advAuto="0" spid="1107" grpId="10"/>
      <p:bldP build="whole" bldLvl="1" animBg="1" rev="0" advAuto="0" spid="1120" grpId="18"/>
      <p:bldP build="whole" bldLvl="1" animBg="1" rev="0" advAuto="0" spid="1073" grpId="1"/>
      <p:bldP build="whole" bldLvl="1" animBg="1" rev="0" advAuto="0" spid="1084" grpId="3"/>
      <p:bldP build="whole" bldLvl="1" animBg="1" rev="0" advAuto="0" spid="1111" grpId="14"/>
      <p:bldP build="whole" bldLvl="1" animBg="1" rev="0" advAuto="0" spid="1109" grpId="12"/>
      <p:bldP build="whole" bldLvl="1" animBg="1" rev="0" advAuto="0" spid="1106" grpId="9"/>
      <p:bldP build="whole" bldLvl="1" animBg="1" rev="0" advAuto="0" spid="1113" grpId="16"/>
      <p:bldP build="whole" bldLvl="1" animBg="1" rev="0" advAuto="0" spid="1093" grpId="5"/>
      <p:bldP build="whole" bldLvl="1" animBg="1" rev="0" advAuto="0" spid="1114" grpId="17"/>
      <p:bldP build="whole" bldLvl="1" animBg="1" rev="0" advAuto="0" spid="1108" grpId="11"/>
      <p:bldP build="whole" bldLvl="1" animBg="1" rev="0" advAuto="0" spid="1121" grpId="19"/>
      <p:bldP build="whole" bldLvl="1" animBg="1" rev="0" advAuto="0" spid="1079" grpId="2"/>
      <p:bldP build="whole" bldLvl="1" animBg="1" rev="0" advAuto="0" spid="1105" grpId="8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 isContent="0" isInverted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未标题-2.png" descr="未标题-2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80" t="0" r="394" b="0"/>
          <a:stretch>
            <a:fillRect/>
          </a:stretch>
        </p:blipFill>
        <p:spPr>
          <a:xfrm>
            <a:off x="1921581" y="2405169"/>
            <a:ext cx="3847044" cy="25835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600" fill="norm" stroke="1" extrusionOk="0">
                <a:moveTo>
                  <a:pt x="56" y="0"/>
                </a:moveTo>
                <a:lnTo>
                  <a:pt x="54" y="3"/>
                </a:lnTo>
                <a:lnTo>
                  <a:pt x="54" y="13"/>
                </a:lnTo>
                <a:cubicBezTo>
                  <a:pt x="-116" y="2508"/>
                  <a:pt x="168" y="11554"/>
                  <a:pt x="196" y="15120"/>
                </a:cubicBezTo>
                <a:cubicBezTo>
                  <a:pt x="213" y="17349"/>
                  <a:pt x="209" y="19239"/>
                  <a:pt x="209" y="20349"/>
                </a:cubicBezTo>
                <a:lnTo>
                  <a:pt x="209" y="20681"/>
                </a:lnTo>
                <a:lnTo>
                  <a:pt x="218" y="20439"/>
                </a:lnTo>
                <a:lnTo>
                  <a:pt x="223" y="20316"/>
                </a:lnTo>
                <a:lnTo>
                  <a:pt x="225" y="15077"/>
                </a:lnTo>
                <a:cubicBezTo>
                  <a:pt x="245" y="17610"/>
                  <a:pt x="243" y="19096"/>
                  <a:pt x="229" y="19978"/>
                </a:cubicBezTo>
                <a:lnTo>
                  <a:pt x="223" y="20316"/>
                </a:lnTo>
                <a:lnTo>
                  <a:pt x="220" y="21411"/>
                </a:lnTo>
                <a:cubicBezTo>
                  <a:pt x="214" y="21405"/>
                  <a:pt x="213" y="21232"/>
                  <a:pt x="212" y="20920"/>
                </a:cubicBezTo>
                <a:lnTo>
                  <a:pt x="209" y="20681"/>
                </a:lnTo>
                <a:lnTo>
                  <a:pt x="207" y="20774"/>
                </a:lnTo>
                <a:cubicBezTo>
                  <a:pt x="177" y="21427"/>
                  <a:pt x="135" y="21234"/>
                  <a:pt x="112" y="21401"/>
                </a:cubicBezTo>
                <a:lnTo>
                  <a:pt x="112" y="21408"/>
                </a:lnTo>
                <a:lnTo>
                  <a:pt x="154" y="21454"/>
                </a:lnTo>
                <a:lnTo>
                  <a:pt x="223" y="21527"/>
                </a:lnTo>
                <a:lnTo>
                  <a:pt x="20890" y="21597"/>
                </a:lnTo>
                <a:lnTo>
                  <a:pt x="21360" y="21600"/>
                </a:lnTo>
                <a:lnTo>
                  <a:pt x="21384" y="21491"/>
                </a:lnTo>
                <a:lnTo>
                  <a:pt x="21406" y="21437"/>
                </a:lnTo>
                <a:lnTo>
                  <a:pt x="21373" y="21265"/>
                </a:lnTo>
                <a:cubicBezTo>
                  <a:pt x="21356" y="21096"/>
                  <a:pt x="21350" y="20906"/>
                  <a:pt x="21355" y="20691"/>
                </a:cubicBezTo>
                <a:cubicBezTo>
                  <a:pt x="21441" y="17256"/>
                  <a:pt x="21433" y="4412"/>
                  <a:pt x="21402" y="989"/>
                </a:cubicBezTo>
                <a:cubicBezTo>
                  <a:pt x="21400" y="775"/>
                  <a:pt x="21410" y="583"/>
                  <a:pt x="21431" y="415"/>
                </a:cubicBezTo>
                <a:lnTo>
                  <a:pt x="21464" y="246"/>
                </a:lnTo>
                <a:lnTo>
                  <a:pt x="21484" y="149"/>
                </a:lnTo>
                <a:lnTo>
                  <a:pt x="21169" y="153"/>
                </a:lnTo>
                <a:cubicBezTo>
                  <a:pt x="17805" y="13"/>
                  <a:pt x="4737" y="176"/>
                  <a:pt x="1218" y="153"/>
                </a:cubicBezTo>
                <a:cubicBezTo>
                  <a:pt x="778" y="150"/>
                  <a:pt x="433" y="105"/>
                  <a:pt x="165" y="36"/>
                </a:cubicBezTo>
                <a:lnTo>
                  <a:pt x="56" y="0"/>
                </a:lnTo>
                <a:close/>
              </a:path>
            </a:pathLst>
          </a:custGeom>
        </p:spPr>
      </p:pic>
      <p:sp>
        <p:nvSpPr>
          <p:cNvPr id="348" name="任意多边形 24"/>
          <p:cNvSpPr/>
          <p:nvPr/>
        </p:nvSpPr>
        <p:spPr>
          <a:xfrm rot="21406985">
            <a:off x="3355852" y="1981758"/>
            <a:ext cx="1159121" cy="3519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12" h="20124" fill="norm" stroke="1" extrusionOk="0">
                <a:moveTo>
                  <a:pt x="0" y="17245"/>
                </a:moveTo>
                <a:cubicBezTo>
                  <a:pt x="3057" y="8531"/>
                  <a:pt x="6113" y="-183"/>
                  <a:pt x="9432" y="2"/>
                </a:cubicBezTo>
                <a:cubicBezTo>
                  <a:pt x="12750" y="188"/>
                  <a:pt x="18223" y="15299"/>
                  <a:pt x="19912" y="18358"/>
                </a:cubicBezTo>
                <a:cubicBezTo>
                  <a:pt x="21600" y="21417"/>
                  <a:pt x="20581" y="19887"/>
                  <a:pt x="19562" y="18358"/>
                </a:cubicBezTo>
              </a:path>
            </a:pathLst>
          </a:custGeom>
          <a:ln w="12700">
            <a:solidFill>
              <a:schemeClr val="accent3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358" name="组合 14"/>
          <p:cNvGrpSpPr/>
          <p:nvPr/>
        </p:nvGrpSpPr>
        <p:grpSpPr>
          <a:xfrm>
            <a:off x="1287294" y="520626"/>
            <a:ext cx="648511" cy="726918"/>
            <a:chOff x="0" y="0"/>
            <a:chExt cx="648509" cy="726916"/>
          </a:xfrm>
        </p:grpSpPr>
        <p:sp>
          <p:nvSpPr>
            <p:cNvPr id="349" name="Freeform 40217"/>
            <p:cNvSpPr/>
            <p:nvPr/>
          </p:nvSpPr>
          <p:spPr>
            <a:xfrm>
              <a:off x="74541" y="-1"/>
              <a:ext cx="573969" cy="581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77" fill="norm" stroke="1" extrusionOk="0">
                  <a:moveTo>
                    <a:pt x="10452" y="18713"/>
                  </a:moveTo>
                  <a:cubicBezTo>
                    <a:pt x="10800" y="18059"/>
                    <a:pt x="11148" y="17404"/>
                    <a:pt x="11497" y="16750"/>
                  </a:cubicBezTo>
                  <a:cubicBezTo>
                    <a:pt x="13239" y="14459"/>
                    <a:pt x="14284" y="11841"/>
                    <a:pt x="14632" y="9222"/>
                  </a:cubicBezTo>
                  <a:cubicBezTo>
                    <a:pt x="14632" y="8568"/>
                    <a:pt x="14632" y="8241"/>
                    <a:pt x="14284" y="7586"/>
                  </a:cubicBezTo>
                  <a:cubicBezTo>
                    <a:pt x="13935" y="5950"/>
                    <a:pt x="12542" y="5950"/>
                    <a:pt x="11497" y="7259"/>
                  </a:cubicBezTo>
                  <a:cubicBezTo>
                    <a:pt x="9406" y="9222"/>
                    <a:pt x="7665" y="11841"/>
                    <a:pt x="6619" y="14786"/>
                  </a:cubicBezTo>
                  <a:cubicBezTo>
                    <a:pt x="6271" y="15113"/>
                    <a:pt x="6271" y="15441"/>
                    <a:pt x="6271" y="15768"/>
                  </a:cubicBezTo>
                  <a:cubicBezTo>
                    <a:pt x="6271" y="16095"/>
                    <a:pt x="5923" y="16422"/>
                    <a:pt x="5923" y="16750"/>
                  </a:cubicBezTo>
                  <a:cubicBezTo>
                    <a:pt x="5226" y="16095"/>
                    <a:pt x="4529" y="16095"/>
                    <a:pt x="3832" y="16422"/>
                  </a:cubicBezTo>
                  <a:cubicBezTo>
                    <a:pt x="3135" y="15441"/>
                    <a:pt x="1394" y="15441"/>
                    <a:pt x="0" y="14786"/>
                  </a:cubicBezTo>
                  <a:cubicBezTo>
                    <a:pt x="348" y="13804"/>
                    <a:pt x="1045" y="12495"/>
                    <a:pt x="1394" y="11513"/>
                  </a:cubicBezTo>
                  <a:cubicBezTo>
                    <a:pt x="2090" y="10204"/>
                    <a:pt x="2787" y="8895"/>
                    <a:pt x="3484" y="7913"/>
                  </a:cubicBezTo>
                  <a:cubicBezTo>
                    <a:pt x="4529" y="5295"/>
                    <a:pt x="6619" y="3332"/>
                    <a:pt x="8710" y="1695"/>
                  </a:cubicBezTo>
                  <a:cubicBezTo>
                    <a:pt x="12194" y="-923"/>
                    <a:pt x="17419" y="-268"/>
                    <a:pt x="19858" y="2022"/>
                  </a:cubicBezTo>
                  <a:cubicBezTo>
                    <a:pt x="21252" y="3659"/>
                    <a:pt x="21600" y="5622"/>
                    <a:pt x="21600" y="7913"/>
                  </a:cubicBezTo>
                  <a:cubicBezTo>
                    <a:pt x="21600" y="10204"/>
                    <a:pt x="20903" y="12495"/>
                    <a:pt x="20206" y="14786"/>
                  </a:cubicBezTo>
                  <a:cubicBezTo>
                    <a:pt x="19510" y="16422"/>
                    <a:pt x="18465" y="17732"/>
                    <a:pt x="17768" y="19368"/>
                  </a:cubicBezTo>
                  <a:cubicBezTo>
                    <a:pt x="17768" y="19368"/>
                    <a:pt x="17768" y="19695"/>
                    <a:pt x="17768" y="19695"/>
                  </a:cubicBezTo>
                  <a:cubicBezTo>
                    <a:pt x="17768" y="20022"/>
                    <a:pt x="17419" y="20350"/>
                    <a:pt x="17419" y="20677"/>
                  </a:cubicBezTo>
                  <a:cubicBezTo>
                    <a:pt x="16374" y="20677"/>
                    <a:pt x="15329" y="20677"/>
                    <a:pt x="14632" y="20350"/>
                  </a:cubicBezTo>
                  <a:cubicBezTo>
                    <a:pt x="13935" y="19695"/>
                    <a:pt x="12890" y="19368"/>
                    <a:pt x="12194" y="19041"/>
                  </a:cubicBezTo>
                  <a:cubicBezTo>
                    <a:pt x="11497" y="19041"/>
                    <a:pt x="11148" y="18713"/>
                    <a:pt x="10452" y="18713"/>
                  </a:cubicBezTo>
                  <a:close/>
                  <a:moveTo>
                    <a:pt x="17071" y="15768"/>
                  </a:moveTo>
                  <a:cubicBezTo>
                    <a:pt x="17419" y="14132"/>
                    <a:pt x="18116" y="12495"/>
                    <a:pt x="18465" y="11186"/>
                  </a:cubicBezTo>
                  <a:cubicBezTo>
                    <a:pt x="19161" y="8895"/>
                    <a:pt x="19510" y="6932"/>
                    <a:pt x="19161" y="4641"/>
                  </a:cubicBezTo>
                  <a:cubicBezTo>
                    <a:pt x="19161" y="3332"/>
                    <a:pt x="18465" y="2022"/>
                    <a:pt x="17419" y="1368"/>
                  </a:cubicBezTo>
                  <a:cubicBezTo>
                    <a:pt x="14981" y="386"/>
                    <a:pt x="11497" y="59"/>
                    <a:pt x="9058" y="2022"/>
                  </a:cubicBezTo>
                  <a:cubicBezTo>
                    <a:pt x="6968" y="3659"/>
                    <a:pt x="5574" y="5295"/>
                    <a:pt x="4181" y="7586"/>
                  </a:cubicBezTo>
                  <a:cubicBezTo>
                    <a:pt x="3484" y="8568"/>
                    <a:pt x="3135" y="9550"/>
                    <a:pt x="2439" y="10859"/>
                  </a:cubicBezTo>
                  <a:cubicBezTo>
                    <a:pt x="3135" y="10859"/>
                    <a:pt x="3832" y="11186"/>
                    <a:pt x="4529" y="11513"/>
                  </a:cubicBezTo>
                  <a:cubicBezTo>
                    <a:pt x="5226" y="11841"/>
                    <a:pt x="5226" y="11186"/>
                    <a:pt x="5574" y="10859"/>
                  </a:cubicBezTo>
                  <a:cubicBezTo>
                    <a:pt x="6619" y="8568"/>
                    <a:pt x="8361" y="6932"/>
                    <a:pt x="10800" y="5622"/>
                  </a:cubicBezTo>
                  <a:cubicBezTo>
                    <a:pt x="12542" y="4968"/>
                    <a:pt x="14284" y="5295"/>
                    <a:pt x="14632" y="7259"/>
                  </a:cubicBezTo>
                  <a:cubicBezTo>
                    <a:pt x="14981" y="8568"/>
                    <a:pt x="14981" y="9877"/>
                    <a:pt x="14632" y="10859"/>
                  </a:cubicBezTo>
                  <a:cubicBezTo>
                    <a:pt x="14632" y="12168"/>
                    <a:pt x="14284" y="13150"/>
                    <a:pt x="13935" y="14459"/>
                  </a:cubicBezTo>
                  <a:cubicBezTo>
                    <a:pt x="14981" y="14786"/>
                    <a:pt x="16026" y="15441"/>
                    <a:pt x="17071" y="15768"/>
                  </a:cubicBezTo>
                  <a:close/>
                  <a:moveTo>
                    <a:pt x="19161" y="2350"/>
                  </a:moveTo>
                  <a:cubicBezTo>
                    <a:pt x="19161" y="3332"/>
                    <a:pt x="19858" y="4313"/>
                    <a:pt x="19858" y="5295"/>
                  </a:cubicBezTo>
                  <a:cubicBezTo>
                    <a:pt x="20206" y="7913"/>
                    <a:pt x="19510" y="10204"/>
                    <a:pt x="18813" y="12495"/>
                  </a:cubicBezTo>
                  <a:cubicBezTo>
                    <a:pt x="18465" y="13477"/>
                    <a:pt x="18116" y="14786"/>
                    <a:pt x="17768" y="15768"/>
                  </a:cubicBezTo>
                  <a:cubicBezTo>
                    <a:pt x="19161" y="16095"/>
                    <a:pt x="19510" y="15441"/>
                    <a:pt x="19858" y="14132"/>
                  </a:cubicBezTo>
                  <a:cubicBezTo>
                    <a:pt x="20555" y="11841"/>
                    <a:pt x="21252" y="9550"/>
                    <a:pt x="21252" y="6932"/>
                  </a:cubicBezTo>
                  <a:cubicBezTo>
                    <a:pt x="20903" y="4968"/>
                    <a:pt x="20555" y="3332"/>
                    <a:pt x="19161" y="2350"/>
                  </a:cubicBezTo>
                  <a:close/>
                  <a:moveTo>
                    <a:pt x="14981" y="19695"/>
                  </a:moveTo>
                  <a:cubicBezTo>
                    <a:pt x="15677" y="18713"/>
                    <a:pt x="16026" y="17732"/>
                    <a:pt x="16374" y="17077"/>
                  </a:cubicBezTo>
                  <a:cubicBezTo>
                    <a:pt x="16374" y="16750"/>
                    <a:pt x="16374" y="15768"/>
                    <a:pt x="15677" y="15768"/>
                  </a:cubicBezTo>
                  <a:cubicBezTo>
                    <a:pt x="15329" y="15441"/>
                    <a:pt x="14632" y="15113"/>
                    <a:pt x="14284" y="15113"/>
                  </a:cubicBezTo>
                  <a:cubicBezTo>
                    <a:pt x="13935" y="15113"/>
                    <a:pt x="13587" y="14786"/>
                    <a:pt x="13239" y="15113"/>
                  </a:cubicBezTo>
                  <a:cubicBezTo>
                    <a:pt x="12542" y="16422"/>
                    <a:pt x="12194" y="17404"/>
                    <a:pt x="11497" y="18386"/>
                  </a:cubicBezTo>
                  <a:cubicBezTo>
                    <a:pt x="12542" y="18713"/>
                    <a:pt x="13935" y="19041"/>
                    <a:pt x="14981" y="19695"/>
                  </a:cubicBezTo>
                  <a:close/>
                  <a:moveTo>
                    <a:pt x="697" y="14786"/>
                  </a:moveTo>
                  <a:cubicBezTo>
                    <a:pt x="1742" y="14786"/>
                    <a:pt x="2787" y="15113"/>
                    <a:pt x="3832" y="15441"/>
                  </a:cubicBezTo>
                  <a:cubicBezTo>
                    <a:pt x="4181" y="14459"/>
                    <a:pt x="4529" y="13477"/>
                    <a:pt x="4877" y="12495"/>
                  </a:cubicBezTo>
                  <a:cubicBezTo>
                    <a:pt x="4877" y="12495"/>
                    <a:pt x="4529" y="12168"/>
                    <a:pt x="4529" y="11841"/>
                  </a:cubicBezTo>
                  <a:cubicBezTo>
                    <a:pt x="3832" y="11841"/>
                    <a:pt x="3135" y="11841"/>
                    <a:pt x="2090" y="11513"/>
                  </a:cubicBezTo>
                  <a:cubicBezTo>
                    <a:pt x="2090" y="11513"/>
                    <a:pt x="2090" y="11841"/>
                    <a:pt x="1742" y="11841"/>
                  </a:cubicBezTo>
                  <a:cubicBezTo>
                    <a:pt x="1394" y="12822"/>
                    <a:pt x="1045" y="13477"/>
                    <a:pt x="697" y="14786"/>
                  </a:cubicBezTo>
                  <a:close/>
                  <a:moveTo>
                    <a:pt x="12194" y="5950"/>
                  </a:moveTo>
                  <a:cubicBezTo>
                    <a:pt x="10452" y="5950"/>
                    <a:pt x="6271" y="9222"/>
                    <a:pt x="5923" y="11841"/>
                  </a:cubicBezTo>
                  <a:cubicBezTo>
                    <a:pt x="6968" y="11841"/>
                    <a:pt x="7316" y="11841"/>
                    <a:pt x="8013" y="10859"/>
                  </a:cubicBezTo>
                  <a:cubicBezTo>
                    <a:pt x="9058" y="8895"/>
                    <a:pt x="10452" y="7259"/>
                    <a:pt x="12194" y="5950"/>
                  </a:cubicBezTo>
                  <a:close/>
                  <a:moveTo>
                    <a:pt x="15677" y="19695"/>
                  </a:moveTo>
                  <a:cubicBezTo>
                    <a:pt x="16723" y="20350"/>
                    <a:pt x="17071" y="20022"/>
                    <a:pt x="17419" y="19368"/>
                  </a:cubicBezTo>
                  <a:cubicBezTo>
                    <a:pt x="18116" y="18386"/>
                    <a:pt x="18465" y="17404"/>
                    <a:pt x="19161" y="16422"/>
                  </a:cubicBezTo>
                  <a:cubicBezTo>
                    <a:pt x="17768" y="16095"/>
                    <a:pt x="17071" y="16422"/>
                    <a:pt x="16723" y="17404"/>
                  </a:cubicBezTo>
                  <a:cubicBezTo>
                    <a:pt x="16374" y="18386"/>
                    <a:pt x="16026" y="19041"/>
                    <a:pt x="15677" y="19695"/>
                  </a:cubicBezTo>
                  <a:close/>
                  <a:moveTo>
                    <a:pt x="5574" y="15768"/>
                  </a:moveTo>
                  <a:cubicBezTo>
                    <a:pt x="6271" y="14459"/>
                    <a:pt x="6619" y="13477"/>
                    <a:pt x="7316" y="12168"/>
                  </a:cubicBezTo>
                  <a:cubicBezTo>
                    <a:pt x="6619" y="12168"/>
                    <a:pt x="5923" y="12168"/>
                    <a:pt x="5226" y="12168"/>
                  </a:cubicBezTo>
                  <a:cubicBezTo>
                    <a:pt x="4877" y="13477"/>
                    <a:pt x="4529" y="14459"/>
                    <a:pt x="4181" y="15441"/>
                  </a:cubicBezTo>
                  <a:cubicBezTo>
                    <a:pt x="4877" y="15441"/>
                    <a:pt x="5226" y="15441"/>
                    <a:pt x="5574" y="1576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0" name="Freeform 40218"/>
            <p:cNvSpPr/>
            <p:nvPr/>
          </p:nvSpPr>
          <p:spPr>
            <a:xfrm>
              <a:off x="0" y="488384"/>
              <a:ext cx="67088" cy="74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8514" y="10800"/>
                    <a:pt x="9257" y="21600"/>
                    <a:pt x="0" y="21600"/>
                  </a:cubicBezTo>
                  <a:cubicBezTo>
                    <a:pt x="6171" y="16200"/>
                    <a:pt x="12343" y="810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1" name="Freeform 40219"/>
            <p:cNvSpPr/>
            <p:nvPr/>
          </p:nvSpPr>
          <p:spPr>
            <a:xfrm>
              <a:off x="491973" y="615104"/>
              <a:ext cx="26091" cy="111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200" y="0"/>
                  </a:moveTo>
                  <a:cubicBezTo>
                    <a:pt x="14400" y="7200"/>
                    <a:pt x="14400" y="14400"/>
                    <a:pt x="21600" y="21600"/>
                  </a:cubicBezTo>
                  <a:cubicBezTo>
                    <a:pt x="7200" y="19800"/>
                    <a:pt x="7200" y="18000"/>
                    <a:pt x="0" y="0"/>
                  </a:cubicBezTo>
                  <a:cubicBezTo>
                    <a:pt x="7200" y="0"/>
                    <a:pt x="7200" y="0"/>
                    <a:pt x="72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2" name="Freeform 40220"/>
            <p:cNvSpPr/>
            <p:nvPr/>
          </p:nvSpPr>
          <p:spPr>
            <a:xfrm>
              <a:off x="72372" y="533108"/>
              <a:ext cx="20806" cy="93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225" h="21600" fill="norm" stroke="1" extrusionOk="0">
                  <a:moveTo>
                    <a:pt x="17225" y="0"/>
                  </a:moveTo>
                  <a:cubicBezTo>
                    <a:pt x="17225" y="6480"/>
                    <a:pt x="10025" y="12960"/>
                    <a:pt x="2825" y="21600"/>
                  </a:cubicBezTo>
                  <a:cubicBezTo>
                    <a:pt x="-4375" y="17280"/>
                    <a:pt x="2825" y="4320"/>
                    <a:pt x="1722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3" name="Freeform 40221"/>
            <p:cNvSpPr/>
            <p:nvPr/>
          </p:nvSpPr>
          <p:spPr>
            <a:xfrm>
              <a:off x="316802" y="626286"/>
              <a:ext cx="44725" cy="81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9200"/>
                    <a:pt x="0" y="16800"/>
                    <a:pt x="0" y="16800"/>
                  </a:cubicBezTo>
                  <a:cubicBezTo>
                    <a:pt x="4320" y="14400"/>
                    <a:pt x="4320" y="9600"/>
                    <a:pt x="8640" y="7200"/>
                  </a:cubicBezTo>
                  <a:cubicBezTo>
                    <a:pt x="12960" y="4800"/>
                    <a:pt x="17280" y="240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7280" y="7200"/>
                    <a:pt x="8640" y="14400"/>
                    <a:pt x="0" y="21600"/>
                  </a:cubicBezTo>
                  <a:cubicBezTo>
                    <a:pt x="0" y="2160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4" name="Freeform 40222"/>
            <p:cNvSpPr/>
            <p:nvPr/>
          </p:nvSpPr>
          <p:spPr>
            <a:xfrm>
              <a:off x="151412" y="533108"/>
              <a:ext cx="16308" cy="93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00" h="21600" fill="norm" stroke="1" extrusionOk="0">
                  <a:moveTo>
                    <a:pt x="8100" y="0"/>
                  </a:moveTo>
                  <a:cubicBezTo>
                    <a:pt x="8100" y="8640"/>
                    <a:pt x="8100" y="15120"/>
                    <a:pt x="18900" y="21600"/>
                  </a:cubicBezTo>
                  <a:cubicBezTo>
                    <a:pt x="8100" y="21600"/>
                    <a:pt x="8100" y="21600"/>
                    <a:pt x="8100" y="21600"/>
                  </a:cubicBezTo>
                  <a:cubicBezTo>
                    <a:pt x="-2700" y="15120"/>
                    <a:pt x="-2700" y="8640"/>
                    <a:pt x="81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5" name="Freeform 40223"/>
            <p:cNvSpPr/>
            <p:nvPr/>
          </p:nvSpPr>
          <p:spPr>
            <a:xfrm>
              <a:off x="242260" y="596470"/>
              <a:ext cx="63362" cy="55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000"/>
                  </a:moveTo>
                  <a:cubicBezTo>
                    <a:pt x="6171" y="10800"/>
                    <a:pt x="12343" y="7200"/>
                    <a:pt x="18514" y="0"/>
                  </a:cubicBezTo>
                  <a:cubicBezTo>
                    <a:pt x="18514" y="3600"/>
                    <a:pt x="21600" y="3600"/>
                    <a:pt x="21600" y="3600"/>
                  </a:cubicBezTo>
                  <a:cubicBezTo>
                    <a:pt x="15429" y="10800"/>
                    <a:pt x="9257" y="14400"/>
                    <a:pt x="6171" y="21600"/>
                  </a:cubicBezTo>
                  <a:cubicBezTo>
                    <a:pt x="3086" y="21600"/>
                    <a:pt x="3086" y="18000"/>
                    <a:pt x="0" y="18000"/>
                  </a:cubicBezTo>
                  <a:cubicBezTo>
                    <a:pt x="0" y="18000"/>
                    <a:pt x="0" y="18000"/>
                    <a:pt x="0" y="180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6" name="Freeform 40224"/>
            <p:cNvSpPr/>
            <p:nvPr/>
          </p:nvSpPr>
          <p:spPr>
            <a:xfrm>
              <a:off x="403145" y="633740"/>
              <a:ext cx="21744" cy="74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00" h="21600" fill="norm" stroke="1" extrusionOk="0">
                  <a:moveTo>
                    <a:pt x="10800" y="21600"/>
                  </a:moveTo>
                  <a:cubicBezTo>
                    <a:pt x="-3600" y="18900"/>
                    <a:pt x="-3600" y="18900"/>
                    <a:pt x="10800" y="0"/>
                  </a:cubicBezTo>
                  <a:cubicBezTo>
                    <a:pt x="10800" y="0"/>
                    <a:pt x="18000" y="0"/>
                    <a:pt x="18000" y="0"/>
                  </a:cubicBezTo>
                  <a:cubicBezTo>
                    <a:pt x="18000" y="5400"/>
                    <a:pt x="10800" y="135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7" name="Freeform 40225"/>
            <p:cNvSpPr/>
            <p:nvPr/>
          </p:nvSpPr>
          <p:spPr>
            <a:xfrm>
              <a:off x="212444" y="507020"/>
              <a:ext cx="18637" cy="81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10800" y="14400"/>
                    <a:pt x="10800" y="7200"/>
                    <a:pt x="0" y="0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10800" y="7200"/>
                    <a:pt x="21600" y="14400"/>
                    <a:pt x="21600" y="19200"/>
                  </a:cubicBezTo>
                  <a:cubicBezTo>
                    <a:pt x="21600" y="19200"/>
                    <a:pt x="10800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361" name="组合 15"/>
          <p:cNvGrpSpPr/>
          <p:nvPr/>
        </p:nvGrpSpPr>
        <p:grpSpPr>
          <a:xfrm>
            <a:off x="2159349" y="436220"/>
            <a:ext cx="5078030" cy="891308"/>
            <a:chOff x="0" y="0"/>
            <a:chExt cx="5078028" cy="891306"/>
          </a:xfrm>
        </p:grpSpPr>
        <p:sp>
          <p:nvSpPr>
            <p:cNvPr id="359" name="文本框 16"/>
            <p:cNvSpPr txBox="1"/>
            <p:nvPr/>
          </p:nvSpPr>
          <p:spPr>
            <a:xfrm>
              <a:off x="0" y="0"/>
              <a:ext cx="5078029" cy="561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8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/>
              <a:r>
                <a:t>矩阵</a:t>
              </a:r>
            </a:p>
          </p:txBody>
        </p:sp>
        <p:sp>
          <p:nvSpPr>
            <p:cNvPr id="360" name="文本框 17"/>
            <p:cNvSpPr txBox="1"/>
            <p:nvPr/>
          </p:nvSpPr>
          <p:spPr>
            <a:xfrm>
              <a:off x="0" y="469666"/>
              <a:ext cx="5043516" cy="421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Matrix</a:t>
              </a:r>
            </a:p>
          </p:txBody>
        </p:sp>
      </p:grpSp>
      <p:sp>
        <p:nvSpPr>
          <p:cNvPr id="362" name="Freeform 5"/>
          <p:cNvSpPr/>
          <p:nvPr/>
        </p:nvSpPr>
        <p:spPr>
          <a:xfrm>
            <a:off x="3845386" y="1700451"/>
            <a:ext cx="403797" cy="4572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13" fill="norm" stroke="1" extrusionOk="0">
                <a:moveTo>
                  <a:pt x="20618" y="1175"/>
                </a:moveTo>
                <a:cubicBezTo>
                  <a:pt x="18655" y="344"/>
                  <a:pt x="16691" y="-487"/>
                  <a:pt x="14727" y="344"/>
                </a:cubicBezTo>
                <a:cubicBezTo>
                  <a:pt x="14727" y="344"/>
                  <a:pt x="14727" y="344"/>
                  <a:pt x="14727" y="344"/>
                </a:cubicBezTo>
                <a:cubicBezTo>
                  <a:pt x="14727" y="344"/>
                  <a:pt x="14727" y="1175"/>
                  <a:pt x="14727" y="1175"/>
                </a:cubicBezTo>
                <a:cubicBezTo>
                  <a:pt x="14727" y="1175"/>
                  <a:pt x="13745" y="1175"/>
                  <a:pt x="13745" y="1175"/>
                </a:cubicBezTo>
                <a:cubicBezTo>
                  <a:pt x="12764" y="2005"/>
                  <a:pt x="12764" y="2836"/>
                  <a:pt x="11782" y="3667"/>
                </a:cubicBezTo>
                <a:cubicBezTo>
                  <a:pt x="10800" y="3667"/>
                  <a:pt x="8836" y="3667"/>
                  <a:pt x="7855" y="4498"/>
                </a:cubicBezTo>
                <a:cubicBezTo>
                  <a:pt x="6873" y="5328"/>
                  <a:pt x="5891" y="6990"/>
                  <a:pt x="5891" y="7821"/>
                </a:cubicBezTo>
                <a:cubicBezTo>
                  <a:pt x="5891" y="9482"/>
                  <a:pt x="6873" y="10313"/>
                  <a:pt x="7855" y="11975"/>
                </a:cubicBezTo>
                <a:cubicBezTo>
                  <a:pt x="4909" y="14467"/>
                  <a:pt x="1964" y="17790"/>
                  <a:pt x="1964" y="17790"/>
                </a:cubicBezTo>
                <a:cubicBezTo>
                  <a:pt x="1964" y="17790"/>
                  <a:pt x="1964" y="17790"/>
                  <a:pt x="1964" y="17790"/>
                </a:cubicBezTo>
                <a:cubicBezTo>
                  <a:pt x="1964" y="17790"/>
                  <a:pt x="1964" y="17790"/>
                  <a:pt x="1964" y="17790"/>
                </a:cubicBezTo>
                <a:cubicBezTo>
                  <a:pt x="982" y="18621"/>
                  <a:pt x="0" y="21113"/>
                  <a:pt x="0" y="21113"/>
                </a:cubicBezTo>
                <a:cubicBezTo>
                  <a:pt x="0" y="21113"/>
                  <a:pt x="0" y="21113"/>
                  <a:pt x="0" y="21113"/>
                </a:cubicBezTo>
                <a:cubicBezTo>
                  <a:pt x="0" y="21113"/>
                  <a:pt x="982" y="21113"/>
                  <a:pt x="982" y="21113"/>
                </a:cubicBezTo>
                <a:cubicBezTo>
                  <a:pt x="982" y="21113"/>
                  <a:pt x="982" y="21113"/>
                  <a:pt x="982" y="21113"/>
                </a:cubicBezTo>
                <a:cubicBezTo>
                  <a:pt x="3927" y="19451"/>
                  <a:pt x="3927" y="19451"/>
                  <a:pt x="3927" y="19451"/>
                </a:cubicBezTo>
                <a:cubicBezTo>
                  <a:pt x="3927" y="19451"/>
                  <a:pt x="3927" y="19451"/>
                  <a:pt x="3927" y="19451"/>
                </a:cubicBezTo>
                <a:cubicBezTo>
                  <a:pt x="10800" y="13636"/>
                  <a:pt x="10800" y="13636"/>
                  <a:pt x="10800" y="13636"/>
                </a:cubicBezTo>
                <a:cubicBezTo>
                  <a:pt x="10800" y="13636"/>
                  <a:pt x="11782" y="14467"/>
                  <a:pt x="12764" y="14467"/>
                </a:cubicBezTo>
                <a:cubicBezTo>
                  <a:pt x="12764" y="14467"/>
                  <a:pt x="13745" y="14467"/>
                  <a:pt x="13745" y="14467"/>
                </a:cubicBezTo>
                <a:cubicBezTo>
                  <a:pt x="15709" y="14467"/>
                  <a:pt x="16691" y="13636"/>
                  <a:pt x="17673" y="12805"/>
                </a:cubicBezTo>
                <a:cubicBezTo>
                  <a:pt x="19636" y="11975"/>
                  <a:pt x="19636" y="9482"/>
                  <a:pt x="18655" y="7821"/>
                </a:cubicBezTo>
                <a:cubicBezTo>
                  <a:pt x="18655" y="7821"/>
                  <a:pt x="19636" y="6990"/>
                  <a:pt x="19636" y="6990"/>
                </a:cubicBezTo>
                <a:cubicBezTo>
                  <a:pt x="20618" y="6159"/>
                  <a:pt x="20618" y="5328"/>
                  <a:pt x="21600" y="4498"/>
                </a:cubicBezTo>
                <a:cubicBezTo>
                  <a:pt x="21600" y="4498"/>
                  <a:pt x="21600" y="4498"/>
                  <a:pt x="21600" y="4498"/>
                </a:cubicBezTo>
                <a:cubicBezTo>
                  <a:pt x="21600" y="4498"/>
                  <a:pt x="21600" y="4498"/>
                  <a:pt x="21600" y="3667"/>
                </a:cubicBezTo>
                <a:cubicBezTo>
                  <a:pt x="21600" y="2836"/>
                  <a:pt x="21600" y="2005"/>
                  <a:pt x="20618" y="1175"/>
                </a:cubicBezTo>
                <a:close/>
                <a:moveTo>
                  <a:pt x="3927" y="19451"/>
                </a:moveTo>
                <a:cubicBezTo>
                  <a:pt x="1964" y="20282"/>
                  <a:pt x="1964" y="20282"/>
                  <a:pt x="1964" y="20282"/>
                </a:cubicBezTo>
                <a:cubicBezTo>
                  <a:pt x="1964" y="19451"/>
                  <a:pt x="1964" y="18621"/>
                  <a:pt x="2945" y="17790"/>
                </a:cubicBezTo>
                <a:cubicBezTo>
                  <a:pt x="2945" y="17790"/>
                  <a:pt x="5891" y="14467"/>
                  <a:pt x="7855" y="11975"/>
                </a:cubicBezTo>
                <a:cubicBezTo>
                  <a:pt x="8836" y="12805"/>
                  <a:pt x="8836" y="12805"/>
                  <a:pt x="9818" y="12805"/>
                </a:cubicBezTo>
                <a:lnTo>
                  <a:pt x="3927" y="19451"/>
                </a:lnTo>
                <a:close/>
                <a:moveTo>
                  <a:pt x="14727" y="13636"/>
                </a:moveTo>
                <a:cubicBezTo>
                  <a:pt x="14727" y="13636"/>
                  <a:pt x="14727" y="13636"/>
                  <a:pt x="14727" y="13636"/>
                </a:cubicBezTo>
                <a:cubicBezTo>
                  <a:pt x="14727" y="13636"/>
                  <a:pt x="13745" y="13636"/>
                  <a:pt x="13745" y="13636"/>
                </a:cubicBezTo>
                <a:cubicBezTo>
                  <a:pt x="13745" y="13636"/>
                  <a:pt x="13745" y="13636"/>
                  <a:pt x="13745" y="13636"/>
                </a:cubicBezTo>
                <a:cubicBezTo>
                  <a:pt x="14727" y="13636"/>
                  <a:pt x="15709" y="12805"/>
                  <a:pt x="15709" y="12805"/>
                </a:cubicBezTo>
                <a:cubicBezTo>
                  <a:pt x="15709" y="13636"/>
                  <a:pt x="15709" y="13636"/>
                  <a:pt x="14727" y="13636"/>
                </a:cubicBezTo>
                <a:close/>
                <a:moveTo>
                  <a:pt x="18655" y="10313"/>
                </a:moveTo>
                <a:cubicBezTo>
                  <a:pt x="18655" y="10313"/>
                  <a:pt x="17673" y="10313"/>
                  <a:pt x="17673" y="10313"/>
                </a:cubicBezTo>
                <a:cubicBezTo>
                  <a:pt x="16691" y="11144"/>
                  <a:pt x="15709" y="11144"/>
                  <a:pt x="14727" y="11144"/>
                </a:cubicBezTo>
                <a:cubicBezTo>
                  <a:pt x="14727" y="11144"/>
                  <a:pt x="14727" y="11144"/>
                  <a:pt x="14727" y="11144"/>
                </a:cubicBezTo>
                <a:cubicBezTo>
                  <a:pt x="14727" y="11144"/>
                  <a:pt x="14727" y="11975"/>
                  <a:pt x="14727" y="11975"/>
                </a:cubicBezTo>
                <a:cubicBezTo>
                  <a:pt x="15709" y="11144"/>
                  <a:pt x="16691" y="11144"/>
                  <a:pt x="18655" y="11144"/>
                </a:cubicBezTo>
                <a:cubicBezTo>
                  <a:pt x="18655" y="11144"/>
                  <a:pt x="18655" y="11144"/>
                  <a:pt x="18655" y="11144"/>
                </a:cubicBezTo>
                <a:cubicBezTo>
                  <a:pt x="18655" y="11144"/>
                  <a:pt x="17673" y="11144"/>
                  <a:pt x="17673" y="11975"/>
                </a:cubicBezTo>
                <a:cubicBezTo>
                  <a:pt x="17673" y="11975"/>
                  <a:pt x="17673" y="11144"/>
                  <a:pt x="17673" y="11144"/>
                </a:cubicBezTo>
                <a:cubicBezTo>
                  <a:pt x="16691" y="11975"/>
                  <a:pt x="15709" y="11975"/>
                  <a:pt x="14727" y="11975"/>
                </a:cubicBezTo>
                <a:cubicBezTo>
                  <a:pt x="14727" y="11975"/>
                  <a:pt x="14727" y="11975"/>
                  <a:pt x="14727" y="11975"/>
                </a:cubicBezTo>
                <a:cubicBezTo>
                  <a:pt x="14727" y="12805"/>
                  <a:pt x="14727" y="12805"/>
                  <a:pt x="14727" y="12805"/>
                </a:cubicBezTo>
                <a:cubicBezTo>
                  <a:pt x="15709" y="12805"/>
                  <a:pt x="16691" y="11975"/>
                  <a:pt x="17673" y="11975"/>
                </a:cubicBezTo>
                <a:cubicBezTo>
                  <a:pt x="17673" y="11975"/>
                  <a:pt x="17673" y="12805"/>
                  <a:pt x="17673" y="12805"/>
                </a:cubicBezTo>
                <a:cubicBezTo>
                  <a:pt x="16691" y="12805"/>
                  <a:pt x="16691" y="12805"/>
                  <a:pt x="16691" y="12805"/>
                </a:cubicBezTo>
                <a:cubicBezTo>
                  <a:pt x="16691" y="12805"/>
                  <a:pt x="16691" y="12805"/>
                  <a:pt x="16691" y="12805"/>
                </a:cubicBezTo>
                <a:cubicBezTo>
                  <a:pt x="16691" y="12805"/>
                  <a:pt x="16691" y="12805"/>
                  <a:pt x="16691" y="12805"/>
                </a:cubicBezTo>
                <a:cubicBezTo>
                  <a:pt x="16691" y="12805"/>
                  <a:pt x="16691" y="12805"/>
                  <a:pt x="15709" y="12805"/>
                </a:cubicBezTo>
                <a:cubicBezTo>
                  <a:pt x="12764" y="12805"/>
                  <a:pt x="12764" y="12805"/>
                  <a:pt x="12764" y="12805"/>
                </a:cubicBezTo>
                <a:cubicBezTo>
                  <a:pt x="12764" y="12805"/>
                  <a:pt x="12764" y="13636"/>
                  <a:pt x="12764" y="13636"/>
                </a:cubicBezTo>
                <a:cubicBezTo>
                  <a:pt x="12764" y="13636"/>
                  <a:pt x="12764" y="13636"/>
                  <a:pt x="12764" y="13636"/>
                </a:cubicBezTo>
                <a:cubicBezTo>
                  <a:pt x="12764" y="13636"/>
                  <a:pt x="12764" y="13636"/>
                  <a:pt x="12764" y="13636"/>
                </a:cubicBezTo>
                <a:cubicBezTo>
                  <a:pt x="10800" y="12805"/>
                  <a:pt x="8836" y="11975"/>
                  <a:pt x="7855" y="11144"/>
                </a:cubicBezTo>
                <a:cubicBezTo>
                  <a:pt x="7855" y="10313"/>
                  <a:pt x="6873" y="9482"/>
                  <a:pt x="6873" y="7821"/>
                </a:cubicBezTo>
                <a:cubicBezTo>
                  <a:pt x="6873" y="6990"/>
                  <a:pt x="7855" y="6159"/>
                  <a:pt x="8836" y="5328"/>
                </a:cubicBezTo>
                <a:cubicBezTo>
                  <a:pt x="8836" y="4498"/>
                  <a:pt x="9818" y="4498"/>
                  <a:pt x="10800" y="4498"/>
                </a:cubicBezTo>
                <a:cubicBezTo>
                  <a:pt x="10800" y="5328"/>
                  <a:pt x="10800" y="5328"/>
                  <a:pt x="9818" y="5328"/>
                </a:cubicBezTo>
                <a:cubicBezTo>
                  <a:pt x="9818" y="5328"/>
                  <a:pt x="9818" y="5328"/>
                  <a:pt x="9818" y="5328"/>
                </a:cubicBezTo>
                <a:cubicBezTo>
                  <a:pt x="9818" y="6159"/>
                  <a:pt x="9818" y="6159"/>
                  <a:pt x="9818" y="6159"/>
                </a:cubicBezTo>
                <a:cubicBezTo>
                  <a:pt x="9818" y="6159"/>
                  <a:pt x="9818" y="6159"/>
                  <a:pt x="9818" y="6159"/>
                </a:cubicBezTo>
                <a:cubicBezTo>
                  <a:pt x="9818" y="6159"/>
                  <a:pt x="9818" y="6159"/>
                  <a:pt x="9818" y="6159"/>
                </a:cubicBezTo>
                <a:cubicBezTo>
                  <a:pt x="8836" y="6990"/>
                  <a:pt x="9818" y="8651"/>
                  <a:pt x="10800" y="10313"/>
                </a:cubicBezTo>
                <a:cubicBezTo>
                  <a:pt x="11782" y="10313"/>
                  <a:pt x="12764" y="11144"/>
                  <a:pt x="13745" y="11144"/>
                </a:cubicBezTo>
                <a:cubicBezTo>
                  <a:pt x="14727" y="11144"/>
                  <a:pt x="14727" y="11144"/>
                  <a:pt x="15709" y="11144"/>
                </a:cubicBezTo>
                <a:cubicBezTo>
                  <a:pt x="15709" y="11144"/>
                  <a:pt x="15709" y="11144"/>
                  <a:pt x="15709" y="11144"/>
                </a:cubicBezTo>
                <a:cubicBezTo>
                  <a:pt x="15709" y="11144"/>
                  <a:pt x="15709" y="11144"/>
                  <a:pt x="15709" y="11144"/>
                </a:cubicBezTo>
                <a:cubicBezTo>
                  <a:pt x="15709" y="11144"/>
                  <a:pt x="15709" y="11144"/>
                  <a:pt x="15709" y="11144"/>
                </a:cubicBezTo>
                <a:cubicBezTo>
                  <a:pt x="16691" y="10313"/>
                  <a:pt x="17673" y="10313"/>
                  <a:pt x="18655" y="10313"/>
                </a:cubicBezTo>
                <a:cubicBezTo>
                  <a:pt x="18655" y="10313"/>
                  <a:pt x="18655" y="10313"/>
                  <a:pt x="18655" y="10313"/>
                </a:cubicBezTo>
                <a:close/>
                <a:moveTo>
                  <a:pt x="17673" y="9482"/>
                </a:moveTo>
                <a:cubicBezTo>
                  <a:pt x="17673" y="9482"/>
                  <a:pt x="17673" y="8651"/>
                  <a:pt x="17673" y="8651"/>
                </a:cubicBezTo>
                <a:cubicBezTo>
                  <a:pt x="17673" y="8651"/>
                  <a:pt x="17673" y="8651"/>
                  <a:pt x="17673" y="9482"/>
                </a:cubicBezTo>
                <a:close/>
                <a:moveTo>
                  <a:pt x="18655" y="9482"/>
                </a:moveTo>
                <a:cubicBezTo>
                  <a:pt x="18655" y="9482"/>
                  <a:pt x="18655" y="9482"/>
                  <a:pt x="18655" y="9482"/>
                </a:cubicBezTo>
                <a:cubicBezTo>
                  <a:pt x="18655" y="9482"/>
                  <a:pt x="18655" y="9482"/>
                  <a:pt x="18655" y="9482"/>
                </a:cubicBezTo>
                <a:cubicBezTo>
                  <a:pt x="17673" y="9482"/>
                  <a:pt x="17673" y="9482"/>
                  <a:pt x="17673" y="9482"/>
                </a:cubicBezTo>
                <a:lnTo>
                  <a:pt x="18655" y="9482"/>
                </a:lnTo>
                <a:close/>
                <a:moveTo>
                  <a:pt x="19636" y="6159"/>
                </a:moveTo>
                <a:cubicBezTo>
                  <a:pt x="19636" y="6159"/>
                  <a:pt x="19636" y="6159"/>
                  <a:pt x="18655" y="6159"/>
                </a:cubicBezTo>
                <a:cubicBezTo>
                  <a:pt x="18655" y="6159"/>
                  <a:pt x="17673" y="6159"/>
                  <a:pt x="16691" y="6159"/>
                </a:cubicBezTo>
                <a:cubicBezTo>
                  <a:pt x="16691" y="6159"/>
                  <a:pt x="16691" y="6159"/>
                  <a:pt x="16691" y="6159"/>
                </a:cubicBezTo>
                <a:cubicBezTo>
                  <a:pt x="16691" y="6159"/>
                  <a:pt x="16691" y="6159"/>
                  <a:pt x="16691" y="6159"/>
                </a:cubicBezTo>
                <a:cubicBezTo>
                  <a:pt x="17673" y="6159"/>
                  <a:pt x="17673" y="6159"/>
                  <a:pt x="18655" y="6159"/>
                </a:cubicBezTo>
                <a:cubicBezTo>
                  <a:pt x="18655" y="6159"/>
                  <a:pt x="18655" y="6159"/>
                  <a:pt x="18655" y="6159"/>
                </a:cubicBezTo>
                <a:cubicBezTo>
                  <a:pt x="18655" y="6159"/>
                  <a:pt x="18655" y="6159"/>
                  <a:pt x="18655" y="6990"/>
                </a:cubicBezTo>
                <a:cubicBezTo>
                  <a:pt x="17673" y="6990"/>
                  <a:pt x="17673" y="6990"/>
                  <a:pt x="16691" y="6159"/>
                </a:cubicBezTo>
                <a:cubicBezTo>
                  <a:pt x="16691" y="6159"/>
                  <a:pt x="16691" y="6159"/>
                  <a:pt x="16691" y="6990"/>
                </a:cubicBezTo>
                <a:cubicBezTo>
                  <a:pt x="16691" y="6990"/>
                  <a:pt x="16691" y="6990"/>
                  <a:pt x="16691" y="6990"/>
                </a:cubicBezTo>
                <a:cubicBezTo>
                  <a:pt x="17673" y="6990"/>
                  <a:pt x="17673" y="6990"/>
                  <a:pt x="18655" y="6990"/>
                </a:cubicBezTo>
                <a:cubicBezTo>
                  <a:pt x="18655" y="6990"/>
                  <a:pt x="17673" y="6990"/>
                  <a:pt x="17673" y="7821"/>
                </a:cubicBezTo>
                <a:cubicBezTo>
                  <a:pt x="17673" y="7821"/>
                  <a:pt x="17673" y="6990"/>
                  <a:pt x="17673" y="6990"/>
                </a:cubicBezTo>
                <a:cubicBezTo>
                  <a:pt x="17673" y="7821"/>
                  <a:pt x="16691" y="7821"/>
                  <a:pt x="15709" y="6990"/>
                </a:cubicBezTo>
                <a:cubicBezTo>
                  <a:pt x="15709" y="6990"/>
                  <a:pt x="15709" y="6990"/>
                  <a:pt x="15709" y="7821"/>
                </a:cubicBezTo>
                <a:cubicBezTo>
                  <a:pt x="15709" y="7821"/>
                  <a:pt x="15709" y="7821"/>
                  <a:pt x="15709" y="7821"/>
                </a:cubicBezTo>
                <a:cubicBezTo>
                  <a:pt x="16691" y="7821"/>
                  <a:pt x="16691" y="7821"/>
                  <a:pt x="17673" y="7821"/>
                </a:cubicBezTo>
                <a:cubicBezTo>
                  <a:pt x="17673" y="7821"/>
                  <a:pt x="17673" y="7821"/>
                  <a:pt x="17673" y="7821"/>
                </a:cubicBezTo>
                <a:cubicBezTo>
                  <a:pt x="17673" y="7821"/>
                  <a:pt x="17673" y="7821"/>
                  <a:pt x="17673" y="8651"/>
                </a:cubicBezTo>
                <a:cubicBezTo>
                  <a:pt x="16691" y="8651"/>
                  <a:pt x="15709" y="8651"/>
                  <a:pt x="15709" y="7821"/>
                </a:cubicBezTo>
                <a:cubicBezTo>
                  <a:pt x="14727" y="7821"/>
                  <a:pt x="14727" y="8651"/>
                  <a:pt x="14727" y="8651"/>
                </a:cubicBezTo>
                <a:cubicBezTo>
                  <a:pt x="14727" y="8651"/>
                  <a:pt x="14727" y="8651"/>
                  <a:pt x="15709" y="8651"/>
                </a:cubicBezTo>
                <a:cubicBezTo>
                  <a:pt x="15709" y="8651"/>
                  <a:pt x="16691" y="8651"/>
                  <a:pt x="16691" y="8651"/>
                </a:cubicBezTo>
                <a:cubicBezTo>
                  <a:pt x="16691" y="8651"/>
                  <a:pt x="16691" y="8651"/>
                  <a:pt x="16691" y="9482"/>
                </a:cubicBezTo>
                <a:cubicBezTo>
                  <a:pt x="16691" y="9482"/>
                  <a:pt x="16691" y="9482"/>
                  <a:pt x="16691" y="9482"/>
                </a:cubicBezTo>
                <a:cubicBezTo>
                  <a:pt x="15709" y="9482"/>
                  <a:pt x="15709" y="9482"/>
                  <a:pt x="14727" y="8651"/>
                </a:cubicBezTo>
                <a:cubicBezTo>
                  <a:pt x="14727" y="8651"/>
                  <a:pt x="14727" y="8651"/>
                  <a:pt x="14727" y="8651"/>
                </a:cubicBezTo>
                <a:cubicBezTo>
                  <a:pt x="14727" y="8651"/>
                  <a:pt x="14727" y="8651"/>
                  <a:pt x="14727" y="8651"/>
                </a:cubicBezTo>
                <a:cubicBezTo>
                  <a:pt x="14727" y="8651"/>
                  <a:pt x="14727" y="9482"/>
                  <a:pt x="14727" y="9482"/>
                </a:cubicBezTo>
                <a:cubicBezTo>
                  <a:pt x="14727" y="9482"/>
                  <a:pt x="14727" y="9482"/>
                  <a:pt x="14727" y="9482"/>
                </a:cubicBezTo>
                <a:cubicBezTo>
                  <a:pt x="15709" y="9482"/>
                  <a:pt x="15709" y="9482"/>
                  <a:pt x="15709" y="9482"/>
                </a:cubicBezTo>
                <a:cubicBezTo>
                  <a:pt x="15709" y="9482"/>
                  <a:pt x="15709" y="9482"/>
                  <a:pt x="15709" y="9482"/>
                </a:cubicBezTo>
                <a:cubicBezTo>
                  <a:pt x="15709" y="9482"/>
                  <a:pt x="14727" y="9482"/>
                  <a:pt x="13745" y="9482"/>
                </a:cubicBezTo>
                <a:cubicBezTo>
                  <a:pt x="13745" y="9482"/>
                  <a:pt x="13745" y="9482"/>
                  <a:pt x="13745" y="9482"/>
                </a:cubicBezTo>
                <a:cubicBezTo>
                  <a:pt x="13745" y="9482"/>
                  <a:pt x="13745" y="10313"/>
                  <a:pt x="13745" y="10313"/>
                </a:cubicBezTo>
                <a:cubicBezTo>
                  <a:pt x="14727" y="10313"/>
                  <a:pt x="14727" y="10313"/>
                  <a:pt x="14727" y="10313"/>
                </a:cubicBezTo>
                <a:cubicBezTo>
                  <a:pt x="13745" y="10313"/>
                  <a:pt x="12764" y="10313"/>
                  <a:pt x="11782" y="9482"/>
                </a:cubicBezTo>
                <a:cubicBezTo>
                  <a:pt x="10800" y="8651"/>
                  <a:pt x="10800" y="6990"/>
                  <a:pt x="10800" y="6159"/>
                </a:cubicBezTo>
                <a:cubicBezTo>
                  <a:pt x="11782" y="5328"/>
                  <a:pt x="11782" y="5328"/>
                  <a:pt x="11782" y="4498"/>
                </a:cubicBezTo>
                <a:cubicBezTo>
                  <a:pt x="12764" y="3667"/>
                  <a:pt x="13745" y="2836"/>
                  <a:pt x="13745" y="2836"/>
                </a:cubicBezTo>
                <a:cubicBezTo>
                  <a:pt x="13745" y="2836"/>
                  <a:pt x="13745" y="2836"/>
                  <a:pt x="13745" y="2836"/>
                </a:cubicBezTo>
                <a:cubicBezTo>
                  <a:pt x="13745" y="3667"/>
                  <a:pt x="14727" y="4498"/>
                  <a:pt x="15709" y="4498"/>
                </a:cubicBezTo>
                <a:cubicBezTo>
                  <a:pt x="16691" y="5328"/>
                  <a:pt x="17673" y="5328"/>
                  <a:pt x="18655" y="5328"/>
                </a:cubicBezTo>
                <a:cubicBezTo>
                  <a:pt x="19636" y="5328"/>
                  <a:pt x="19636" y="5328"/>
                  <a:pt x="19636" y="5328"/>
                </a:cubicBezTo>
                <a:cubicBezTo>
                  <a:pt x="19636" y="5328"/>
                  <a:pt x="19636" y="6159"/>
                  <a:pt x="19636" y="6159"/>
                </a:cubicBezTo>
                <a:close/>
                <a:moveTo>
                  <a:pt x="20618" y="4498"/>
                </a:moveTo>
                <a:cubicBezTo>
                  <a:pt x="19636" y="4498"/>
                  <a:pt x="19636" y="4498"/>
                  <a:pt x="18655" y="4498"/>
                </a:cubicBezTo>
                <a:cubicBezTo>
                  <a:pt x="17673" y="4498"/>
                  <a:pt x="16691" y="4498"/>
                  <a:pt x="15709" y="3667"/>
                </a:cubicBezTo>
                <a:cubicBezTo>
                  <a:pt x="15709" y="3667"/>
                  <a:pt x="14727" y="2836"/>
                  <a:pt x="14727" y="2836"/>
                </a:cubicBezTo>
                <a:cubicBezTo>
                  <a:pt x="14727" y="2005"/>
                  <a:pt x="14727" y="2005"/>
                  <a:pt x="14727" y="1175"/>
                </a:cubicBezTo>
                <a:cubicBezTo>
                  <a:pt x="16691" y="344"/>
                  <a:pt x="18655" y="1175"/>
                  <a:pt x="19636" y="2005"/>
                </a:cubicBezTo>
                <a:cubicBezTo>
                  <a:pt x="20618" y="2836"/>
                  <a:pt x="20618" y="3667"/>
                  <a:pt x="20618" y="3667"/>
                </a:cubicBezTo>
                <a:cubicBezTo>
                  <a:pt x="20618" y="4498"/>
                  <a:pt x="20618" y="4498"/>
                  <a:pt x="20618" y="4498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63" name="任意多边形 25"/>
          <p:cNvSpPr/>
          <p:nvPr/>
        </p:nvSpPr>
        <p:spPr>
          <a:xfrm>
            <a:off x="1461952" y="2147340"/>
            <a:ext cx="4766870" cy="30992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710" h="19093" fill="norm" stroke="1" extrusionOk="0">
                <a:moveTo>
                  <a:pt x="1293" y="13104"/>
                </a:moveTo>
                <a:cubicBezTo>
                  <a:pt x="1344" y="19684"/>
                  <a:pt x="1210" y="17576"/>
                  <a:pt x="1194" y="18449"/>
                </a:cubicBezTo>
                <a:cubicBezTo>
                  <a:pt x="1178" y="19321"/>
                  <a:pt x="-1486" y="18349"/>
                  <a:pt x="1197" y="18340"/>
                </a:cubicBezTo>
                <a:lnTo>
                  <a:pt x="17293" y="18396"/>
                </a:lnTo>
                <a:cubicBezTo>
                  <a:pt x="20036" y="18283"/>
                  <a:pt x="17587" y="20450"/>
                  <a:pt x="17653" y="17662"/>
                </a:cubicBezTo>
                <a:cubicBezTo>
                  <a:pt x="17719" y="14873"/>
                  <a:pt x="17713" y="4445"/>
                  <a:pt x="17689" y="1667"/>
                </a:cubicBezTo>
                <a:cubicBezTo>
                  <a:pt x="17665" y="-1112"/>
                  <a:pt x="20114" y="1101"/>
                  <a:pt x="17509" y="988"/>
                </a:cubicBezTo>
                <a:cubicBezTo>
                  <a:pt x="14905" y="875"/>
                  <a:pt x="4786" y="1007"/>
                  <a:pt x="2061" y="988"/>
                </a:cubicBezTo>
                <a:cubicBezTo>
                  <a:pt x="-663" y="969"/>
                  <a:pt x="1293" y="-1150"/>
                  <a:pt x="1161" y="875"/>
                </a:cubicBezTo>
                <a:cubicBezTo>
                  <a:pt x="1029" y="2901"/>
                  <a:pt x="1249" y="10245"/>
                  <a:pt x="1271" y="13140"/>
                </a:cubicBezTo>
                <a:cubicBezTo>
                  <a:pt x="1292" y="16035"/>
                  <a:pt x="1271" y="18227"/>
                  <a:pt x="1290" y="18246"/>
                </a:cubicBezTo>
              </a:path>
            </a:pathLst>
          </a:custGeom>
          <a:ln w="12700">
            <a:solidFill>
              <a:schemeClr val="accent3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4" name="组合 33"/>
          <p:cNvSpPr txBox="1"/>
          <p:nvPr/>
        </p:nvSpPr>
        <p:spPr>
          <a:xfrm>
            <a:off x="6540071" y="1212877"/>
            <a:ext cx="4467335" cy="471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solidFill>
                  <a:srgbClr val="FEFEFE"/>
                </a:solidFill>
              </a:defRPr>
            </a:pPr>
            <a:r>
              <a:t>       在数学中，矩阵（Matrix）是一个按照长方阵列排列的复数或实数集合，最早来自于方程组的系数及常数所构成的方阵。</a:t>
            </a:r>
          </a:p>
          <a:p>
            <a:pPr>
              <a:defRPr sz="2000">
                <a:solidFill>
                  <a:srgbClr val="FEFEFE"/>
                </a:solidFill>
              </a:defRPr>
            </a:pPr>
            <a:r>
              <a:t>      矩阵是高等代数学中的常见工具，也常见于统计分析等应用数学学科中。在物理学中，矩阵于电路学、力学、光学和量子物理中都有应用；计算机科学中，三维动画制作也需要用到矩阵。 矩阵的运算是数值分析领域的重要问题。由 m × n 个数a</a:t>
            </a:r>
            <a:r>
              <a:rPr sz="1200"/>
              <a:t>ij</a:t>
            </a:r>
            <a:r>
              <a:t>排成的m行n列的数表称为m行n列的矩阵，简称m × n矩阵。这m×n 个数称为矩阵</a:t>
            </a:r>
            <a:r>
              <a:rPr b="1" i="1"/>
              <a:t>A</a:t>
            </a:r>
            <a:r>
              <a:t>的元素，简称为元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 isContent="0" isInverted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9" presetID="15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Class="entr" nodeType="afterEffect" presetSubtype="9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Class="entr" nodeType="afterEffect" presetSubtype="9" presetID="15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Class="entr" nodeType="afterEffect" presetSubtype="9" presetID="15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Class="entr" nodeType="afterEffect" presetSubtype="9" presetID="15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Class="entr" nodeType="afterEffect" presetSubtype="9" presetID="15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Class="entr" nodeType="afterEffect" presetSubtype="9" presetID="15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2" grpId="4"/>
      <p:bldP build="whole" bldLvl="1" animBg="1" rev="0" advAuto="0" spid="363" grpId="5"/>
      <p:bldP build="whole" bldLvl="1" animBg="1" rev="0" advAuto="0" spid="347" grpId="7"/>
      <p:bldP build="whole" bldLvl="1" animBg="1" rev="0" advAuto="0" spid="358" grpId="2"/>
      <p:bldP build="whole" bldLvl="1" animBg="1" rev="0" advAuto="0" spid="348" grpId="1"/>
      <p:bldP build="whole" bldLvl="1" animBg="1" rev="0" advAuto="0" spid="361" grpId="3"/>
      <p:bldP build="whole" bldLvl="1" animBg="1" rev="0" advAuto="0" spid="364" grpId="6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成组"/>
          <p:cNvGrpSpPr/>
          <p:nvPr/>
        </p:nvGrpSpPr>
        <p:grpSpPr>
          <a:xfrm>
            <a:off x="1409354" y="2316479"/>
            <a:ext cx="4160197" cy="1567777"/>
            <a:chOff x="0" y="0"/>
            <a:chExt cx="4160195" cy="1567775"/>
          </a:xfrm>
        </p:grpSpPr>
        <p:sp>
          <p:nvSpPr>
            <p:cNvPr id="366" name="Freeform 5"/>
            <p:cNvSpPr/>
            <p:nvPr/>
          </p:nvSpPr>
          <p:spPr>
            <a:xfrm>
              <a:off x="0" y="1364672"/>
              <a:ext cx="510042" cy="197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374" y="0"/>
                  </a:moveTo>
                  <a:lnTo>
                    <a:pt x="9471" y="0"/>
                  </a:lnTo>
                  <a:lnTo>
                    <a:pt x="7538" y="3871"/>
                  </a:lnTo>
                  <a:lnTo>
                    <a:pt x="9954" y="250"/>
                  </a:lnTo>
                  <a:lnTo>
                    <a:pt x="2513" y="14234"/>
                  </a:lnTo>
                  <a:lnTo>
                    <a:pt x="10969" y="1498"/>
                  </a:lnTo>
                  <a:lnTo>
                    <a:pt x="677" y="17729"/>
                  </a:lnTo>
                  <a:lnTo>
                    <a:pt x="11404" y="1748"/>
                  </a:lnTo>
                  <a:lnTo>
                    <a:pt x="0" y="21600"/>
                  </a:lnTo>
                  <a:lnTo>
                    <a:pt x="12467" y="2872"/>
                  </a:lnTo>
                  <a:lnTo>
                    <a:pt x="2174" y="20351"/>
                  </a:lnTo>
                  <a:lnTo>
                    <a:pt x="13385" y="3871"/>
                  </a:lnTo>
                  <a:lnTo>
                    <a:pt x="3093" y="20102"/>
                  </a:lnTo>
                  <a:lnTo>
                    <a:pt x="13820" y="4120"/>
                  </a:lnTo>
                  <a:lnTo>
                    <a:pt x="4542" y="19477"/>
                  </a:lnTo>
                  <a:lnTo>
                    <a:pt x="14400" y="4745"/>
                  </a:lnTo>
                  <a:lnTo>
                    <a:pt x="5364" y="18978"/>
                  </a:lnTo>
                  <a:lnTo>
                    <a:pt x="14738" y="4994"/>
                  </a:lnTo>
                  <a:lnTo>
                    <a:pt x="5460" y="18978"/>
                  </a:lnTo>
                  <a:lnTo>
                    <a:pt x="14738" y="4994"/>
                  </a:lnTo>
                  <a:lnTo>
                    <a:pt x="5702" y="18978"/>
                  </a:lnTo>
                  <a:lnTo>
                    <a:pt x="14835" y="5244"/>
                  </a:lnTo>
                  <a:lnTo>
                    <a:pt x="6282" y="18603"/>
                  </a:lnTo>
                  <a:lnTo>
                    <a:pt x="15077" y="5244"/>
                  </a:lnTo>
                  <a:lnTo>
                    <a:pt x="6379" y="18603"/>
                  </a:lnTo>
                  <a:lnTo>
                    <a:pt x="15173" y="5618"/>
                  </a:lnTo>
                  <a:lnTo>
                    <a:pt x="6523" y="18603"/>
                  </a:lnTo>
                  <a:lnTo>
                    <a:pt x="15173" y="5618"/>
                  </a:lnTo>
                  <a:lnTo>
                    <a:pt x="6958" y="18354"/>
                  </a:lnTo>
                  <a:lnTo>
                    <a:pt x="15415" y="5618"/>
                  </a:lnTo>
                  <a:lnTo>
                    <a:pt x="8698" y="17480"/>
                  </a:lnTo>
                  <a:lnTo>
                    <a:pt x="16091" y="6492"/>
                  </a:lnTo>
                  <a:lnTo>
                    <a:pt x="9809" y="17105"/>
                  </a:lnTo>
                  <a:lnTo>
                    <a:pt x="16671" y="6742"/>
                  </a:lnTo>
                  <a:lnTo>
                    <a:pt x="11404" y="16231"/>
                  </a:lnTo>
                  <a:lnTo>
                    <a:pt x="17348" y="7616"/>
                  </a:lnTo>
                  <a:lnTo>
                    <a:pt x="12226" y="15982"/>
                  </a:lnTo>
                  <a:lnTo>
                    <a:pt x="17589" y="7991"/>
                  </a:lnTo>
                  <a:lnTo>
                    <a:pt x="14497" y="15108"/>
                  </a:lnTo>
                  <a:lnTo>
                    <a:pt x="18604" y="8865"/>
                  </a:lnTo>
                  <a:lnTo>
                    <a:pt x="15753" y="14483"/>
                  </a:lnTo>
                  <a:lnTo>
                    <a:pt x="19087" y="9489"/>
                  </a:lnTo>
                  <a:lnTo>
                    <a:pt x="16430" y="13859"/>
                  </a:lnTo>
                  <a:lnTo>
                    <a:pt x="19426" y="9739"/>
                  </a:lnTo>
                  <a:lnTo>
                    <a:pt x="18266" y="13235"/>
                  </a:lnTo>
                  <a:lnTo>
                    <a:pt x="20247" y="10363"/>
                  </a:lnTo>
                  <a:lnTo>
                    <a:pt x="18846" y="12985"/>
                  </a:lnTo>
                  <a:lnTo>
                    <a:pt x="20440" y="10613"/>
                  </a:lnTo>
                  <a:lnTo>
                    <a:pt x="20102" y="12361"/>
                  </a:lnTo>
                  <a:lnTo>
                    <a:pt x="20923" y="11237"/>
                  </a:lnTo>
                  <a:lnTo>
                    <a:pt x="21503" y="11861"/>
                  </a:lnTo>
                  <a:lnTo>
                    <a:pt x="21600" y="11861"/>
                  </a:lnTo>
                </a:path>
              </a:pathLst>
            </a:custGeom>
            <a:noFill/>
            <a:ln w="3175" cap="rnd">
              <a:solidFill>
                <a:srgbClr val="1E5A4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7" name="Freeform 6"/>
            <p:cNvSpPr/>
            <p:nvPr/>
          </p:nvSpPr>
          <p:spPr>
            <a:xfrm>
              <a:off x="7988" y="1274531"/>
              <a:ext cx="502054" cy="198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621"/>
                  </a:moveTo>
                  <a:lnTo>
                    <a:pt x="442" y="1241"/>
                  </a:lnTo>
                  <a:lnTo>
                    <a:pt x="687" y="621"/>
                  </a:lnTo>
                  <a:lnTo>
                    <a:pt x="1522" y="2110"/>
                  </a:lnTo>
                  <a:lnTo>
                    <a:pt x="2651" y="621"/>
                  </a:lnTo>
                  <a:lnTo>
                    <a:pt x="1964" y="2359"/>
                  </a:lnTo>
                  <a:lnTo>
                    <a:pt x="3240" y="621"/>
                  </a:lnTo>
                  <a:lnTo>
                    <a:pt x="3142" y="3600"/>
                  </a:lnTo>
                  <a:lnTo>
                    <a:pt x="5204" y="621"/>
                  </a:lnTo>
                  <a:lnTo>
                    <a:pt x="4075" y="4469"/>
                  </a:lnTo>
                  <a:lnTo>
                    <a:pt x="6824" y="372"/>
                  </a:lnTo>
                  <a:lnTo>
                    <a:pt x="4418" y="4717"/>
                  </a:lnTo>
                  <a:lnTo>
                    <a:pt x="7413" y="372"/>
                  </a:lnTo>
                  <a:lnTo>
                    <a:pt x="5007" y="5710"/>
                  </a:lnTo>
                  <a:lnTo>
                    <a:pt x="8493" y="372"/>
                  </a:lnTo>
                  <a:lnTo>
                    <a:pt x="5449" y="5959"/>
                  </a:lnTo>
                  <a:lnTo>
                    <a:pt x="9180" y="372"/>
                  </a:lnTo>
                  <a:lnTo>
                    <a:pt x="5449" y="5959"/>
                  </a:lnTo>
                  <a:lnTo>
                    <a:pt x="9180" y="372"/>
                  </a:lnTo>
                  <a:lnTo>
                    <a:pt x="5547" y="5959"/>
                  </a:lnTo>
                  <a:lnTo>
                    <a:pt x="9278" y="372"/>
                  </a:lnTo>
                  <a:lnTo>
                    <a:pt x="5793" y="6207"/>
                  </a:lnTo>
                  <a:lnTo>
                    <a:pt x="9769" y="372"/>
                  </a:lnTo>
                  <a:lnTo>
                    <a:pt x="5793" y="6207"/>
                  </a:lnTo>
                  <a:lnTo>
                    <a:pt x="9867" y="372"/>
                  </a:lnTo>
                  <a:lnTo>
                    <a:pt x="5793" y="6207"/>
                  </a:lnTo>
                  <a:lnTo>
                    <a:pt x="9867" y="372"/>
                  </a:lnTo>
                  <a:lnTo>
                    <a:pt x="6038" y="6579"/>
                  </a:lnTo>
                  <a:lnTo>
                    <a:pt x="10211" y="372"/>
                  </a:lnTo>
                  <a:lnTo>
                    <a:pt x="6824" y="7076"/>
                  </a:lnTo>
                  <a:lnTo>
                    <a:pt x="11487" y="372"/>
                  </a:lnTo>
                  <a:lnTo>
                    <a:pt x="7315" y="7697"/>
                  </a:lnTo>
                  <a:lnTo>
                    <a:pt x="12322" y="372"/>
                  </a:lnTo>
                  <a:lnTo>
                    <a:pt x="8002" y="8317"/>
                  </a:lnTo>
                  <a:lnTo>
                    <a:pt x="13451" y="372"/>
                  </a:lnTo>
                  <a:lnTo>
                    <a:pt x="8345" y="8566"/>
                  </a:lnTo>
                  <a:lnTo>
                    <a:pt x="14040" y="372"/>
                  </a:lnTo>
                  <a:lnTo>
                    <a:pt x="9278" y="9434"/>
                  </a:lnTo>
                  <a:lnTo>
                    <a:pt x="15660" y="372"/>
                  </a:lnTo>
                  <a:lnTo>
                    <a:pt x="9867" y="10055"/>
                  </a:lnTo>
                  <a:lnTo>
                    <a:pt x="16593" y="372"/>
                  </a:lnTo>
                  <a:lnTo>
                    <a:pt x="10113" y="10303"/>
                  </a:lnTo>
                  <a:lnTo>
                    <a:pt x="17182" y="0"/>
                  </a:lnTo>
                  <a:lnTo>
                    <a:pt x="10898" y="11297"/>
                  </a:lnTo>
                  <a:lnTo>
                    <a:pt x="18458" y="0"/>
                  </a:lnTo>
                  <a:lnTo>
                    <a:pt x="11144" y="11545"/>
                  </a:lnTo>
                  <a:lnTo>
                    <a:pt x="18802" y="0"/>
                  </a:lnTo>
                  <a:lnTo>
                    <a:pt x="11733" y="11793"/>
                  </a:lnTo>
                  <a:lnTo>
                    <a:pt x="19735" y="0"/>
                  </a:lnTo>
                  <a:lnTo>
                    <a:pt x="12420" y="12662"/>
                  </a:lnTo>
                  <a:lnTo>
                    <a:pt x="21011" y="0"/>
                  </a:lnTo>
                  <a:lnTo>
                    <a:pt x="13255" y="13283"/>
                  </a:lnTo>
                  <a:lnTo>
                    <a:pt x="21600" y="1241"/>
                  </a:lnTo>
                  <a:lnTo>
                    <a:pt x="13696" y="13903"/>
                  </a:lnTo>
                  <a:lnTo>
                    <a:pt x="21600" y="2110"/>
                  </a:lnTo>
                  <a:lnTo>
                    <a:pt x="14285" y="14524"/>
                  </a:lnTo>
                  <a:lnTo>
                    <a:pt x="21600" y="3848"/>
                  </a:lnTo>
                  <a:lnTo>
                    <a:pt x="14629" y="14772"/>
                  </a:lnTo>
                  <a:lnTo>
                    <a:pt x="21600" y="4469"/>
                  </a:lnTo>
                  <a:lnTo>
                    <a:pt x="14973" y="15021"/>
                  </a:lnTo>
                  <a:lnTo>
                    <a:pt x="21600" y="5338"/>
                  </a:lnTo>
                  <a:lnTo>
                    <a:pt x="15071" y="15021"/>
                  </a:lnTo>
                  <a:lnTo>
                    <a:pt x="21600" y="5710"/>
                  </a:lnTo>
                  <a:lnTo>
                    <a:pt x="15562" y="15641"/>
                  </a:lnTo>
                  <a:lnTo>
                    <a:pt x="21600" y="6828"/>
                  </a:lnTo>
                  <a:lnTo>
                    <a:pt x="16347" y="16510"/>
                  </a:lnTo>
                  <a:lnTo>
                    <a:pt x="21600" y="8938"/>
                  </a:lnTo>
                  <a:lnTo>
                    <a:pt x="17182" y="17131"/>
                  </a:lnTo>
                  <a:lnTo>
                    <a:pt x="21600" y="10676"/>
                  </a:lnTo>
                  <a:lnTo>
                    <a:pt x="17771" y="17752"/>
                  </a:lnTo>
                  <a:lnTo>
                    <a:pt x="21600" y="12166"/>
                  </a:lnTo>
                  <a:lnTo>
                    <a:pt x="18360" y="18372"/>
                  </a:lnTo>
                  <a:lnTo>
                    <a:pt x="21600" y="13283"/>
                  </a:lnTo>
                  <a:lnTo>
                    <a:pt x="18556" y="18621"/>
                  </a:lnTo>
                  <a:lnTo>
                    <a:pt x="21600" y="14152"/>
                  </a:lnTo>
                  <a:lnTo>
                    <a:pt x="19391" y="19241"/>
                  </a:lnTo>
                  <a:lnTo>
                    <a:pt x="21600" y="16014"/>
                  </a:lnTo>
                  <a:lnTo>
                    <a:pt x="19489" y="19490"/>
                  </a:lnTo>
                  <a:lnTo>
                    <a:pt x="21600" y="16262"/>
                  </a:lnTo>
                  <a:lnTo>
                    <a:pt x="19735" y="19490"/>
                  </a:lnTo>
                  <a:lnTo>
                    <a:pt x="21600" y="16883"/>
                  </a:lnTo>
                  <a:lnTo>
                    <a:pt x="19980" y="19738"/>
                  </a:lnTo>
                  <a:lnTo>
                    <a:pt x="21600" y="17379"/>
                  </a:lnTo>
                  <a:lnTo>
                    <a:pt x="20913" y="20607"/>
                  </a:lnTo>
                  <a:lnTo>
                    <a:pt x="21600" y="19738"/>
                  </a:lnTo>
                  <a:lnTo>
                    <a:pt x="21600" y="21600"/>
                  </a:lnTo>
                </a:path>
              </a:pathLst>
            </a:custGeom>
            <a:noFill/>
            <a:ln w="3175" cap="rnd">
              <a:solidFill>
                <a:srgbClr val="2E867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8" name="Freeform 7"/>
            <p:cNvSpPr/>
            <p:nvPr/>
          </p:nvSpPr>
          <p:spPr>
            <a:xfrm>
              <a:off x="7988" y="0"/>
              <a:ext cx="4152208" cy="1280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45" y="0"/>
                  </a:moveTo>
                  <a:lnTo>
                    <a:pt x="445" y="173"/>
                  </a:lnTo>
                  <a:lnTo>
                    <a:pt x="516" y="0"/>
                  </a:lnTo>
                  <a:lnTo>
                    <a:pt x="433" y="597"/>
                  </a:lnTo>
                  <a:lnTo>
                    <a:pt x="712" y="77"/>
                  </a:lnTo>
                  <a:lnTo>
                    <a:pt x="433" y="770"/>
                  </a:lnTo>
                  <a:lnTo>
                    <a:pt x="784" y="77"/>
                  </a:lnTo>
                  <a:lnTo>
                    <a:pt x="421" y="1174"/>
                  </a:lnTo>
                  <a:lnTo>
                    <a:pt x="979" y="135"/>
                  </a:lnTo>
                  <a:lnTo>
                    <a:pt x="404" y="1540"/>
                  </a:lnTo>
                  <a:lnTo>
                    <a:pt x="1152" y="173"/>
                  </a:lnTo>
                  <a:lnTo>
                    <a:pt x="404" y="1733"/>
                  </a:lnTo>
                  <a:lnTo>
                    <a:pt x="1223" y="173"/>
                  </a:lnTo>
                  <a:lnTo>
                    <a:pt x="404" y="1964"/>
                  </a:lnTo>
                  <a:lnTo>
                    <a:pt x="1336" y="231"/>
                  </a:lnTo>
                  <a:lnTo>
                    <a:pt x="404" y="2098"/>
                  </a:lnTo>
                  <a:lnTo>
                    <a:pt x="1389" y="231"/>
                  </a:lnTo>
                  <a:lnTo>
                    <a:pt x="404" y="2098"/>
                  </a:lnTo>
                  <a:lnTo>
                    <a:pt x="1401" y="231"/>
                  </a:lnTo>
                  <a:lnTo>
                    <a:pt x="404" y="2137"/>
                  </a:lnTo>
                  <a:lnTo>
                    <a:pt x="1419" y="231"/>
                  </a:lnTo>
                  <a:lnTo>
                    <a:pt x="392" y="2233"/>
                  </a:lnTo>
                  <a:lnTo>
                    <a:pt x="1460" y="270"/>
                  </a:lnTo>
                  <a:lnTo>
                    <a:pt x="392" y="2272"/>
                  </a:lnTo>
                  <a:lnTo>
                    <a:pt x="1472" y="270"/>
                  </a:lnTo>
                  <a:lnTo>
                    <a:pt x="392" y="2272"/>
                  </a:lnTo>
                  <a:lnTo>
                    <a:pt x="1472" y="270"/>
                  </a:lnTo>
                  <a:lnTo>
                    <a:pt x="392" y="2368"/>
                  </a:lnTo>
                  <a:lnTo>
                    <a:pt x="1514" y="270"/>
                  </a:lnTo>
                  <a:lnTo>
                    <a:pt x="392" y="2637"/>
                  </a:lnTo>
                  <a:lnTo>
                    <a:pt x="1644" y="308"/>
                  </a:lnTo>
                  <a:lnTo>
                    <a:pt x="392" y="2868"/>
                  </a:lnTo>
                  <a:lnTo>
                    <a:pt x="1727" y="308"/>
                  </a:lnTo>
                  <a:lnTo>
                    <a:pt x="380" y="3099"/>
                  </a:lnTo>
                  <a:lnTo>
                    <a:pt x="1852" y="366"/>
                  </a:lnTo>
                  <a:lnTo>
                    <a:pt x="380" y="3234"/>
                  </a:lnTo>
                  <a:lnTo>
                    <a:pt x="1911" y="366"/>
                  </a:lnTo>
                  <a:lnTo>
                    <a:pt x="362" y="3600"/>
                  </a:lnTo>
                  <a:lnTo>
                    <a:pt x="2077" y="404"/>
                  </a:lnTo>
                  <a:lnTo>
                    <a:pt x="362" y="3831"/>
                  </a:lnTo>
                  <a:lnTo>
                    <a:pt x="2178" y="443"/>
                  </a:lnTo>
                  <a:lnTo>
                    <a:pt x="362" y="3966"/>
                  </a:lnTo>
                  <a:lnTo>
                    <a:pt x="2232" y="443"/>
                  </a:lnTo>
                  <a:lnTo>
                    <a:pt x="350" y="4235"/>
                  </a:lnTo>
                  <a:lnTo>
                    <a:pt x="2374" y="501"/>
                  </a:lnTo>
                  <a:lnTo>
                    <a:pt x="350" y="4389"/>
                  </a:lnTo>
                  <a:lnTo>
                    <a:pt x="2416" y="501"/>
                  </a:lnTo>
                  <a:lnTo>
                    <a:pt x="350" y="4563"/>
                  </a:lnTo>
                  <a:lnTo>
                    <a:pt x="2499" y="539"/>
                  </a:lnTo>
                  <a:lnTo>
                    <a:pt x="350" y="4890"/>
                  </a:lnTo>
                  <a:lnTo>
                    <a:pt x="2641" y="539"/>
                  </a:lnTo>
                  <a:lnTo>
                    <a:pt x="338" y="5198"/>
                  </a:lnTo>
                  <a:lnTo>
                    <a:pt x="2778" y="597"/>
                  </a:lnTo>
                  <a:lnTo>
                    <a:pt x="338" y="5333"/>
                  </a:lnTo>
                  <a:lnTo>
                    <a:pt x="2849" y="635"/>
                  </a:lnTo>
                  <a:lnTo>
                    <a:pt x="321" y="5621"/>
                  </a:lnTo>
                  <a:lnTo>
                    <a:pt x="2962" y="635"/>
                  </a:lnTo>
                  <a:lnTo>
                    <a:pt x="321" y="5698"/>
                  </a:lnTo>
                  <a:lnTo>
                    <a:pt x="3021" y="635"/>
                  </a:lnTo>
                  <a:lnTo>
                    <a:pt x="321" y="5833"/>
                  </a:lnTo>
                  <a:lnTo>
                    <a:pt x="3087" y="674"/>
                  </a:lnTo>
                  <a:lnTo>
                    <a:pt x="321" y="5891"/>
                  </a:lnTo>
                  <a:lnTo>
                    <a:pt x="3104" y="674"/>
                  </a:lnTo>
                  <a:lnTo>
                    <a:pt x="321" y="6122"/>
                  </a:lnTo>
                  <a:lnTo>
                    <a:pt x="3199" y="674"/>
                  </a:lnTo>
                  <a:lnTo>
                    <a:pt x="309" y="6430"/>
                  </a:lnTo>
                  <a:lnTo>
                    <a:pt x="3342" y="732"/>
                  </a:lnTo>
                  <a:lnTo>
                    <a:pt x="309" y="6719"/>
                  </a:lnTo>
                  <a:lnTo>
                    <a:pt x="3466" y="770"/>
                  </a:lnTo>
                  <a:lnTo>
                    <a:pt x="291" y="6988"/>
                  </a:lnTo>
                  <a:lnTo>
                    <a:pt x="3579" y="809"/>
                  </a:lnTo>
                  <a:lnTo>
                    <a:pt x="291" y="7161"/>
                  </a:lnTo>
                  <a:lnTo>
                    <a:pt x="3662" y="809"/>
                  </a:lnTo>
                  <a:lnTo>
                    <a:pt x="291" y="7258"/>
                  </a:lnTo>
                  <a:lnTo>
                    <a:pt x="3722" y="809"/>
                  </a:lnTo>
                  <a:lnTo>
                    <a:pt x="279" y="7585"/>
                  </a:lnTo>
                  <a:lnTo>
                    <a:pt x="3864" y="866"/>
                  </a:lnTo>
                  <a:lnTo>
                    <a:pt x="279" y="7624"/>
                  </a:lnTo>
                  <a:lnTo>
                    <a:pt x="3876" y="866"/>
                  </a:lnTo>
                  <a:lnTo>
                    <a:pt x="279" y="7720"/>
                  </a:lnTo>
                  <a:lnTo>
                    <a:pt x="3918" y="905"/>
                  </a:lnTo>
                  <a:lnTo>
                    <a:pt x="279" y="7797"/>
                  </a:lnTo>
                  <a:lnTo>
                    <a:pt x="3959" y="905"/>
                  </a:lnTo>
                  <a:lnTo>
                    <a:pt x="279" y="8163"/>
                  </a:lnTo>
                  <a:lnTo>
                    <a:pt x="4131" y="963"/>
                  </a:lnTo>
                  <a:lnTo>
                    <a:pt x="267" y="8490"/>
                  </a:lnTo>
                  <a:lnTo>
                    <a:pt x="4268" y="963"/>
                  </a:lnTo>
                  <a:lnTo>
                    <a:pt x="267" y="8625"/>
                  </a:lnTo>
                  <a:lnTo>
                    <a:pt x="4339" y="1001"/>
                  </a:lnTo>
                  <a:lnTo>
                    <a:pt x="267" y="8721"/>
                  </a:lnTo>
                  <a:lnTo>
                    <a:pt x="4381" y="1001"/>
                  </a:lnTo>
                  <a:lnTo>
                    <a:pt x="267" y="8817"/>
                  </a:lnTo>
                  <a:lnTo>
                    <a:pt x="4410" y="1001"/>
                  </a:lnTo>
                  <a:lnTo>
                    <a:pt x="249" y="8990"/>
                  </a:lnTo>
                  <a:lnTo>
                    <a:pt x="4493" y="1040"/>
                  </a:lnTo>
                  <a:lnTo>
                    <a:pt x="249" y="9221"/>
                  </a:lnTo>
                  <a:lnTo>
                    <a:pt x="4594" y="1040"/>
                  </a:lnTo>
                  <a:lnTo>
                    <a:pt x="249" y="9549"/>
                  </a:lnTo>
                  <a:lnTo>
                    <a:pt x="4749" y="1097"/>
                  </a:lnTo>
                  <a:lnTo>
                    <a:pt x="237" y="9857"/>
                  </a:lnTo>
                  <a:lnTo>
                    <a:pt x="4885" y="1136"/>
                  </a:lnTo>
                  <a:lnTo>
                    <a:pt x="237" y="9914"/>
                  </a:lnTo>
                  <a:lnTo>
                    <a:pt x="4903" y="1136"/>
                  </a:lnTo>
                  <a:lnTo>
                    <a:pt x="237" y="10222"/>
                  </a:lnTo>
                  <a:lnTo>
                    <a:pt x="5057" y="1174"/>
                  </a:lnTo>
                  <a:lnTo>
                    <a:pt x="226" y="10453"/>
                  </a:lnTo>
                  <a:lnTo>
                    <a:pt x="5152" y="1232"/>
                  </a:lnTo>
                  <a:lnTo>
                    <a:pt x="226" y="10511"/>
                  </a:lnTo>
                  <a:lnTo>
                    <a:pt x="5170" y="1232"/>
                  </a:lnTo>
                  <a:lnTo>
                    <a:pt x="226" y="10916"/>
                  </a:lnTo>
                  <a:lnTo>
                    <a:pt x="5366" y="1271"/>
                  </a:lnTo>
                  <a:lnTo>
                    <a:pt x="208" y="11012"/>
                  </a:lnTo>
                  <a:lnTo>
                    <a:pt x="5407" y="1271"/>
                  </a:lnTo>
                  <a:lnTo>
                    <a:pt x="208" y="11224"/>
                  </a:lnTo>
                  <a:lnTo>
                    <a:pt x="5502" y="1271"/>
                  </a:lnTo>
                  <a:lnTo>
                    <a:pt x="208" y="11551"/>
                  </a:lnTo>
                  <a:lnTo>
                    <a:pt x="5645" y="1328"/>
                  </a:lnTo>
                  <a:lnTo>
                    <a:pt x="196" y="11589"/>
                  </a:lnTo>
                  <a:lnTo>
                    <a:pt x="5675" y="1328"/>
                  </a:lnTo>
                  <a:lnTo>
                    <a:pt x="196" y="12051"/>
                  </a:lnTo>
                  <a:lnTo>
                    <a:pt x="5870" y="1367"/>
                  </a:lnTo>
                  <a:lnTo>
                    <a:pt x="184" y="12417"/>
                  </a:lnTo>
                  <a:lnTo>
                    <a:pt x="6037" y="1405"/>
                  </a:lnTo>
                  <a:lnTo>
                    <a:pt x="184" y="12648"/>
                  </a:lnTo>
                  <a:lnTo>
                    <a:pt x="6138" y="1463"/>
                  </a:lnTo>
                  <a:lnTo>
                    <a:pt x="166" y="13052"/>
                  </a:lnTo>
                  <a:lnTo>
                    <a:pt x="6322" y="1502"/>
                  </a:lnTo>
                  <a:lnTo>
                    <a:pt x="166" y="13110"/>
                  </a:lnTo>
                  <a:lnTo>
                    <a:pt x="6333" y="1502"/>
                  </a:lnTo>
                  <a:lnTo>
                    <a:pt x="166" y="13110"/>
                  </a:lnTo>
                  <a:lnTo>
                    <a:pt x="6345" y="1502"/>
                  </a:lnTo>
                  <a:lnTo>
                    <a:pt x="166" y="13149"/>
                  </a:lnTo>
                  <a:lnTo>
                    <a:pt x="6375" y="1502"/>
                  </a:lnTo>
                  <a:lnTo>
                    <a:pt x="166" y="13418"/>
                  </a:lnTo>
                  <a:lnTo>
                    <a:pt x="6476" y="1540"/>
                  </a:lnTo>
                  <a:lnTo>
                    <a:pt x="166" y="13476"/>
                  </a:lnTo>
                  <a:lnTo>
                    <a:pt x="6500" y="1540"/>
                  </a:lnTo>
                  <a:lnTo>
                    <a:pt x="154" y="13745"/>
                  </a:lnTo>
                  <a:lnTo>
                    <a:pt x="6642" y="1598"/>
                  </a:lnTo>
                  <a:lnTo>
                    <a:pt x="154" y="13784"/>
                  </a:lnTo>
                  <a:lnTo>
                    <a:pt x="6654" y="1598"/>
                  </a:lnTo>
                  <a:lnTo>
                    <a:pt x="154" y="13976"/>
                  </a:lnTo>
                  <a:lnTo>
                    <a:pt x="6725" y="1598"/>
                  </a:lnTo>
                  <a:lnTo>
                    <a:pt x="154" y="14207"/>
                  </a:lnTo>
                  <a:lnTo>
                    <a:pt x="6856" y="1636"/>
                  </a:lnTo>
                  <a:lnTo>
                    <a:pt x="137" y="14650"/>
                  </a:lnTo>
                  <a:lnTo>
                    <a:pt x="7052" y="1675"/>
                  </a:lnTo>
                  <a:lnTo>
                    <a:pt x="137" y="14804"/>
                  </a:lnTo>
                  <a:lnTo>
                    <a:pt x="7123" y="1733"/>
                  </a:lnTo>
                  <a:lnTo>
                    <a:pt x="125" y="15016"/>
                  </a:lnTo>
                  <a:lnTo>
                    <a:pt x="7218" y="1733"/>
                  </a:lnTo>
                  <a:lnTo>
                    <a:pt x="125" y="15478"/>
                  </a:lnTo>
                  <a:lnTo>
                    <a:pt x="7414" y="1771"/>
                  </a:lnTo>
                  <a:lnTo>
                    <a:pt x="113" y="15709"/>
                  </a:lnTo>
                  <a:lnTo>
                    <a:pt x="7526" y="1829"/>
                  </a:lnTo>
                  <a:lnTo>
                    <a:pt x="113" y="16036"/>
                  </a:lnTo>
                  <a:lnTo>
                    <a:pt x="7657" y="1867"/>
                  </a:lnTo>
                  <a:lnTo>
                    <a:pt x="113" y="16267"/>
                  </a:lnTo>
                  <a:lnTo>
                    <a:pt x="7764" y="1867"/>
                  </a:lnTo>
                  <a:lnTo>
                    <a:pt x="95" y="16575"/>
                  </a:lnTo>
                  <a:lnTo>
                    <a:pt x="7906" y="1906"/>
                  </a:lnTo>
                  <a:lnTo>
                    <a:pt x="95" y="16633"/>
                  </a:lnTo>
                  <a:lnTo>
                    <a:pt x="7936" y="1906"/>
                  </a:lnTo>
                  <a:lnTo>
                    <a:pt x="95" y="16806"/>
                  </a:lnTo>
                  <a:lnTo>
                    <a:pt x="8019" y="1964"/>
                  </a:lnTo>
                  <a:lnTo>
                    <a:pt x="83" y="17037"/>
                  </a:lnTo>
                  <a:lnTo>
                    <a:pt x="8102" y="1964"/>
                  </a:lnTo>
                  <a:lnTo>
                    <a:pt x="83" y="17442"/>
                  </a:lnTo>
                  <a:lnTo>
                    <a:pt x="8298" y="2002"/>
                  </a:lnTo>
                  <a:lnTo>
                    <a:pt x="71" y="17807"/>
                  </a:lnTo>
                  <a:lnTo>
                    <a:pt x="8470" y="2041"/>
                  </a:lnTo>
                  <a:lnTo>
                    <a:pt x="71" y="18135"/>
                  </a:lnTo>
                  <a:lnTo>
                    <a:pt x="8607" y="2098"/>
                  </a:lnTo>
                  <a:lnTo>
                    <a:pt x="53" y="18501"/>
                  </a:lnTo>
                  <a:lnTo>
                    <a:pt x="8779" y="2137"/>
                  </a:lnTo>
                  <a:lnTo>
                    <a:pt x="53" y="18963"/>
                  </a:lnTo>
                  <a:lnTo>
                    <a:pt x="8975" y="2195"/>
                  </a:lnTo>
                  <a:lnTo>
                    <a:pt x="53" y="18963"/>
                  </a:lnTo>
                  <a:lnTo>
                    <a:pt x="8975" y="2195"/>
                  </a:lnTo>
                  <a:lnTo>
                    <a:pt x="42" y="19271"/>
                  </a:lnTo>
                  <a:lnTo>
                    <a:pt x="9129" y="2233"/>
                  </a:lnTo>
                  <a:lnTo>
                    <a:pt x="24" y="19694"/>
                  </a:lnTo>
                  <a:lnTo>
                    <a:pt x="9295" y="2272"/>
                  </a:lnTo>
                  <a:lnTo>
                    <a:pt x="24" y="20098"/>
                  </a:lnTo>
                  <a:lnTo>
                    <a:pt x="9497" y="2329"/>
                  </a:lnTo>
                  <a:lnTo>
                    <a:pt x="12" y="20406"/>
                  </a:lnTo>
                  <a:lnTo>
                    <a:pt x="9622" y="2368"/>
                  </a:lnTo>
                  <a:lnTo>
                    <a:pt x="12" y="20637"/>
                  </a:lnTo>
                  <a:lnTo>
                    <a:pt x="9746" y="2368"/>
                  </a:lnTo>
                  <a:lnTo>
                    <a:pt x="12" y="20734"/>
                  </a:lnTo>
                  <a:lnTo>
                    <a:pt x="9788" y="2406"/>
                  </a:lnTo>
                  <a:lnTo>
                    <a:pt x="0" y="21061"/>
                  </a:lnTo>
                  <a:lnTo>
                    <a:pt x="9930" y="2406"/>
                  </a:lnTo>
                  <a:lnTo>
                    <a:pt x="0" y="21465"/>
                  </a:lnTo>
                  <a:lnTo>
                    <a:pt x="10097" y="2464"/>
                  </a:lnTo>
                  <a:lnTo>
                    <a:pt x="83" y="21600"/>
                  </a:lnTo>
                  <a:lnTo>
                    <a:pt x="10251" y="2503"/>
                  </a:lnTo>
                  <a:lnTo>
                    <a:pt x="137" y="21600"/>
                  </a:lnTo>
                  <a:lnTo>
                    <a:pt x="10292" y="2503"/>
                  </a:lnTo>
                  <a:lnTo>
                    <a:pt x="237" y="21600"/>
                  </a:lnTo>
                  <a:lnTo>
                    <a:pt x="10382" y="2560"/>
                  </a:lnTo>
                  <a:lnTo>
                    <a:pt x="291" y="21600"/>
                  </a:lnTo>
                  <a:lnTo>
                    <a:pt x="10435" y="2560"/>
                  </a:lnTo>
                  <a:lnTo>
                    <a:pt x="516" y="21600"/>
                  </a:lnTo>
                  <a:lnTo>
                    <a:pt x="10631" y="2599"/>
                  </a:lnTo>
                  <a:lnTo>
                    <a:pt x="689" y="21561"/>
                  </a:lnTo>
                  <a:lnTo>
                    <a:pt x="10773" y="2637"/>
                  </a:lnTo>
                  <a:lnTo>
                    <a:pt x="867" y="21561"/>
                  </a:lnTo>
                  <a:lnTo>
                    <a:pt x="10928" y="2695"/>
                  </a:lnTo>
                  <a:lnTo>
                    <a:pt x="1068" y="21561"/>
                  </a:lnTo>
                  <a:lnTo>
                    <a:pt x="11094" y="2734"/>
                  </a:lnTo>
                  <a:lnTo>
                    <a:pt x="1306" y="21561"/>
                  </a:lnTo>
                  <a:lnTo>
                    <a:pt x="11290" y="2772"/>
                  </a:lnTo>
                  <a:lnTo>
                    <a:pt x="1359" y="21561"/>
                  </a:lnTo>
                  <a:lnTo>
                    <a:pt x="11349" y="2772"/>
                  </a:lnTo>
                  <a:lnTo>
                    <a:pt x="1502" y="21561"/>
                  </a:lnTo>
                  <a:lnTo>
                    <a:pt x="11474" y="2830"/>
                  </a:lnTo>
                  <a:lnTo>
                    <a:pt x="1615" y="21561"/>
                  </a:lnTo>
                  <a:lnTo>
                    <a:pt x="11575" y="2868"/>
                  </a:lnTo>
                  <a:lnTo>
                    <a:pt x="1810" y="21561"/>
                  </a:lnTo>
                  <a:lnTo>
                    <a:pt x="11741" y="2926"/>
                  </a:lnTo>
                  <a:lnTo>
                    <a:pt x="1994" y="21504"/>
                  </a:lnTo>
                  <a:lnTo>
                    <a:pt x="11895" y="2926"/>
                  </a:lnTo>
                  <a:lnTo>
                    <a:pt x="2119" y="21504"/>
                  </a:lnTo>
                  <a:lnTo>
                    <a:pt x="12008" y="2965"/>
                  </a:lnTo>
                  <a:lnTo>
                    <a:pt x="2273" y="21504"/>
                  </a:lnTo>
                  <a:lnTo>
                    <a:pt x="12133" y="3003"/>
                  </a:lnTo>
                  <a:lnTo>
                    <a:pt x="2291" y="21504"/>
                  </a:lnTo>
                  <a:lnTo>
                    <a:pt x="12150" y="3003"/>
                  </a:lnTo>
                  <a:lnTo>
                    <a:pt x="2315" y="21504"/>
                  </a:lnTo>
                  <a:lnTo>
                    <a:pt x="12180" y="3003"/>
                  </a:lnTo>
                  <a:lnTo>
                    <a:pt x="2457" y="21504"/>
                  </a:lnTo>
                  <a:lnTo>
                    <a:pt x="12287" y="3061"/>
                  </a:lnTo>
                  <a:lnTo>
                    <a:pt x="2487" y="21504"/>
                  </a:lnTo>
                  <a:lnTo>
                    <a:pt x="12317" y="3061"/>
                  </a:lnTo>
                  <a:lnTo>
                    <a:pt x="2624" y="21504"/>
                  </a:lnTo>
                  <a:lnTo>
                    <a:pt x="12429" y="3061"/>
                  </a:lnTo>
                  <a:lnTo>
                    <a:pt x="2754" y="21504"/>
                  </a:lnTo>
                  <a:lnTo>
                    <a:pt x="12554" y="3099"/>
                  </a:lnTo>
                  <a:lnTo>
                    <a:pt x="2849" y="21504"/>
                  </a:lnTo>
                  <a:lnTo>
                    <a:pt x="12643" y="3138"/>
                  </a:lnTo>
                  <a:lnTo>
                    <a:pt x="3033" y="21504"/>
                  </a:lnTo>
                  <a:lnTo>
                    <a:pt x="12797" y="3138"/>
                  </a:lnTo>
                  <a:lnTo>
                    <a:pt x="3045" y="21504"/>
                  </a:lnTo>
                  <a:lnTo>
                    <a:pt x="12809" y="3196"/>
                  </a:lnTo>
                  <a:lnTo>
                    <a:pt x="3187" y="21465"/>
                  </a:lnTo>
                  <a:lnTo>
                    <a:pt x="12922" y="3196"/>
                  </a:lnTo>
                  <a:lnTo>
                    <a:pt x="3413" y="21465"/>
                  </a:lnTo>
                  <a:lnTo>
                    <a:pt x="13118" y="3234"/>
                  </a:lnTo>
                  <a:lnTo>
                    <a:pt x="3526" y="21465"/>
                  </a:lnTo>
                  <a:lnTo>
                    <a:pt x="13219" y="3292"/>
                  </a:lnTo>
                  <a:lnTo>
                    <a:pt x="3680" y="21465"/>
                  </a:lnTo>
                  <a:lnTo>
                    <a:pt x="13343" y="3330"/>
                  </a:lnTo>
                  <a:lnTo>
                    <a:pt x="3817" y="21465"/>
                  </a:lnTo>
                  <a:lnTo>
                    <a:pt x="13468" y="3330"/>
                  </a:lnTo>
                  <a:lnTo>
                    <a:pt x="3989" y="21465"/>
                  </a:lnTo>
                  <a:lnTo>
                    <a:pt x="13622" y="3369"/>
                  </a:lnTo>
                  <a:lnTo>
                    <a:pt x="4143" y="21465"/>
                  </a:lnTo>
                  <a:lnTo>
                    <a:pt x="13753" y="3427"/>
                  </a:lnTo>
                  <a:lnTo>
                    <a:pt x="4185" y="21465"/>
                  </a:lnTo>
                  <a:lnTo>
                    <a:pt x="13795" y="3427"/>
                  </a:lnTo>
                  <a:lnTo>
                    <a:pt x="4238" y="21465"/>
                  </a:lnTo>
                  <a:lnTo>
                    <a:pt x="13836" y="3427"/>
                  </a:lnTo>
                  <a:lnTo>
                    <a:pt x="4422" y="21465"/>
                  </a:lnTo>
                  <a:lnTo>
                    <a:pt x="14002" y="3465"/>
                  </a:lnTo>
                  <a:lnTo>
                    <a:pt x="4636" y="21427"/>
                  </a:lnTo>
                  <a:lnTo>
                    <a:pt x="14174" y="3504"/>
                  </a:lnTo>
                  <a:lnTo>
                    <a:pt x="4772" y="21427"/>
                  </a:lnTo>
                  <a:lnTo>
                    <a:pt x="14299" y="3561"/>
                  </a:lnTo>
                  <a:lnTo>
                    <a:pt x="4814" y="21427"/>
                  </a:lnTo>
                  <a:lnTo>
                    <a:pt x="14341" y="3561"/>
                  </a:lnTo>
                  <a:lnTo>
                    <a:pt x="4832" y="21427"/>
                  </a:lnTo>
                  <a:lnTo>
                    <a:pt x="14341" y="3561"/>
                  </a:lnTo>
                  <a:lnTo>
                    <a:pt x="4944" y="21427"/>
                  </a:lnTo>
                  <a:lnTo>
                    <a:pt x="14442" y="3600"/>
                  </a:lnTo>
                  <a:lnTo>
                    <a:pt x="5028" y="21427"/>
                  </a:lnTo>
                  <a:lnTo>
                    <a:pt x="14507" y="3600"/>
                  </a:lnTo>
                  <a:lnTo>
                    <a:pt x="5223" y="21427"/>
                  </a:lnTo>
                  <a:lnTo>
                    <a:pt x="14691" y="3658"/>
                  </a:lnTo>
                  <a:lnTo>
                    <a:pt x="5324" y="21427"/>
                  </a:lnTo>
                  <a:lnTo>
                    <a:pt x="14762" y="3696"/>
                  </a:lnTo>
                  <a:lnTo>
                    <a:pt x="5366" y="21427"/>
                  </a:lnTo>
                  <a:lnTo>
                    <a:pt x="14804" y="3696"/>
                  </a:lnTo>
                  <a:lnTo>
                    <a:pt x="5437" y="21427"/>
                  </a:lnTo>
                  <a:lnTo>
                    <a:pt x="14875" y="3696"/>
                  </a:lnTo>
                  <a:lnTo>
                    <a:pt x="5449" y="21427"/>
                  </a:lnTo>
                  <a:lnTo>
                    <a:pt x="14875" y="3696"/>
                  </a:lnTo>
                  <a:lnTo>
                    <a:pt x="5502" y="21427"/>
                  </a:lnTo>
                  <a:lnTo>
                    <a:pt x="14916" y="3696"/>
                  </a:lnTo>
                  <a:lnTo>
                    <a:pt x="5645" y="21427"/>
                  </a:lnTo>
                  <a:lnTo>
                    <a:pt x="15041" y="3735"/>
                  </a:lnTo>
                  <a:lnTo>
                    <a:pt x="5686" y="21427"/>
                  </a:lnTo>
                  <a:lnTo>
                    <a:pt x="15083" y="3735"/>
                  </a:lnTo>
                  <a:lnTo>
                    <a:pt x="5882" y="21369"/>
                  </a:lnTo>
                  <a:lnTo>
                    <a:pt x="15255" y="3793"/>
                  </a:lnTo>
                  <a:lnTo>
                    <a:pt x="5983" y="21369"/>
                  </a:lnTo>
                  <a:lnTo>
                    <a:pt x="15338" y="3831"/>
                  </a:lnTo>
                  <a:lnTo>
                    <a:pt x="6025" y="21369"/>
                  </a:lnTo>
                  <a:lnTo>
                    <a:pt x="15379" y="3831"/>
                  </a:lnTo>
                  <a:lnTo>
                    <a:pt x="6037" y="21369"/>
                  </a:lnTo>
                  <a:lnTo>
                    <a:pt x="15391" y="3831"/>
                  </a:lnTo>
                  <a:lnTo>
                    <a:pt x="6232" y="21369"/>
                  </a:lnTo>
                  <a:lnTo>
                    <a:pt x="15563" y="3870"/>
                  </a:lnTo>
                  <a:lnTo>
                    <a:pt x="6262" y="21369"/>
                  </a:lnTo>
                  <a:lnTo>
                    <a:pt x="15593" y="3870"/>
                  </a:lnTo>
                  <a:lnTo>
                    <a:pt x="6446" y="21369"/>
                  </a:lnTo>
                  <a:lnTo>
                    <a:pt x="15730" y="3927"/>
                  </a:lnTo>
                  <a:lnTo>
                    <a:pt x="6571" y="21369"/>
                  </a:lnTo>
                  <a:lnTo>
                    <a:pt x="15842" y="3966"/>
                  </a:lnTo>
                  <a:lnTo>
                    <a:pt x="6600" y="21369"/>
                  </a:lnTo>
                  <a:lnTo>
                    <a:pt x="15872" y="3966"/>
                  </a:lnTo>
                  <a:lnTo>
                    <a:pt x="6767" y="21369"/>
                  </a:lnTo>
                  <a:lnTo>
                    <a:pt x="16026" y="4024"/>
                  </a:lnTo>
                  <a:lnTo>
                    <a:pt x="6969" y="21369"/>
                  </a:lnTo>
                  <a:lnTo>
                    <a:pt x="16193" y="4062"/>
                  </a:lnTo>
                  <a:lnTo>
                    <a:pt x="6980" y="21369"/>
                  </a:lnTo>
                  <a:lnTo>
                    <a:pt x="16210" y="4062"/>
                  </a:lnTo>
                  <a:lnTo>
                    <a:pt x="6992" y="21369"/>
                  </a:lnTo>
                  <a:lnTo>
                    <a:pt x="16210" y="4062"/>
                  </a:lnTo>
                  <a:lnTo>
                    <a:pt x="7063" y="21369"/>
                  </a:lnTo>
                  <a:lnTo>
                    <a:pt x="16282" y="4062"/>
                  </a:lnTo>
                  <a:lnTo>
                    <a:pt x="7123" y="21369"/>
                  </a:lnTo>
                  <a:lnTo>
                    <a:pt x="16323" y="4062"/>
                  </a:lnTo>
                  <a:lnTo>
                    <a:pt x="7164" y="21369"/>
                  </a:lnTo>
                  <a:lnTo>
                    <a:pt x="16365" y="4101"/>
                  </a:lnTo>
                  <a:lnTo>
                    <a:pt x="7259" y="21330"/>
                  </a:lnTo>
                  <a:lnTo>
                    <a:pt x="16448" y="4101"/>
                  </a:lnTo>
                  <a:lnTo>
                    <a:pt x="7331" y="21330"/>
                  </a:lnTo>
                  <a:lnTo>
                    <a:pt x="16501" y="4101"/>
                  </a:lnTo>
                  <a:lnTo>
                    <a:pt x="7372" y="21330"/>
                  </a:lnTo>
                  <a:lnTo>
                    <a:pt x="16549" y="4158"/>
                  </a:lnTo>
                  <a:lnTo>
                    <a:pt x="7515" y="21330"/>
                  </a:lnTo>
                  <a:lnTo>
                    <a:pt x="16673" y="4158"/>
                  </a:lnTo>
                  <a:lnTo>
                    <a:pt x="7544" y="21330"/>
                  </a:lnTo>
                  <a:lnTo>
                    <a:pt x="16685" y="4158"/>
                  </a:lnTo>
                  <a:lnTo>
                    <a:pt x="7598" y="21330"/>
                  </a:lnTo>
                  <a:lnTo>
                    <a:pt x="16745" y="4197"/>
                  </a:lnTo>
                  <a:lnTo>
                    <a:pt x="7823" y="21330"/>
                  </a:lnTo>
                  <a:lnTo>
                    <a:pt x="16923" y="4235"/>
                  </a:lnTo>
                  <a:lnTo>
                    <a:pt x="8061" y="21330"/>
                  </a:lnTo>
                  <a:lnTo>
                    <a:pt x="17136" y="4293"/>
                  </a:lnTo>
                  <a:lnTo>
                    <a:pt x="8245" y="21330"/>
                  </a:lnTo>
                  <a:lnTo>
                    <a:pt x="17291" y="4332"/>
                  </a:lnTo>
                  <a:lnTo>
                    <a:pt x="8387" y="21330"/>
                  </a:lnTo>
                  <a:lnTo>
                    <a:pt x="17415" y="4332"/>
                  </a:lnTo>
                  <a:lnTo>
                    <a:pt x="8541" y="21330"/>
                  </a:lnTo>
                  <a:lnTo>
                    <a:pt x="17546" y="4389"/>
                  </a:lnTo>
                  <a:lnTo>
                    <a:pt x="8636" y="21292"/>
                  </a:lnTo>
                  <a:lnTo>
                    <a:pt x="17641" y="4428"/>
                  </a:lnTo>
                  <a:lnTo>
                    <a:pt x="8654" y="21292"/>
                  </a:lnTo>
                  <a:lnTo>
                    <a:pt x="17641" y="4428"/>
                  </a:lnTo>
                  <a:lnTo>
                    <a:pt x="8850" y="21292"/>
                  </a:lnTo>
                  <a:lnTo>
                    <a:pt x="17807" y="4466"/>
                  </a:lnTo>
                  <a:lnTo>
                    <a:pt x="8915" y="21292"/>
                  </a:lnTo>
                  <a:lnTo>
                    <a:pt x="17866" y="4466"/>
                  </a:lnTo>
                  <a:lnTo>
                    <a:pt x="9076" y="21292"/>
                  </a:lnTo>
                  <a:lnTo>
                    <a:pt x="18009" y="4524"/>
                  </a:lnTo>
                  <a:lnTo>
                    <a:pt x="9254" y="21292"/>
                  </a:lnTo>
                  <a:lnTo>
                    <a:pt x="18163" y="4563"/>
                  </a:lnTo>
                  <a:lnTo>
                    <a:pt x="9367" y="21292"/>
                  </a:lnTo>
                  <a:lnTo>
                    <a:pt x="18276" y="4563"/>
                  </a:lnTo>
                  <a:lnTo>
                    <a:pt x="9497" y="21292"/>
                  </a:lnTo>
                  <a:lnTo>
                    <a:pt x="18371" y="4601"/>
                  </a:lnTo>
                  <a:lnTo>
                    <a:pt x="9539" y="21292"/>
                  </a:lnTo>
                  <a:lnTo>
                    <a:pt x="18413" y="4601"/>
                  </a:lnTo>
                  <a:lnTo>
                    <a:pt x="9604" y="21292"/>
                  </a:lnTo>
                  <a:lnTo>
                    <a:pt x="18472" y="4601"/>
                  </a:lnTo>
                  <a:lnTo>
                    <a:pt x="9735" y="21292"/>
                  </a:lnTo>
                  <a:lnTo>
                    <a:pt x="18585" y="4659"/>
                  </a:lnTo>
                  <a:lnTo>
                    <a:pt x="9972" y="21234"/>
                  </a:lnTo>
                  <a:lnTo>
                    <a:pt x="18781" y="4697"/>
                  </a:lnTo>
                  <a:lnTo>
                    <a:pt x="10073" y="21234"/>
                  </a:lnTo>
                  <a:lnTo>
                    <a:pt x="18864" y="4736"/>
                  </a:lnTo>
                  <a:lnTo>
                    <a:pt x="10209" y="21234"/>
                  </a:lnTo>
                  <a:lnTo>
                    <a:pt x="19006" y="4736"/>
                  </a:lnTo>
                  <a:lnTo>
                    <a:pt x="10281" y="21234"/>
                  </a:lnTo>
                  <a:lnTo>
                    <a:pt x="19060" y="4794"/>
                  </a:lnTo>
                  <a:lnTo>
                    <a:pt x="10518" y="21234"/>
                  </a:lnTo>
                  <a:lnTo>
                    <a:pt x="19255" y="4832"/>
                  </a:lnTo>
                  <a:lnTo>
                    <a:pt x="10744" y="21234"/>
                  </a:lnTo>
                  <a:lnTo>
                    <a:pt x="19451" y="4890"/>
                  </a:lnTo>
                  <a:lnTo>
                    <a:pt x="10785" y="21234"/>
                  </a:lnTo>
                  <a:lnTo>
                    <a:pt x="19493" y="4890"/>
                  </a:lnTo>
                  <a:lnTo>
                    <a:pt x="10898" y="21234"/>
                  </a:lnTo>
                  <a:lnTo>
                    <a:pt x="19594" y="4928"/>
                  </a:lnTo>
                  <a:lnTo>
                    <a:pt x="11052" y="21234"/>
                  </a:lnTo>
                  <a:lnTo>
                    <a:pt x="19718" y="4928"/>
                  </a:lnTo>
                  <a:lnTo>
                    <a:pt x="11165" y="21234"/>
                  </a:lnTo>
                  <a:lnTo>
                    <a:pt x="19819" y="4967"/>
                  </a:lnTo>
                  <a:lnTo>
                    <a:pt x="11207" y="21234"/>
                  </a:lnTo>
                  <a:lnTo>
                    <a:pt x="19861" y="4967"/>
                  </a:lnTo>
                  <a:lnTo>
                    <a:pt x="11236" y="21234"/>
                  </a:lnTo>
                  <a:lnTo>
                    <a:pt x="19873" y="4967"/>
                  </a:lnTo>
                  <a:lnTo>
                    <a:pt x="11361" y="21196"/>
                  </a:lnTo>
                  <a:lnTo>
                    <a:pt x="19985" y="5025"/>
                  </a:lnTo>
                  <a:lnTo>
                    <a:pt x="11462" y="21196"/>
                  </a:lnTo>
                  <a:lnTo>
                    <a:pt x="20075" y="5025"/>
                  </a:lnTo>
                  <a:lnTo>
                    <a:pt x="11575" y="21196"/>
                  </a:lnTo>
                  <a:lnTo>
                    <a:pt x="20169" y="5063"/>
                  </a:lnTo>
                  <a:lnTo>
                    <a:pt x="11658" y="21196"/>
                  </a:lnTo>
                  <a:lnTo>
                    <a:pt x="20241" y="5063"/>
                  </a:lnTo>
                  <a:lnTo>
                    <a:pt x="11759" y="21196"/>
                  </a:lnTo>
                  <a:lnTo>
                    <a:pt x="20324" y="5102"/>
                  </a:lnTo>
                  <a:lnTo>
                    <a:pt x="11913" y="21196"/>
                  </a:lnTo>
                  <a:lnTo>
                    <a:pt x="20448" y="5159"/>
                  </a:lnTo>
                  <a:lnTo>
                    <a:pt x="12133" y="21196"/>
                  </a:lnTo>
                  <a:lnTo>
                    <a:pt x="20650" y="5198"/>
                  </a:lnTo>
                  <a:lnTo>
                    <a:pt x="12150" y="21196"/>
                  </a:lnTo>
                  <a:lnTo>
                    <a:pt x="20662" y="5198"/>
                  </a:lnTo>
                  <a:lnTo>
                    <a:pt x="12263" y="21196"/>
                  </a:lnTo>
                  <a:lnTo>
                    <a:pt x="20757" y="5198"/>
                  </a:lnTo>
                  <a:lnTo>
                    <a:pt x="12489" y="21196"/>
                  </a:lnTo>
                  <a:lnTo>
                    <a:pt x="20959" y="5256"/>
                  </a:lnTo>
                  <a:lnTo>
                    <a:pt x="12601" y="21138"/>
                  </a:lnTo>
                  <a:lnTo>
                    <a:pt x="21012" y="5333"/>
                  </a:lnTo>
                  <a:lnTo>
                    <a:pt x="12696" y="21138"/>
                  </a:lnTo>
                  <a:lnTo>
                    <a:pt x="21024" y="5525"/>
                  </a:lnTo>
                  <a:lnTo>
                    <a:pt x="12797" y="21138"/>
                  </a:lnTo>
                  <a:lnTo>
                    <a:pt x="21024" y="5698"/>
                  </a:lnTo>
                  <a:lnTo>
                    <a:pt x="12851" y="21138"/>
                  </a:lnTo>
                  <a:lnTo>
                    <a:pt x="21024" y="5795"/>
                  </a:lnTo>
                  <a:lnTo>
                    <a:pt x="12975" y="21138"/>
                  </a:lnTo>
                  <a:lnTo>
                    <a:pt x="21042" y="6026"/>
                  </a:lnTo>
                  <a:lnTo>
                    <a:pt x="13076" y="21138"/>
                  </a:lnTo>
                  <a:lnTo>
                    <a:pt x="21042" y="6160"/>
                  </a:lnTo>
                  <a:lnTo>
                    <a:pt x="13148" y="21138"/>
                  </a:lnTo>
                  <a:lnTo>
                    <a:pt x="21054" y="6295"/>
                  </a:lnTo>
                  <a:lnTo>
                    <a:pt x="13284" y="21138"/>
                  </a:lnTo>
                  <a:lnTo>
                    <a:pt x="21054" y="6565"/>
                  </a:lnTo>
                  <a:lnTo>
                    <a:pt x="13427" y="21138"/>
                  </a:lnTo>
                  <a:lnTo>
                    <a:pt x="21072" y="6796"/>
                  </a:lnTo>
                  <a:lnTo>
                    <a:pt x="13640" y="21138"/>
                  </a:lnTo>
                  <a:lnTo>
                    <a:pt x="21084" y="7161"/>
                  </a:lnTo>
                  <a:lnTo>
                    <a:pt x="13818" y="21138"/>
                  </a:lnTo>
                  <a:lnTo>
                    <a:pt x="21095" y="7489"/>
                  </a:lnTo>
                  <a:lnTo>
                    <a:pt x="14032" y="21099"/>
                  </a:lnTo>
                  <a:lnTo>
                    <a:pt x="21113" y="7855"/>
                  </a:lnTo>
                  <a:lnTo>
                    <a:pt x="14216" y="21099"/>
                  </a:lnTo>
                  <a:lnTo>
                    <a:pt x="21125" y="8124"/>
                  </a:lnTo>
                  <a:lnTo>
                    <a:pt x="14228" y="21099"/>
                  </a:lnTo>
                  <a:lnTo>
                    <a:pt x="21125" y="8163"/>
                  </a:lnTo>
                  <a:lnTo>
                    <a:pt x="14465" y="21099"/>
                  </a:lnTo>
                  <a:lnTo>
                    <a:pt x="21137" y="8586"/>
                  </a:lnTo>
                  <a:lnTo>
                    <a:pt x="14691" y="21099"/>
                  </a:lnTo>
                  <a:lnTo>
                    <a:pt x="21155" y="8952"/>
                  </a:lnTo>
                  <a:lnTo>
                    <a:pt x="14887" y="21099"/>
                  </a:lnTo>
                  <a:lnTo>
                    <a:pt x="21167" y="9318"/>
                  </a:lnTo>
                  <a:lnTo>
                    <a:pt x="14905" y="21099"/>
                  </a:lnTo>
                  <a:lnTo>
                    <a:pt x="21167" y="9318"/>
                  </a:lnTo>
                  <a:lnTo>
                    <a:pt x="14928" y="21099"/>
                  </a:lnTo>
                  <a:lnTo>
                    <a:pt x="21167" y="9356"/>
                  </a:lnTo>
                  <a:lnTo>
                    <a:pt x="14928" y="21099"/>
                  </a:lnTo>
                  <a:lnTo>
                    <a:pt x="21167" y="9356"/>
                  </a:lnTo>
                  <a:lnTo>
                    <a:pt x="15041" y="21099"/>
                  </a:lnTo>
                  <a:lnTo>
                    <a:pt x="21179" y="9587"/>
                  </a:lnTo>
                  <a:lnTo>
                    <a:pt x="15255" y="21099"/>
                  </a:lnTo>
                  <a:lnTo>
                    <a:pt x="21196" y="9914"/>
                  </a:lnTo>
                  <a:lnTo>
                    <a:pt x="15462" y="21061"/>
                  </a:lnTo>
                  <a:lnTo>
                    <a:pt x="21208" y="10280"/>
                  </a:lnTo>
                  <a:lnTo>
                    <a:pt x="15688" y="21061"/>
                  </a:lnTo>
                  <a:lnTo>
                    <a:pt x="21226" y="10684"/>
                  </a:lnTo>
                  <a:lnTo>
                    <a:pt x="15801" y="21061"/>
                  </a:lnTo>
                  <a:lnTo>
                    <a:pt x="21226" y="10858"/>
                  </a:lnTo>
                  <a:lnTo>
                    <a:pt x="15801" y="21061"/>
                  </a:lnTo>
                  <a:lnTo>
                    <a:pt x="21226" y="10858"/>
                  </a:lnTo>
                  <a:lnTo>
                    <a:pt x="15884" y="21061"/>
                  </a:lnTo>
                  <a:lnTo>
                    <a:pt x="21238" y="11050"/>
                  </a:lnTo>
                  <a:lnTo>
                    <a:pt x="16127" y="21061"/>
                  </a:lnTo>
                  <a:lnTo>
                    <a:pt x="21250" y="11416"/>
                  </a:lnTo>
                  <a:lnTo>
                    <a:pt x="16293" y="21061"/>
                  </a:lnTo>
                  <a:lnTo>
                    <a:pt x="21250" y="11743"/>
                  </a:lnTo>
                  <a:lnTo>
                    <a:pt x="16489" y="21061"/>
                  </a:lnTo>
                  <a:lnTo>
                    <a:pt x="21268" y="12051"/>
                  </a:lnTo>
                  <a:lnTo>
                    <a:pt x="16715" y="21003"/>
                  </a:lnTo>
                  <a:lnTo>
                    <a:pt x="21279" y="12475"/>
                  </a:lnTo>
                  <a:lnTo>
                    <a:pt x="16828" y="21003"/>
                  </a:lnTo>
                  <a:lnTo>
                    <a:pt x="21291" y="12648"/>
                  </a:lnTo>
                  <a:lnTo>
                    <a:pt x="16869" y="21003"/>
                  </a:lnTo>
                  <a:lnTo>
                    <a:pt x="21291" y="12687"/>
                  </a:lnTo>
                  <a:lnTo>
                    <a:pt x="17012" y="21003"/>
                  </a:lnTo>
                  <a:lnTo>
                    <a:pt x="21309" y="12975"/>
                  </a:lnTo>
                  <a:lnTo>
                    <a:pt x="17190" y="21003"/>
                  </a:lnTo>
                  <a:lnTo>
                    <a:pt x="21321" y="13283"/>
                  </a:lnTo>
                  <a:lnTo>
                    <a:pt x="17403" y="21003"/>
                  </a:lnTo>
                  <a:lnTo>
                    <a:pt x="21333" y="13649"/>
                  </a:lnTo>
                  <a:lnTo>
                    <a:pt x="17487" y="21003"/>
                  </a:lnTo>
                  <a:lnTo>
                    <a:pt x="21333" y="13784"/>
                  </a:lnTo>
                  <a:lnTo>
                    <a:pt x="17671" y="21003"/>
                  </a:lnTo>
                  <a:lnTo>
                    <a:pt x="21351" y="14111"/>
                  </a:lnTo>
                  <a:lnTo>
                    <a:pt x="17783" y="21003"/>
                  </a:lnTo>
                  <a:lnTo>
                    <a:pt x="21351" y="14284"/>
                  </a:lnTo>
                  <a:lnTo>
                    <a:pt x="17908" y="21003"/>
                  </a:lnTo>
                  <a:lnTo>
                    <a:pt x="21363" y="14516"/>
                  </a:lnTo>
                  <a:lnTo>
                    <a:pt x="17967" y="20965"/>
                  </a:lnTo>
                  <a:lnTo>
                    <a:pt x="21363" y="14612"/>
                  </a:lnTo>
                  <a:lnTo>
                    <a:pt x="18062" y="20965"/>
                  </a:lnTo>
                  <a:lnTo>
                    <a:pt x="21380" y="14747"/>
                  </a:lnTo>
                  <a:lnTo>
                    <a:pt x="18217" y="20965"/>
                  </a:lnTo>
                  <a:lnTo>
                    <a:pt x="21380" y="15016"/>
                  </a:lnTo>
                  <a:lnTo>
                    <a:pt x="18300" y="20965"/>
                  </a:lnTo>
                  <a:lnTo>
                    <a:pt x="21392" y="15209"/>
                  </a:lnTo>
                  <a:lnTo>
                    <a:pt x="18442" y="20965"/>
                  </a:lnTo>
                  <a:lnTo>
                    <a:pt x="21392" y="15440"/>
                  </a:lnTo>
                  <a:lnTo>
                    <a:pt x="18638" y="20965"/>
                  </a:lnTo>
                  <a:lnTo>
                    <a:pt x="21404" y="15748"/>
                  </a:lnTo>
                  <a:lnTo>
                    <a:pt x="18751" y="20965"/>
                  </a:lnTo>
                  <a:lnTo>
                    <a:pt x="21422" y="15979"/>
                  </a:lnTo>
                  <a:lnTo>
                    <a:pt x="18852" y="20965"/>
                  </a:lnTo>
                  <a:lnTo>
                    <a:pt x="21422" y="16113"/>
                  </a:lnTo>
                  <a:lnTo>
                    <a:pt x="18988" y="20965"/>
                  </a:lnTo>
                  <a:lnTo>
                    <a:pt x="21434" y="16402"/>
                  </a:lnTo>
                  <a:lnTo>
                    <a:pt x="19172" y="20965"/>
                  </a:lnTo>
                  <a:lnTo>
                    <a:pt x="21446" y="16672"/>
                  </a:lnTo>
                  <a:lnTo>
                    <a:pt x="19202" y="20965"/>
                  </a:lnTo>
                  <a:lnTo>
                    <a:pt x="21446" y="16710"/>
                  </a:lnTo>
                  <a:lnTo>
                    <a:pt x="19368" y="20926"/>
                  </a:lnTo>
                  <a:lnTo>
                    <a:pt x="21463" y="17037"/>
                  </a:lnTo>
                  <a:lnTo>
                    <a:pt x="19523" y="20926"/>
                  </a:lnTo>
                  <a:lnTo>
                    <a:pt x="21463" y="17268"/>
                  </a:lnTo>
                  <a:lnTo>
                    <a:pt x="19665" y="20926"/>
                  </a:lnTo>
                  <a:lnTo>
                    <a:pt x="21475" y="17538"/>
                  </a:lnTo>
                  <a:lnTo>
                    <a:pt x="19695" y="20926"/>
                  </a:lnTo>
                  <a:lnTo>
                    <a:pt x="21475" y="17576"/>
                  </a:lnTo>
                  <a:lnTo>
                    <a:pt x="19873" y="20926"/>
                  </a:lnTo>
                  <a:lnTo>
                    <a:pt x="21493" y="17904"/>
                  </a:lnTo>
                  <a:lnTo>
                    <a:pt x="19902" y="20926"/>
                  </a:lnTo>
                  <a:lnTo>
                    <a:pt x="21493" y="17942"/>
                  </a:lnTo>
                  <a:lnTo>
                    <a:pt x="20075" y="20926"/>
                  </a:lnTo>
                  <a:lnTo>
                    <a:pt x="21505" y="18231"/>
                  </a:lnTo>
                  <a:lnTo>
                    <a:pt x="20169" y="20926"/>
                  </a:lnTo>
                  <a:lnTo>
                    <a:pt x="21505" y="18404"/>
                  </a:lnTo>
                  <a:lnTo>
                    <a:pt x="20169" y="20926"/>
                  </a:lnTo>
                  <a:lnTo>
                    <a:pt x="21505" y="18404"/>
                  </a:lnTo>
                  <a:lnTo>
                    <a:pt x="20395" y="20926"/>
                  </a:lnTo>
                  <a:lnTo>
                    <a:pt x="21517" y="18770"/>
                  </a:lnTo>
                  <a:lnTo>
                    <a:pt x="20466" y="20926"/>
                  </a:lnTo>
                  <a:lnTo>
                    <a:pt x="21535" y="18905"/>
                  </a:lnTo>
                  <a:lnTo>
                    <a:pt x="20549" y="20926"/>
                  </a:lnTo>
                  <a:lnTo>
                    <a:pt x="21535" y="19040"/>
                  </a:lnTo>
                  <a:lnTo>
                    <a:pt x="20745" y="20868"/>
                  </a:lnTo>
                  <a:lnTo>
                    <a:pt x="21547" y="19405"/>
                  </a:lnTo>
                  <a:lnTo>
                    <a:pt x="20929" y="20868"/>
                  </a:lnTo>
                  <a:lnTo>
                    <a:pt x="21558" y="19694"/>
                  </a:lnTo>
                  <a:lnTo>
                    <a:pt x="20971" y="20868"/>
                  </a:lnTo>
                  <a:lnTo>
                    <a:pt x="21558" y="19771"/>
                  </a:lnTo>
                  <a:lnTo>
                    <a:pt x="21084" y="20868"/>
                  </a:lnTo>
                  <a:lnTo>
                    <a:pt x="21576" y="19964"/>
                  </a:lnTo>
                  <a:lnTo>
                    <a:pt x="21238" y="20868"/>
                  </a:lnTo>
                  <a:lnTo>
                    <a:pt x="21576" y="20233"/>
                  </a:lnTo>
                  <a:lnTo>
                    <a:pt x="21404" y="20868"/>
                  </a:lnTo>
                  <a:lnTo>
                    <a:pt x="21588" y="20560"/>
                  </a:lnTo>
                  <a:lnTo>
                    <a:pt x="21600" y="20868"/>
                  </a:lnTo>
                </a:path>
              </a:pathLst>
            </a:custGeom>
            <a:noFill/>
            <a:ln w="3175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9" name="Freeform 8"/>
            <p:cNvSpPr/>
            <p:nvPr/>
          </p:nvSpPr>
          <p:spPr>
            <a:xfrm>
              <a:off x="3666128" y="1348697"/>
              <a:ext cx="494067" cy="219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2263"/>
                  </a:moveTo>
                  <a:lnTo>
                    <a:pt x="150" y="11925"/>
                  </a:lnTo>
                  <a:lnTo>
                    <a:pt x="599" y="12487"/>
                  </a:lnTo>
                  <a:lnTo>
                    <a:pt x="4140" y="7650"/>
                  </a:lnTo>
                  <a:lnTo>
                    <a:pt x="1896" y="13050"/>
                  </a:lnTo>
                  <a:lnTo>
                    <a:pt x="11922" y="0"/>
                  </a:lnTo>
                  <a:lnTo>
                    <a:pt x="2494" y="13275"/>
                  </a:lnTo>
                  <a:lnTo>
                    <a:pt x="12321" y="450"/>
                  </a:lnTo>
                  <a:lnTo>
                    <a:pt x="3891" y="13838"/>
                  </a:lnTo>
                  <a:lnTo>
                    <a:pt x="12870" y="2025"/>
                  </a:lnTo>
                  <a:lnTo>
                    <a:pt x="5088" y="14400"/>
                  </a:lnTo>
                  <a:lnTo>
                    <a:pt x="13469" y="3375"/>
                  </a:lnTo>
                  <a:lnTo>
                    <a:pt x="5587" y="14625"/>
                  </a:lnTo>
                  <a:lnTo>
                    <a:pt x="13718" y="3938"/>
                  </a:lnTo>
                  <a:lnTo>
                    <a:pt x="6385" y="14850"/>
                  </a:lnTo>
                  <a:lnTo>
                    <a:pt x="14167" y="4725"/>
                  </a:lnTo>
                  <a:lnTo>
                    <a:pt x="6884" y="15187"/>
                  </a:lnTo>
                  <a:lnTo>
                    <a:pt x="14417" y="5287"/>
                  </a:lnTo>
                  <a:lnTo>
                    <a:pt x="6884" y="15187"/>
                  </a:lnTo>
                  <a:lnTo>
                    <a:pt x="14417" y="5287"/>
                  </a:lnTo>
                  <a:lnTo>
                    <a:pt x="6984" y="15187"/>
                  </a:lnTo>
                  <a:lnTo>
                    <a:pt x="14417" y="5513"/>
                  </a:lnTo>
                  <a:lnTo>
                    <a:pt x="7333" y="15413"/>
                  </a:lnTo>
                  <a:lnTo>
                    <a:pt x="14516" y="5850"/>
                  </a:lnTo>
                  <a:lnTo>
                    <a:pt x="7333" y="15413"/>
                  </a:lnTo>
                  <a:lnTo>
                    <a:pt x="14666" y="5850"/>
                  </a:lnTo>
                  <a:lnTo>
                    <a:pt x="7333" y="15413"/>
                  </a:lnTo>
                  <a:lnTo>
                    <a:pt x="14666" y="5850"/>
                  </a:lnTo>
                  <a:lnTo>
                    <a:pt x="7682" y="15413"/>
                  </a:lnTo>
                  <a:lnTo>
                    <a:pt x="14766" y="6075"/>
                  </a:lnTo>
                  <a:lnTo>
                    <a:pt x="8630" y="15975"/>
                  </a:lnTo>
                  <a:lnTo>
                    <a:pt x="15265" y="7200"/>
                  </a:lnTo>
                  <a:lnTo>
                    <a:pt x="9229" y="16200"/>
                  </a:lnTo>
                  <a:lnTo>
                    <a:pt x="15464" y="7987"/>
                  </a:lnTo>
                  <a:lnTo>
                    <a:pt x="10077" y="16538"/>
                  </a:lnTo>
                  <a:lnTo>
                    <a:pt x="15963" y="8775"/>
                  </a:lnTo>
                  <a:lnTo>
                    <a:pt x="10526" y="16762"/>
                  </a:lnTo>
                  <a:lnTo>
                    <a:pt x="16212" y="9337"/>
                  </a:lnTo>
                  <a:lnTo>
                    <a:pt x="11723" y="17325"/>
                  </a:lnTo>
                  <a:lnTo>
                    <a:pt x="16761" y="10575"/>
                  </a:lnTo>
                  <a:lnTo>
                    <a:pt x="12421" y="17550"/>
                  </a:lnTo>
                  <a:lnTo>
                    <a:pt x="17160" y="11362"/>
                  </a:lnTo>
                  <a:lnTo>
                    <a:pt x="12770" y="17775"/>
                  </a:lnTo>
                  <a:lnTo>
                    <a:pt x="17260" y="11925"/>
                  </a:lnTo>
                  <a:lnTo>
                    <a:pt x="13718" y="18113"/>
                  </a:lnTo>
                  <a:lnTo>
                    <a:pt x="17709" y="13050"/>
                  </a:lnTo>
                  <a:lnTo>
                    <a:pt x="14067" y="18338"/>
                  </a:lnTo>
                  <a:lnTo>
                    <a:pt x="17958" y="13275"/>
                  </a:lnTo>
                  <a:lnTo>
                    <a:pt x="14766" y="18675"/>
                  </a:lnTo>
                  <a:lnTo>
                    <a:pt x="18208" y="14062"/>
                  </a:lnTo>
                  <a:lnTo>
                    <a:pt x="15714" y="18900"/>
                  </a:lnTo>
                  <a:lnTo>
                    <a:pt x="18657" y="15187"/>
                  </a:lnTo>
                  <a:lnTo>
                    <a:pt x="16761" y="19462"/>
                  </a:lnTo>
                  <a:lnTo>
                    <a:pt x="19255" y="16200"/>
                  </a:lnTo>
                  <a:lnTo>
                    <a:pt x="17260" y="19687"/>
                  </a:lnTo>
                  <a:lnTo>
                    <a:pt x="19505" y="16762"/>
                  </a:lnTo>
                  <a:lnTo>
                    <a:pt x="18058" y="19913"/>
                  </a:lnTo>
                  <a:lnTo>
                    <a:pt x="19854" y="17550"/>
                  </a:lnTo>
                  <a:lnTo>
                    <a:pt x="18457" y="20250"/>
                  </a:lnTo>
                  <a:lnTo>
                    <a:pt x="20103" y="18113"/>
                  </a:lnTo>
                  <a:lnTo>
                    <a:pt x="18906" y="20475"/>
                  </a:lnTo>
                  <a:lnTo>
                    <a:pt x="20303" y="18675"/>
                  </a:lnTo>
                  <a:lnTo>
                    <a:pt x="19006" y="20475"/>
                  </a:lnTo>
                  <a:lnTo>
                    <a:pt x="20303" y="18675"/>
                  </a:lnTo>
                  <a:lnTo>
                    <a:pt x="19754" y="20812"/>
                  </a:lnTo>
                  <a:lnTo>
                    <a:pt x="20702" y="19462"/>
                  </a:lnTo>
                  <a:lnTo>
                    <a:pt x="20702" y="21262"/>
                  </a:lnTo>
                  <a:lnTo>
                    <a:pt x="21151" y="20475"/>
                  </a:lnTo>
                  <a:lnTo>
                    <a:pt x="21500" y="21600"/>
                  </a:lnTo>
                  <a:lnTo>
                    <a:pt x="21600" y="21600"/>
                  </a:lnTo>
                </a:path>
              </a:pathLst>
            </a:custGeom>
            <a:noFill/>
            <a:ln w="3175" cap="rnd">
              <a:solidFill>
                <a:srgbClr val="1E5A4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70" name="Freeform 9"/>
            <p:cNvSpPr/>
            <p:nvPr/>
          </p:nvSpPr>
          <p:spPr>
            <a:xfrm>
              <a:off x="3666128" y="1236876"/>
              <a:ext cx="491785" cy="230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535"/>
                  </a:moveTo>
                  <a:lnTo>
                    <a:pt x="0" y="1497"/>
                  </a:lnTo>
                  <a:lnTo>
                    <a:pt x="752" y="535"/>
                  </a:lnTo>
                  <a:lnTo>
                    <a:pt x="0" y="3850"/>
                  </a:lnTo>
                  <a:lnTo>
                    <a:pt x="2606" y="535"/>
                  </a:lnTo>
                  <a:lnTo>
                    <a:pt x="0" y="4598"/>
                  </a:lnTo>
                  <a:lnTo>
                    <a:pt x="3358" y="535"/>
                  </a:lnTo>
                  <a:lnTo>
                    <a:pt x="0" y="6844"/>
                  </a:lnTo>
                  <a:lnTo>
                    <a:pt x="5262" y="321"/>
                  </a:lnTo>
                  <a:lnTo>
                    <a:pt x="0" y="8875"/>
                  </a:lnTo>
                  <a:lnTo>
                    <a:pt x="6916" y="321"/>
                  </a:lnTo>
                  <a:lnTo>
                    <a:pt x="0" y="9624"/>
                  </a:lnTo>
                  <a:lnTo>
                    <a:pt x="7618" y="321"/>
                  </a:lnTo>
                  <a:lnTo>
                    <a:pt x="0" y="10907"/>
                  </a:lnTo>
                  <a:lnTo>
                    <a:pt x="8670" y="321"/>
                  </a:lnTo>
                  <a:lnTo>
                    <a:pt x="0" y="11655"/>
                  </a:lnTo>
                  <a:lnTo>
                    <a:pt x="9271" y="321"/>
                  </a:lnTo>
                  <a:lnTo>
                    <a:pt x="0" y="11655"/>
                  </a:lnTo>
                  <a:lnTo>
                    <a:pt x="9271" y="321"/>
                  </a:lnTo>
                  <a:lnTo>
                    <a:pt x="0" y="11976"/>
                  </a:lnTo>
                  <a:lnTo>
                    <a:pt x="9522" y="321"/>
                  </a:lnTo>
                  <a:lnTo>
                    <a:pt x="0" y="12404"/>
                  </a:lnTo>
                  <a:lnTo>
                    <a:pt x="9873" y="321"/>
                  </a:lnTo>
                  <a:lnTo>
                    <a:pt x="0" y="12725"/>
                  </a:lnTo>
                  <a:lnTo>
                    <a:pt x="9973" y="321"/>
                  </a:lnTo>
                  <a:lnTo>
                    <a:pt x="0" y="12725"/>
                  </a:lnTo>
                  <a:lnTo>
                    <a:pt x="10123" y="321"/>
                  </a:lnTo>
                  <a:lnTo>
                    <a:pt x="0" y="13259"/>
                  </a:lnTo>
                  <a:lnTo>
                    <a:pt x="10474" y="321"/>
                  </a:lnTo>
                  <a:lnTo>
                    <a:pt x="0" y="14756"/>
                  </a:lnTo>
                  <a:lnTo>
                    <a:pt x="11777" y="321"/>
                  </a:lnTo>
                  <a:lnTo>
                    <a:pt x="0" y="15719"/>
                  </a:lnTo>
                  <a:lnTo>
                    <a:pt x="12579" y="321"/>
                  </a:lnTo>
                  <a:lnTo>
                    <a:pt x="0" y="17323"/>
                  </a:lnTo>
                  <a:lnTo>
                    <a:pt x="13782" y="321"/>
                  </a:lnTo>
                  <a:lnTo>
                    <a:pt x="0" y="17750"/>
                  </a:lnTo>
                  <a:lnTo>
                    <a:pt x="14383" y="321"/>
                  </a:lnTo>
                  <a:lnTo>
                    <a:pt x="0" y="19782"/>
                  </a:lnTo>
                  <a:lnTo>
                    <a:pt x="15887" y="321"/>
                  </a:lnTo>
                  <a:lnTo>
                    <a:pt x="0" y="21065"/>
                  </a:lnTo>
                  <a:lnTo>
                    <a:pt x="16839" y="0"/>
                  </a:lnTo>
                  <a:lnTo>
                    <a:pt x="0" y="21600"/>
                  </a:lnTo>
                  <a:lnTo>
                    <a:pt x="17440" y="0"/>
                  </a:lnTo>
                  <a:lnTo>
                    <a:pt x="5813" y="16040"/>
                  </a:lnTo>
                  <a:lnTo>
                    <a:pt x="18743" y="0"/>
                  </a:lnTo>
                  <a:lnTo>
                    <a:pt x="8219" y="13687"/>
                  </a:lnTo>
                  <a:lnTo>
                    <a:pt x="19245" y="0"/>
                  </a:lnTo>
                  <a:lnTo>
                    <a:pt x="13080" y="8875"/>
                  </a:lnTo>
                  <a:lnTo>
                    <a:pt x="20046" y="0"/>
                  </a:lnTo>
                  <a:lnTo>
                    <a:pt x="20197" y="1497"/>
                  </a:lnTo>
                  <a:lnTo>
                    <a:pt x="21349" y="0"/>
                  </a:lnTo>
                  <a:lnTo>
                    <a:pt x="21500" y="321"/>
                  </a:lnTo>
                  <a:lnTo>
                    <a:pt x="21600" y="0"/>
                  </a:lnTo>
                </a:path>
              </a:pathLst>
            </a:custGeom>
            <a:noFill/>
            <a:ln w="3175" cap="rnd">
              <a:solidFill>
                <a:srgbClr val="2E867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372" name="文本框 52"/>
          <p:cNvSpPr txBox="1"/>
          <p:nvPr/>
        </p:nvSpPr>
        <p:spPr>
          <a:xfrm>
            <a:off x="1239837" y="5098469"/>
            <a:ext cx="9712326" cy="141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     矩阵第m行与第n列交叉位置的那个值，等于第一个矩阵第m行与第二个矩阵第n列，对应位置的每个值的乘积之和。。线性代数是向量计算的基础，很多重要的数学模型都要用到向量计算。</a:t>
            </a:r>
            <a:r>
              <a:rPr b="1"/>
              <a:t>矩阵的本质就是线性方程式，两者是一一对应关系。</a:t>
            </a:r>
            <a:r>
              <a:t>如果从线性方程式的角度，理解矩阵乘法就毫无难度。</a:t>
            </a:r>
          </a:p>
        </p:txBody>
      </p:sp>
      <p:sp>
        <p:nvSpPr>
          <p:cNvPr id="373" name="文本框 54"/>
          <p:cNvSpPr txBox="1"/>
          <p:nvPr/>
        </p:nvSpPr>
        <p:spPr>
          <a:xfrm>
            <a:off x="4127675" y="4570188"/>
            <a:ext cx="3936651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>
                <a:latin typeface="微软雅黑 Light"/>
                <a:ea typeface="微软雅黑 Light"/>
                <a:cs typeface="微软雅黑 Light"/>
                <a:sym typeface="微软雅黑 Light"/>
              </a:rPr>
              <a:t>          《</a:t>
            </a:r>
            <a:r>
              <a:rPr>
                <a:latin typeface="微软雅黑 Light"/>
                <a:ea typeface="微软雅黑 Light"/>
                <a:cs typeface="微软雅黑 Light"/>
                <a:sym typeface="微软雅黑 Light"/>
              </a:rPr>
              <a:t>计算规则</a:t>
            </a:r>
            <a:r>
              <a:rPr>
                <a:latin typeface="微软雅黑 Light"/>
                <a:ea typeface="微软雅黑 Light"/>
                <a:cs typeface="微软雅黑 Light"/>
                <a:sym typeface="微软雅黑 Light"/>
              </a:rPr>
              <a:t>》</a:t>
            </a:r>
          </a:p>
        </p:txBody>
      </p:sp>
      <p:grpSp>
        <p:nvGrpSpPr>
          <p:cNvPr id="383" name="组合 49"/>
          <p:cNvGrpSpPr/>
          <p:nvPr/>
        </p:nvGrpSpPr>
        <p:grpSpPr>
          <a:xfrm>
            <a:off x="1287294" y="520626"/>
            <a:ext cx="648511" cy="726918"/>
            <a:chOff x="0" y="0"/>
            <a:chExt cx="648509" cy="726916"/>
          </a:xfrm>
        </p:grpSpPr>
        <p:sp>
          <p:nvSpPr>
            <p:cNvPr id="374" name="Freeform 40217"/>
            <p:cNvSpPr/>
            <p:nvPr/>
          </p:nvSpPr>
          <p:spPr>
            <a:xfrm>
              <a:off x="74541" y="-1"/>
              <a:ext cx="573969" cy="581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77" fill="norm" stroke="1" extrusionOk="0">
                  <a:moveTo>
                    <a:pt x="10452" y="18713"/>
                  </a:moveTo>
                  <a:cubicBezTo>
                    <a:pt x="10800" y="18059"/>
                    <a:pt x="11148" y="17404"/>
                    <a:pt x="11497" y="16750"/>
                  </a:cubicBezTo>
                  <a:cubicBezTo>
                    <a:pt x="13239" y="14459"/>
                    <a:pt x="14284" y="11841"/>
                    <a:pt x="14632" y="9222"/>
                  </a:cubicBezTo>
                  <a:cubicBezTo>
                    <a:pt x="14632" y="8568"/>
                    <a:pt x="14632" y="8241"/>
                    <a:pt x="14284" y="7586"/>
                  </a:cubicBezTo>
                  <a:cubicBezTo>
                    <a:pt x="13935" y="5950"/>
                    <a:pt x="12542" y="5950"/>
                    <a:pt x="11497" y="7259"/>
                  </a:cubicBezTo>
                  <a:cubicBezTo>
                    <a:pt x="9406" y="9222"/>
                    <a:pt x="7665" y="11841"/>
                    <a:pt x="6619" y="14786"/>
                  </a:cubicBezTo>
                  <a:cubicBezTo>
                    <a:pt x="6271" y="15113"/>
                    <a:pt x="6271" y="15441"/>
                    <a:pt x="6271" y="15768"/>
                  </a:cubicBezTo>
                  <a:cubicBezTo>
                    <a:pt x="6271" y="16095"/>
                    <a:pt x="5923" y="16422"/>
                    <a:pt x="5923" y="16750"/>
                  </a:cubicBezTo>
                  <a:cubicBezTo>
                    <a:pt x="5226" y="16095"/>
                    <a:pt x="4529" y="16095"/>
                    <a:pt x="3832" y="16422"/>
                  </a:cubicBezTo>
                  <a:cubicBezTo>
                    <a:pt x="3135" y="15441"/>
                    <a:pt x="1394" y="15441"/>
                    <a:pt x="0" y="14786"/>
                  </a:cubicBezTo>
                  <a:cubicBezTo>
                    <a:pt x="348" y="13804"/>
                    <a:pt x="1045" y="12495"/>
                    <a:pt x="1394" y="11513"/>
                  </a:cubicBezTo>
                  <a:cubicBezTo>
                    <a:pt x="2090" y="10204"/>
                    <a:pt x="2787" y="8895"/>
                    <a:pt x="3484" y="7913"/>
                  </a:cubicBezTo>
                  <a:cubicBezTo>
                    <a:pt x="4529" y="5295"/>
                    <a:pt x="6619" y="3332"/>
                    <a:pt x="8710" y="1695"/>
                  </a:cubicBezTo>
                  <a:cubicBezTo>
                    <a:pt x="12194" y="-923"/>
                    <a:pt x="17419" y="-268"/>
                    <a:pt x="19858" y="2022"/>
                  </a:cubicBezTo>
                  <a:cubicBezTo>
                    <a:pt x="21252" y="3659"/>
                    <a:pt x="21600" y="5622"/>
                    <a:pt x="21600" y="7913"/>
                  </a:cubicBezTo>
                  <a:cubicBezTo>
                    <a:pt x="21600" y="10204"/>
                    <a:pt x="20903" y="12495"/>
                    <a:pt x="20206" y="14786"/>
                  </a:cubicBezTo>
                  <a:cubicBezTo>
                    <a:pt x="19510" y="16422"/>
                    <a:pt x="18465" y="17732"/>
                    <a:pt x="17768" y="19368"/>
                  </a:cubicBezTo>
                  <a:cubicBezTo>
                    <a:pt x="17768" y="19368"/>
                    <a:pt x="17768" y="19695"/>
                    <a:pt x="17768" y="19695"/>
                  </a:cubicBezTo>
                  <a:cubicBezTo>
                    <a:pt x="17768" y="20022"/>
                    <a:pt x="17419" y="20350"/>
                    <a:pt x="17419" y="20677"/>
                  </a:cubicBezTo>
                  <a:cubicBezTo>
                    <a:pt x="16374" y="20677"/>
                    <a:pt x="15329" y="20677"/>
                    <a:pt x="14632" y="20350"/>
                  </a:cubicBezTo>
                  <a:cubicBezTo>
                    <a:pt x="13935" y="19695"/>
                    <a:pt x="12890" y="19368"/>
                    <a:pt x="12194" y="19041"/>
                  </a:cubicBezTo>
                  <a:cubicBezTo>
                    <a:pt x="11497" y="19041"/>
                    <a:pt x="11148" y="18713"/>
                    <a:pt x="10452" y="18713"/>
                  </a:cubicBezTo>
                  <a:close/>
                  <a:moveTo>
                    <a:pt x="17071" y="15768"/>
                  </a:moveTo>
                  <a:cubicBezTo>
                    <a:pt x="17419" y="14132"/>
                    <a:pt x="18116" y="12495"/>
                    <a:pt x="18465" y="11186"/>
                  </a:cubicBezTo>
                  <a:cubicBezTo>
                    <a:pt x="19161" y="8895"/>
                    <a:pt x="19510" y="6932"/>
                    <a:pt x="19161" y="4641"/>
                  </a:cubicBezTo>
                  <a:cubicBezTo>
                    <a:pt x="19161" y="3332"/>
                    <a:pt x="18465" y="2022"/>
                    <a:pt x="17419" y="1368"/>
                  </a:cubicBezTo>
                  <a:cubicBezTo>
                    <a:pt x="14981" y="386"/>
                    <a:pt x="11497" y="59"/>
                    <a:pt x="9058" y="2022"/>
                  </a:cubicBezTo>
                  <a:cubicBezTo>
                    <a:pt x="6968" y="3659"/>
                    <a:pt x="5574" y="5295"/>
                    <a:pt x="4181" y="7586"/>
                  </a:cubicBezTo>
                  <a:cubicBezTo>
                    <a:pt x="3484" y="8568"/>
                    <a:pt x="3135" y="9550"/>
                    <a:pt x="2439" y="10859"/>
                  </a:cubicBezTo>
                  <a:cubicBezTo>
                    <a:pt x="3135" y="10859"/>
                    <a:pt x="3832" y="11186"/>
                    <a:pt x="4529" y="11513"/>
                  </a:cubicBezTo>
                  <a:cubicBezTo>
                    <a:pt x="5226" y="11841"/>
                    <a:pt x="5226" y="11186"/>
                    <a:pt x="5574" y="10859"/>
                  </a:cubicBezTo>
                  <a:cubicBezTo>
                    <a:pt x="6619" y="8568"/>
                    <a:pt x="8361" y="6932"/>
                    <a:pt x="10800" y="5622"/>
                  </a:cubicBezTo>
                  <a:cubicBezTo>
                    <a:pt x="12542" y="4968"/>
                    <a:pt x="14284" y="5295"/>
                    <a:pt x="14632" y="7259"/>
                  </a:cubicBezTo>
                  <a:cubicBezTo>
                    <a:pt x="14981" y="8568"/>
                    <a:pt x="14981" y="9877"/>
                    <a:pt x="14632" y="10859"/>
                  </a:cubicBezTo>
                  <a:cubicBezTo>
                    <a:pt x="14632" y="12168"/>
                    <a:pt x="14284" y="13150"/>
                    <a:pt x="13935" y="14459"/>
                  </a:cubicBezTo>
                  <a:cubicBezTo>
                    <a:pt x="14981" y="14786"/>
                    <a:pt x="16026" y="15441"/>
                    <a:pt x="17071" y="15768"/>
                  </a:cubicBezTo>
                  <a:close/>
                  <a:moveTo>
                    <a:pt x="19161" y="2350"/>
                  </a:moveTo>
                  <a:cubicBezTo>
                    <a:pt x="19161" y="3332"/>
                    <a:pt x="19858" y="4313"/>
                    <a:pt x="19858" y="5295"/>
                  </a:cubicBezTo>
                  <a:cubicBezTo>
                    <a:pt x="20206" y="7913"/>
                    <a:pt x="19510" y="10204"/>
                    <a:pt x="18813" y="12495"/>
                  </a:cubicBezTo>
                  <a:cubicBezTo>
                    <a:pt x="18465" y="13477"/>
                    <a:pt x="18116" y="14786"/>
                    <a:pt x="17768" y="15768"/>
                  </a:cubicBezTo>
                  <a:cubicBezTo>
                    <a:pt x="19161" y="16095"/>
                    <a:pt x="19510" y="15441"/>
                    <a:pt x="19858" y="14132"/>
                  </a:cubicBezTo>
                  <a:cubicBezTo>
                    <a:pt x="20555" y="11841"/>
                    <a:pt x="21252" y="9550"/>
                    <a:pt x="21252" y="6932"/>
                  </a:cubicBezTo>
                  <a:cubicBezTo>
                    <a:pt x="20903" y="4968"/>
                    <a:pt x="20555" y="3332"/>
                    <a:pt x="19161" y="2350"/>
                  </a:cubicBezTo>
                  <a:close/>
                  <a:moveTo>
                    <a:pt x="14981" y="19695"/>
                  </a:moveTo>
                  <a:cubicBezTo>
                    <a:pt x="15677" y="18713"/>
                    <a:pt x="16026" y="17732"/>
                    <a:pt x="16374" y="17077"/>
                  </a:cubicBezTo>
                  <a:cubicBezTo>
                    <a:pt x="16374" y="16750"/>
                    <a:pt x="16374" y="15768"/>
                    <a:pt x="15677" y="15768"/>
                  </a:cubicBezTo>
                  <a:cubicBezTo>
                    <a:pt x="15329" y="15441"/>
                    <a:pt x="14632" y="15113"/>
                    <a:pt x="14284" y="15113"/>
                  </a:cubicBezTo>
                  <a:cubicBezTo>
                    <a:pt x="13935" y="15113"/>
                    <a:pt x="13587" y="14786"/>
                    <a:pt x="13239" y="15113"/>
                  </a:cubicBezTo>
                  <a:cubicBezTo>
                    <a:pt x="12542" y="16422"/>
                    <a:pt x="12194" y="17404"/>
                    <a:pt x="11497" y="18386"/>
                  </a:cubicBezTo>
                  <a:cubicBezTo>
                    <a:pt x="12542" y="18713"/>
                    <a:pt x="13935" y="19041"/>
                    <a:pt x="14981" y="19695"/>
                  </a:cubicBezTo>
                  <a:close/>
                  <a:moveTo>
                    <a:pt x="697" y="14786"/>
                  </a:moveTo>
                  <a:cubicBezTo>
                    <a:pt x="1742" y="14786"/>
                    <a:pt x="2787" y="15113"/>
                    <a:pt x="3832" y="15441"/>
                  </a:cubicBezTo>
                  <a:cubicBezTo>
                    <a:pt x="4181" y="14459"/>
                    <a:pt x="4529" y="13477"/>
                    <a:pt x="4877" y="12495"/>
                  </a:cubicBezTo>
                  <a:cubicBezTo>
                    <a:pt x="4877" y="12495"/>
                    <a:pt x="4529" y="12168"/>
                    <a:pt x="4529" y="11841"/>
                  </a:cubicBezTo>
                  <a:cubicBezTo>
                    <a:pt x="3832" y="11841"/>
                    <a:pt x="3135" y="11841"/>
                    <a:pt x="2090" y="11513"/>
                  </a:cubicBezTo>
                  <a:cubicBezTo>
                    <a:pt x="2090" y="11513"/>
                    <a:pt x="2090" y="11841"/>
                    <a:pt x="1742" y="11841"/>
                  </a:cubicBezTo>
                  <a:cubicBezTo>
                    <a:pt x="1394" y="12822"/>
                    <a:pt x="1045" y="13477"/>
                    <a:pt x="697" y="14786"/>
                  </a:cubicBezTo>
                  <a:close/>
                  <a:moveTo>
                    <a:pt x="12194" y="5950"/>
                  </a:moveTo>
                  <a:cubicBezTo>
                    <a:pt x="10452" y="5950"/>
                    <a:pt x="6271" y="9222"/>
                    <a:pt x="5923" y="11841"/>
                  </a:cubicBezTo>
                  <a:cubicBezTo>
                    <a:pt x="6968" y="11841"/>
                    <a:pt x="7316" y="11841"/>
                    <a:pt x="8013" y="10859"/>
                  </a:cubicBezTo>
                  <a:cubicBezTo>
                    <a:pt x="9058" y="8895"/>
                    <a:pt x="10452" y="7259"/>
                    <a:pt x="12194" y="5950"/>
                  </a:cubicBezTo>
                  <a:close/>
                  <a:moveTo>
                    <a:pt x="15677" y="19695"/>
                  </a:moveTo>
                  <a:cubicBezTo>
                    <a:pt x="16723" y="20350"/>
                    <a:pt x="17071" y="20022"/>
                    <a:pt x="17419" y="19368"/>
                  </a:cubicBezTo>
                  <a:cubicBezTo>
                    <a:pt x="18116" y="18386"/>
                    <a:pt x="18465" y="17404"/>
                    <a:pt x="19161" y="16422"/>
                  </a:cubicBezTo>
                  <a:cubicBezTo>
                    <a:pt x="17768" y="16095"/>
                    <a:pt x="17071" y="16422"/>
                    <a:pt x="16723" y="17404"/>
                  </a:cubicBezTo>
                  <a:cubicBezTo>
                    <a:pt x="16374" y="18386"/>
                    <a:pt x="16026" y="19041"/>
                    <a:pt x="15677" y="19695"/>
                  </a:cubicBezTo>
                  <a:close/>
                  <a:moveTo>
                    <a:pt x="5574" y="15768"/>
                  </a:moveTo>
                  <a:cubicBezTo>
                    <a:pt x="6271" y="14459"/>
                    <a:pt x="6619" y="13477"/>
                    <a:pt x="7316" y="12168"/>
                  </a:cubicBezTo>
                  <a:cubicBezTo>
                    <a:pt x="6619" y="12168"/>
                    <a:pt x="5923" y="12168"/>
                    <a:pt x="5226" y="12168"/>
                  </a:cubicBezTo>
                  <a:cubicBezTo>
                    <a:pt x="4877" y="13477"/>
                    <a:pt x="4529" y="14459"/>
                    <a:pt x="4181" y="15441"/>
                  </a:cubicBezTo>
                  <a:cubicBezTo>
                    <a:pt x="4877" y="15441"/>
                    <a:pt x="5226" y="15441"/>
                    <a:pt x="5574" y="1576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5" name="Freeform 40218"/>
            <p:cNvSpPr/>
            <p:nvPr/>
          </p:nvSpPr>
          <p:spPr>
            <a:xfrm>
              <a:off x="0" y="488384"/>
              <a:ext cx="67088" cy="74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8514" y="10800"/>
                    <a:pt x="9257" y="21600"/>
                    <a:pt x="0" y="21600"/>
                  </a:cubicBezTo>
                  <a:cubicBezTo>
                    <a:pt x="6171" y="16200"/>
                    <a:pt x="12343" y="810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6" name="Freeform 40219"/>
            <p:cNvSpPr/>
            <p:nvPr/>
          </p:nvSpPr>
          <p:spPr>
            <a:xfrm>
              <a:off x="491973" y="615104"/>
              <a:ext cx="26091" cy="111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200" y="0"/>
                  </a:moveTo>
                  <a:cubicBezTo>
                    <a:pt x="14400" y="7200"/>
                    <a:pt x="14400" y="14400"/>
                    <a:pt x="21600" y="21600"/>
                  </a:cubicBezTo>
                  <a:cubicBezTo>
                    <a:pt x="7200" y="19800"/>
                    <a:pt x="7200" y="18000"/>
                    <a:pt x="0" y="0"/>
                  </a:cubicBezTo>
                  <a:cubicBezTo>
                    <a:pt x="7200" y="0"/>
                    <a:pt x="7200" y="0"/>
                    <a:pt x="72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7" name="Freeform 40220"/>
            <p:cNvSpPr/>
            <p:nvPr/>
          </p:nvSpPr>
          <p:spPr>
            <a:xfrm>
              <a:off x="72372" y="533108"/>
              <a:ext cx="20806" cy="93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225" h="21600" fill="norm" stroke="1" extrusionOk="0">
                  <a:moveTo>
                    <a:pt x="17225" y="0"/>
                  </a:moveTo>
                  <a:cubicBezTo>
                    <a:pt x="17225" y="6480"/>
                    <a:pt x="10025" y="12960"/>
                    <a:pt x="2825" y="21600"/>
                  </a:cubicBezTo>
                  <a:cubicBezTo>
                    <a:pt x="-4375" y="17280"/>
                    <a:pt x="2825" y="4320"/>
                    <a:pt x="1722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8" name="Freeform 40221"/>
            <p:cNvSpPr/>
            <p:nvPr/>
          </p:nvSpPr>
          <p:spPr>
            <a:xfrm>
              <a:off x="316802" y="626286"/>
              <a:ext cx="44725" cy="81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9200"/>
                    <a:pt x="0" y="16800"/>
                    <a:pt x="0" y="16800"/>
                  </a:cubicBezTo>
                  <a:cubicBezTo>
                    <a:pt x="4320" y="14400"/>
                    <a:pt x="4320" y="9600"/>
                    <a:pt x="8640" y="7200"/>
                  </a:cubicBezTo>
                  <a:cubicBezTo>
                    <a:pt x="12960" y="4800"/>
                    <a:pt x="17280" y="240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7280" y="7200"/>
                    <a:pt x="8640" y="14400"/>
                    <a:pt x="0" y="21600"/>
                  </a:cubicBezTo>
                  <a:cubicBezTo>
                    <a:pt x="0" y="2160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9" name="Freeform 40222"/>
            <p:cNvSpPr/>
            <p:nvPr/>
          </p:nvSpPr>
          <p:spPr>
            <a:xfrm>
              <a:off x="151412" y="533108"/>
              <a:ext cx="16308" cy="93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00" h="21600" fill="norm" stroke="1" extrusionOk="0">
                  <a:moveTo>
                    <a:pt x="8100" y="0"/>
                  </a:moveTo>
                  <a:cubicBezTo>
                    <a:pt x="8100" y="8640"/>
                    <a:pt x="8100" y="15120"/>
                    <a:pt x="18900" y="21600"/>
                  </a:cubicBezTo>
                  <a:cubicBezTo>
                    <a:pt x="8100" y="21600"/>
                    <a:pt x="8100" y="21600"/>
                    <a:pt x="8100" y="21600"/>
                  </a:cubicBezTo>
                  <a:cubicBezTo>
                    <a:pt x="-2700" y="15120"/>
                    <a:pt x="-2700" y="8640"/>
                    <a:pt x="81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0" name="Freeform 40223"/>
            <p:cNvSpPr/>
            <p:nvPr/>
          </p:nvSpPr>
          <p:spPr>
            <a:xfrm>
              <a:off x="242260" y="596470"/>
              <a:ext cx="63362" cy="55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000"/>
                  </a:moveTo>
                  <a:cubicBezTo>
                    <a:pt x="6171" y="10800"/>
                    <a:pt x="12343" y="7200"/>
                    <a:pt x="18514" y="0"/>
                  </a:cubicBezTo>
                  <a:cubicBezTo>
                    <a:pt x="18514" y="3600"/>
                    <a:pt x="21600" y="3600"/>
                    <a:pt x="21600" y="3600"/>
                  </a:cubicBezTo>
                  <a:cubicBezTo>
                    <a:pt x="15429" y="10800"/>
                    <a:pt x="9257" y="14400"/>
                    <a:pt x="6171" y="21600"/>
                  </a:cubicBezTo>
                  <a:cubicBezTo>
                    <a:pt x="3086" y="21600"/>
                    <a:pt x="3086" y="18000"/>
                    <a:pt x="0" y="18000"/>
                  </a:cubicBezTo>
                  <a:cubicBezTo>
                    <a:pt x="0" y="18000"/>
                    <a:pt x="0" y="18000"/>
                    <a:pt x="0" y="180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1" name="Freeform 40224"/>
            <p:cNvSpPr/>
            <p:nvPr/>
          </p:nvSpPr>
          <p:spPr>
            <a:xfrm>
              <a:off x="403145" y="633740"/>
              <a:ext cx="21744" cy="74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00" h="21600" fill="norm" stroke="1" extrusionOk="0">
                  <a:moveTo>
                    <a:pt x="10800" y="21600"/>
                  </a:moveTo>
                  <a:cubicBezTo>
                    <a:pt x="-3600" y="18900"/>
                    <a:pt x="-3600" y="18900"/>
                    <a:pt x="10800" y="0"/>
                  </a:cubicBezTo>
                  <a:cubicBezTo>
                    <a:pt x="10800" y="0"/>
                    <a:pt x="18000" y="0"/>
                    <a:pt x="18000" y="0"/>
                  </a:cubicBezTo>
                  <a:cubicBezTo>
                    <a:pt x="18000" y="5400"/>
                    <a:pt x="10800" y="135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2" name="Freeform 40225"/>
            <p:cNvSpPr/>
            <p:nvPr/>
          </p:nvSpPr>
          <p:spPr>
            <a:xfrm>
              <a:off x="212444" y="507020"/>
              <a:ext cx="18637" cy="81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10800" y="14400"/>
                    <a:pt x="10800" y="7200"/>
                    <a:pt x="0" y="0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10800" y="7200"/>
                    <a:pt x="21600" y="14400"/>
                    <a:pt x="21600" y="19200"/>
                  </a:cubicBezTo>
                  <a:cubicBezTo>
                    <a:pt x="21600" y="19200"/>
                    <a:pt x="10800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386" name="组合 63"/>
          <p:cNvGrpSpPr/>
          <p:nvPr/>
        </p:nvGrpSpPr>
        <p:grpSpPr>
          <a:xfrm>
            <a:off x="2142093" y="436220"/>
            <a:ext cx="5078029" cy="891308"/>
            <a:chOff x="-17256" y="0"/>
            <a:chExt cx="5078028" cy="891306"/>
          </a:xfrm>
        </p:grpSpPr>
        <p:sp>
          <p:nvSpPr>
            <p:cNvPr id="384" name="文本框 64"/>
            <p:cNvSpPr txBox="1"/>
            <p:nvPr/>
          </p:nvSpPr>
          <p:spPr>
            <a:xfrm>
              <a:off x="-17257" y="0"/>
              <a:ext cx="5078029" cy="561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800">
                  <a:solidFill>
                    <a:srgbClr val="FFFFFF"/>
                  </a:solidFill>
                </a:defRPr>
              </a:lvl1pPr>
            </a:lstStyle>
            <a:p>
              <a:pPr>
                <a:defRPr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r>
                <a:rPr>
                  <a:latin typeface="微软雅黑 Light"/>
                  <a:ea typeface="微软雅黑 Light"/>
                  <a:cs typeface="微软雅黑 Light"/>
                  <a:sym typeface="微软雅黑 Light"/>
                </a:rPr>
                <a:t>矩阵乘法</a:t>
              </a:r>
            </a:p>
          </p:txBody>
        </p:sp>
        <p:sp>
          <p:nvSpPr>
            <p:cNvPr id="385" name="文本框 65"/>
            <p:cNvSpPr txBox="1"/>
            <p:nvPr/>
          </p:nvSpPr>
          <p:spPr>
            <a:xfrm>
              <a:off x="0" y="469666"/>
              <a:ext cx="5043516" cy="421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Matrix multiplication</a:t>
              </a:r>
            </a:p>
          </p:txBody>
        </p:sp>
      </p:grpSp>
      <p:pic>
        <p:nvPicPr>
          <p:cNvPr id="387" name="1.png" descr="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4800" y="2671140"/>
            <a:ext cx="1549400" cy="7747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94" name="成组"/>
          <p:cNvGrpSpPr/>
          <p:nvPr/>
        </p:nvGrpSpPr>
        <p:grpSpPr>
          <a:xfrm>
            <a:off x="6632854" y="2316479"/>
            <a:ext cx="4160196" cy="1567777"/>
            <a:chOff x="0" y="0"/>
            <a:chExt cx="4160195" cy="1567775"/>
          </a:xfrm>
        </p:grpSpPr>
        <p:sp>
          <p:nvSpPr>
            <p:cNvPr id="388" name="Freeform 5"/>
            <p:cNvSpPr/>
            <p:nvPr/>
          </p:nvSpPr>
          <p:spPr>
            <a:xfrm flipH="1">
              <a:off x="3650153" y="1364672"/>
              <a:ext cx="510043" cy="197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374" y="0"/>
                  </a:moveTo>
                  <a:lnTo>
                    <a:pt x="9471" y="0"/>
                  </a:lnTo>
                  <a:lnTo>
                    <a:pt x="7538" y="3871"/>
                  </a:lnTo>
                  <a:lnTo>
                    <a:pt x="9954" y="250"/>
                  </a:lnTo>
                  <a:lnTo>
                    <a:pt x="2513" y="14234"/>
                  </a:lnTo>
                  <a:lnTo>
                    <a:pt x="10969" y="1498"/>
                  </a:lnTo>
                  <a:lnTo>
                    <a:pt x="677" y="17729"/>
                  </a:lnTo>
                  <a:lnTo>
                    <a:pt x="11404" y="1748"/>
                  </a:lnTo>
                  <a:lnTo>
                    <a:pt x="0" y="21600"/>
                  </a:lnTo>
                  <a:lnTo>
                    <a:pt x="12467" y="2872"/>
                  </a:lnTo>
                  <a:lnTo>
                    <a:pt x="2174" y="20351"/>
                  </a:lnTo>
                  <a:lnTo>
                    <a:pt x="13385" y="3871"/>
                  </a:lnTo>
                  <a:lnTo>
                    <a:pt x="3093" y="20102"/>
                  </a:lnTo>
                  <a:lnTo>
                    <a:pt x="13820" y="4120"/>
                  </a:lnTo>
                  <a:lnTo>
                    <a:pt x="4542" y="19477"/>
                  </a:lnTo>
                  <a:lnTo>
                    <a:pt x="14400" y="4745"/>
                  </a:lnTo>
                  <a:lnTo>
                    <a:pt x="5364" y="18978"/>
                  </a:lnTo>
                  <a:lnTo>
                    <a:pt x="14738" y="4994"/>
                  </a:lnTo>
                  <a:lnTo>
                    <a:pt x="5460" y="18978"/>
                  </a:lnTo>
                  <a:lnTo>
                    <a:pt x="14738" y="4994"/>
                  </a:lnTo>
                  <a:lnTo>
                    <a:pt x="5702" y="18978"/>
                  </a:lnTo>
                  <a:lnTo>
                    <a:pt x="14835" y="5244"/>
                  </a:lnTo>
                  <a:lnTo>
                    <a:pt x="6282" y="18603"/>
                  </a:lnTo>
                  <a:lnTo>
                    <a:pt x="15077" y="5244"/>
                  </a:lnTo>
                  <a:lnTo>
                    <a:pt x="6379" y="18603"/>
                  </a:lnTo>
                  <a:lnTo>
                    <a:pt x="15173" y="5618"/>
                  </a:lnTo>
                  <a:lnTo>
                    <a:pt x="6523" y="18603"/>
                  </a:lnTo>
                  <a:lnTo>
                    <a:pt x="15173" y="5618"/>
                  </a:lnTo>
                  <a:lnTo>
                    <a:pt x="6958" y="18354"/>
                  </a:lnTo>
                  <a:lnTo>
                    <a:pt x="15415" y="5618"/>
                  </a:lnTo>
                  <a:lnTo>
                    <a:pt x="8698" y="17480"/>
                  </a:lnTo>
                  <a:lnTo>
                    <a:pt x="16091" y="6492"/>
                  </a:lnTo>
                  <a:lnTo>
                    <a:pt x="9809" y="17105"/>
                  </a:lnTo>
                  <a:lnTo>
                    <a:pt x="16671" y="6742"/>
                  </a:lnTo>
                  <a:lnTo>
                    <a:pt x="11404" y="16231"/>
                  </a:lnTo>
                  <a:lnTo>
                    <a:pt x="17348" y="7616"/>
                  </a:lnTo>
                  <a:lnTo>
                    <a:pt x="12226" y="15982"/>
                  </a:lnTo>
                  <a:lnTo>
                    <a:pt x="17589" y="7991"/>
                  </a:lnTo>
                  <a:lnTo>
                    <a:pt x="14497" y="15108"/>
                  </a:lnTo>
                  <a:lnTo>
                    <a:pt x="18604" y="8865"/>
                  </a:lnTo>
                  <a:lnTo>
                    <a:pt x="15753" y="14483"/>
                  </a:lnTo>
                  <a:lnTo>
                    <a:pt x="19087" y="9489"/>
                  </a:lnTo>
                  <a:lnTo>
                    <a:pt x="16430" y="13859"/>
                  </a:lnTo>
                  <a:lnTo>
                    <a:pt x="19426" y="9739"/>
                  </a:lnTo>
                  <a:lnTo>
                    <a:pt x="18266" y="13235"/>
                  </a:lnTo>
                  <a:lnTo>
                    <a:pt x="20247" y="10363"/>
                  </a:lnTo>
                  <a:lnTo>
                    <a:pt x="18846" y="12985"/>
                  </a:lnTo>
                  <a:lnTo>
                    <a:pt x="20440" y="10613"/>
                  </a:lnTo>
                  <a:lnTo>
                    <a:pt x="20102" y="12361"/>
                  </a:lnTo>
                  <a:lnTo>
                    <a:pt x="20923" y="11237"/>
                  </a:lnTo>
                  <a:lnTo>
                    <a:pt x="21503" y="11861"/>
                  </a:lnTo>
                  <a:lnTo>
                    <a:pt x="21600" y="11861"/>
                  </a:lnTo>
                </a:path>
              </a:pathLst>
            </a:custGeom>
            <a:noFill/>
            <a:ln w="3175" cap="rnd">
              <a:solidFill>
                <a:srgbClr val="20386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89" name="Freeform 6"/>
            <p:cNvSpPr/>
            <p:nvPr/>
          </p:nvSpPr>
          <p:spPr>
            <a:xfrm flipH="1">
              <a:off x="3650153" y="1274531"/>
              <a:ext cx="502054" cy="198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621"/>
                  </a:moveTo>
                  <a:lnTo>
                    <a:pt x="442" y="1241"/>
                  </a:lnTo>
                  <a:lnTo>
                    <a:pt x="687" y="621"/>
                  </a:lnTo>
                  <a:lnTo>
                    <a:pt x="1522" y="2110"/>
                  </a:lnTo>
                  <a:lnTo>
                    <a:pt x="2651" y="621"/>
                  </a:lnTo>
                  <a:lnTo>
                    <a:pt x="1964" y="2359"/>
                  </a:lnTo>
                  <a:lnTo>
                    <a:pt x="3240" y="621"/>
                  </a:lnTo>
                  <a:lnTo>
                    <a:pt x="3142" y="3600"/>
                  </a:lnTo>
                  <a:lnTo>
                    <a:pt x="5204" y="621"/>
                  </a:lnTo>
                  <a:lnTo>
                    <a:pt x="4075" y="4469"/>
                  </a:lnTo>
                  <a:lnTo>
                    <a:pt x="6824" y="372"/>
                  </a:lnTo>
                  <a:lnTo>
                    <a:pt x="4418" y="4717"/>
                  </a:lnTo>
                  <a:lnTo>
                    <a:pt x="7413" y="372"/>
                  </a:lnTo>
                  <a:lnTo>
                    <a:pt x="5007" y="5710"/>
                  </a:lnTo>
                  <a:lnTo>
                    <a:pt x="8493" y="372"/>
                  </a:lnTo>
                  <a:lnTo>
                    <a:pt x="5449" y="5959"/>
                  </a:lnTo>
                  <a:lnTo>
                    <a:pt x="9180" y="372"/>
                  </a:lnTo>
                  <a:lnTo>
                    <a:pt x="5449" y="5959"/>
                  </a:lnTo>
                  <a:lnTo>
                    <a:pt x="9180" y="372"/>
                  </a:lnTo>
                  <a:lnTo>
                    <a:pt x="5547" y="5959"/>
                  </a:lnTo>
                  <a:lnTo>
                    <a:pt x="9278" y="372"/>
                  </a:lnTo>
                  <a:lnTo>
                    <a:pt x="5793" y="6207"/>
                  </a:lnTo>
                  <a:lnTo>
                    <a:pt x="9769" y="372"/>
                  </a:lnTo>
                  <a:lnTo>
                    <a:pt x="5793" y="6207"/>
                  </a:lnTo>
                  <a:lnTo>
                    <a:pt x="9867" y="372"/>
                  </a:lnTo>
                  <a:lnTo>
                    <a:pt x="5793" y="6207"/>
                  </a:lnTo>
                  <a:lnTo>
                    <a:pt x="9867" y="372"/>
                  </a:lnTo>
                  <a:lnTo>
                    <a:pt x="6038" y="6579"/>
                  </a:lnTo>
                  <a:lnTo>
                    <a:pt x="10211" y="372"/>
                  </a:lnTo>
                  <a:lnTo>
                    <a:pt x="6824" y="7076"/>
                  </a:lnTo>
                  <a:lnTo>
                    <a:pt x="11487" y="372"/>
                  </a:lnTo>
                  <a:lnTo>
                    <a:pt x="7315" y="7697"/>
                  </a:lnTo>
                  <a:lnTo>
                    <a:pt x="12322" y="372"/>
                  </a:lnTo>
                  <a:lnTo>
                    <a:pt x="8002" y="8317"/>
                  </a:lnTo>
                  <a:lnTo>
                    <a:pt x="13451" y="372"/>
                  </a:lnTo>
                  <a:lnTo>
                    <a:pt x="8345" y="8566"/>
                  </a:lnTo>
                  <a:lnTo>
                    <a:pt x="14040" y="372"/>
                  </a:lnTo>
                  <a:lnTo>
                    <a:pt x="9278" y="9434"/>
                  </a:lnTo>
                  <a:lnTo>
                    <a:pt x="15660" y="372"/>
                  </a:lnTo>
                  <a:lnTo>
                    <a:pt x="9867" y="10055"/>
                  </a:lnTo>
                  <a:lnTo>
                    <a:pt x="16593" y="372"/>
                  </a:lnTo>
                  <a:lnTo>
                    <a:pt x="10113" y="10303"/>
                  </a:lnTo>
                  <a:lnTo>
                    <a:pt x="17182" y="0"/>
                  </a:lnTo>
                  <a:lnTo>
                    <a:pt x="10898" y="11297"/>
                  </a:lnTo>
                  <a:lnTo>
                    <a:pt x="18458" y="0"/>
                  </a:lnTo>
                  <a:lnTo>
                    <a:pt x="11144" y="11545"/>
                  </a:lnTo>
                  <a:lnTo>
                    <a:pt x="18802" y="0"/>
                  </a:lnTo>
                  <a:lnTo>
                    <a:pt x="11733" y="11793"/>
                  </a:lnTo>
                  <a:lnTo>
                    <a:pt x="19735" y="0"/>
                  </a:lnTo>
                  <a:lnTo>
                    <a:pt x="12420" y="12662"/>
                  </a:lnTo>
                  <a:lnTo>
                    <a:pt x="21011" y="0"/>
                  </a:lnTo>
                  <a:lnTo>
                    <a:pt x="13255" y="13283"/>
                  </a:lnTo>
                  <a:lnTo>
                    <a:pt x="21600" y="1241"/>
                  </a:lnTo>
                  <a:lnTo>
                    <a:pt x="13696" y="13903"/>
                  </a:lnTo>
                  <a:lnTo>
                    <a:pt x="21600" y="2110"/>
                  </a:lnTo>
                  <a:lnTo>
                    <a:pt x="14285" y="14524"/>
                  </a:lnTo>
                  <a:lnTo>
                    <a:pt x="21600" y="3848"/>
                  </a:lnTo>
                  <a:lnTo>
                    <a:pt x="14629" y="14772"/>
                  </a:lnTo>
                  <a:lnTo>
                    <a:pt x="21600" y="4469"/>
                  </a:lnTo>
                  <a:lnTo>
                    <a:pt x="14973" y="15021"/>
                  </a:lnTo>
                  <a:lnTo>
                    <a:pt x="21600" y="5338"/>
                  </a:lnTo>
                  <a:lnTo>
                    <a:pt x="15071" y="15021"/>
                  </a:lnTo>
                  <a:lnTo>
                    <a:pt x="21600" y="5710"/>
                  </a:lnTo>
                  <a:lnTo>
                    <a:pt x="15562" y="15641"/>
                  </a:lnTo>
                  <a:lnTo>
                    <a:pt x="21600" y="6828"/>
                  </a:lnTo>
                  <a:lnTo>
                    <a:pt x="16347" y="16510"/>
                  </a:lnTo>
                  <a:lnTo>
                    <a:pt x="21600" y="8938"/>
                  </a:lnTo>
                  <a:lnTo>
                    <a:pt x="17182" y="17131"/>
                  </a:lnTo>
                  <a:lnTo>
                    <a:pt x="21600" y="10676"/>
                  </a:lnTo>
                  <a:lnTo>
                    <a:pt x="17771" y="17752"/>
                  </a:lnTo>
                  <a:lnTo>
                    <a:pt x="21600" y="12166"/>
                  </a:lnTo>
                  <a:lnTo>
                    <a:pt x="18360" y="18372"/>
                  </a:lnTo>
                  <a:lnTo>
                    <a:pt x="21600" y="13283"/>
                  </a:lnTo>
                  <a:lnTo>
                    <a:pt x="18556" y="18621"/>
                  </a:lnTo>
                  <a:lnTo>
                    <a:pt x="21600" y="14152"/>
                  </a:lnTo>
                  <a:lnTo>
                    <a:pt x="19391" y="19241"/>
                  </a:lnTo>
                  <a:lnTo>
                    <a:pt x="21600" y="16014"/>
                  </a:lnTo>
                  <a:lnTo>
                    <a:pt x="19489" y="19490"/>
                  </a:lnTo>
                  <a:lnTo>
                    <a:pt x="21600" y="16262"/>
                  </a:lnTo>
                  <a:lnTo>
                    <a:pt x="19735" y="19490"/>
                  </a:lnTo>
                  <a:lnTo>
                    <a:pt x="21600" y="16883"/>
                  </a:lnTo>
                  <a:lnTo>
                    <a:pt x="19980" y="19738"/>
                  </a:lnTo>
                  <a:lnTo>
                    <a:pt x="21600" y="17379"/>
                  </a:lnTo>
                  <a:lnTo>
                    <a:pt x="20913" y="20607"/>
                  </a:lnTo>
                  <a:lnTo>
                    <a:pt x="21600" y="19738"/>
                  </a:lnTo>
                  <a:lnTo>
                    <a:pt x="21600" y="21600"/>
                  </a:lnTo>
                </a:path>
              </a:pathLst>
            </a:custGeom>
            <a:noFill/>
            <a:ln w="3175" cap="rnd">
              <a:solidFill>
                <a:srgbClr val="2F559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90" name="Freeform 7"/>
            <p:cNvSpPr/>
            <p:nvPr/>
          </p:nvSpPr>
          <p:spPr>
            <a:xfrm flipH="1">
              <a:off x="0" y="0"/>
              <a:ext cx="4152208" cy="1280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45" y="0"/>
                  </a:moveTo>
                  <a:lnTo>
                    <a:pt x="445" y="173"/>
                  </a:lnTo>
                  <a:lnTo>
                    <a:pt x="516" y="0"/>
                  </a:lnTo>
                  <a:lnTo>
                    <a:pt x="433" y="597"/>
                  </a:lnTo>
                  <a:lnTo>
                    <a:pt x="712" y="77"/>
                  </a:lnTo>
                  <a:lnTo>
                    <a:pt x="433" y="770"/>
                  </a:lnTo>
                  <a:lnTo>
                    <a:pt x="784" y="77"/>
                  </a:lnTo>
                  <a:lnTo>
                    <a:pt x="421" y="1174"/>
                  </a:lnTo>
                  <a:lnTo>
                    <a:pt x="979" y="135"/>
                  </a:lnTo>
                  <a:lnTo>
                    <a:pt x="404" y="1540"/>
                  </a:lnTo>
                  <a:lnTo>
                    <a:pt x="1152" y="173"/>
                  </a:lnTo>
                  <a:lnTo>
                    <a:pt x="404" y="1733"/>
                  </a:lnTo>
                  <a:lnTo>
                    <a:pt x="1223" y="173"/>
                  </a:lnTo>
                  <a:lnTo>
                    <a:pt x="404" y="1964"/>
                  </a:lnTo>
                  <a:lnTo>
                    <a:pt x="1336" y="231"/>
                  </a:lnTo>
                  <a:lnTo>
                    <a:pt x="404" y="2098"/>
                  </a:lnTo>
                  <a:lnTo>
                    <a:pt x="1389" y="231"/>
                  </a:lnTo>
                  <a:lnTo>
                    <a:pt x="404" y="2098"/>
                  </a:lnTo>
                  <a:lnTo>
                    <a:pt x="1401" y="231"/>
                  </a:lnTo>
                  <a:lnTo>
                    <a:pt x="404" y="2137"/>
                  </a:lnTo>
                  <a:lnTo>
                    <a:pt x="1419" y="231"/>
                  </a:lnTo>
                  <a:lnTo>
                    <a:pt x="392" y="2233"/>
                  </a:lnTo>
                  <a:lnTo>
                    <a:pt x="1460" y="270"/>
                  </a:lnTo>
                  <a:lnTo>
                    <a:pt x="392" y="2272"/>
                  </a:lnTo>
                  <a:lnTo>
                    <a:pt x="1472" y="270"/>
                  </a:lnTo>
                  <a:lnTo>
                    <a:pt x="392" y="2272"/>
                  </a:lnTo>
                  <a:lnTo>
                    <a:pt x="1472" y="270"/>
                  </a:lnTo>
                  <a:lnTo>
                    <a:pt x="392" y="2368"/>
                  </a:lnTo>
                  <a:lnTo>
                    <a:pt x="1514" y="270"/>
                  </a:lnTo>
                  <a:lnTo>
                    <a:pt x="392" y="2637"/>
                  </a:lnTo>
                  <a:lnTo>
                    <a:pt x="1644" y="308"/>
                  </a:lnTo>
                  <a:lnTo>
                    <a:pt x="392" y="2868"/>
                  </a:lnTo>
                  <a:lnTo>
                    <a:pt x="1727" y="308"/>
                  </a:lnTo>
                  <a:lnTo>
                    <a:pt x="380" y="3099"/>
                  </a:lnTo>
                  <a:lnTo>
                    <a:pt x="1852" y="366"/>
                  </a:lnTo>
                  <a:lnTo>
                    <a:pt x="380" y="3234"/>
                  </a:lnTo>
                  <a:lnTo>
                    <a:pt x="1911" y="366"/>
                  </a:lnTo>
                  <a:lnTo>
                    <a:pt x="362" y="3600"/>
                  </a:lnTo>
                  <a:lnTo>
                    <a:pt x="2077" y="404"/>
                  </a:lnTo>
                  <a:lnTo>
                    <a:pt x="362" y="3831"/>
                  </a:lnTo>
                  <a:lnTo>
                    <a:pt x="2178" y="443"/>
                  </a:lnTo>
                  <a:lnTo>
                    <a:pt x="362" y="3966"/>
                  </a:lnTo>
                  <a:lnTo>
                    <a:pt x="2232" y="443"/>
                  </a:lnTo>
                  <a:lnTo>
                    <a:pt x="350" y="4235"/>
                  </a:lnTo>
                  <a:lnTo>
                    <a:pt x="2374" y="501"/>
                  </a:lnTo>
                  <a:lnTo>
                    <a:pt x="350" y="4389"/>
                  </a:lnTo>
                  <a:lnTo>
                    <a:pt x="2416" y="501"/>
                  </a:lnTo>
                  <a:lnTo>
                    <a:pt x="350" y="4563"/>
                  </a:lnTo>
                  <a:lnTo>
                    <a:pt x="2499" y="539"/>
                  </a:lnTo>
                  <a:lnTo>
                    <a:pt x="350" y="4890"/>
                  </a:lnTo>
                  <a:lnTo>
                    <a:pt x="2641" y="539"/>
                  </a:lnTo>
                  <a:lnTo>
                    <a:pt x="338" y="5198"/>
                  </a:lnTo>
                  <a:lnTo>
                    <a:pt x="2778" y="597"/>
                  </a:lnTo>
                  <a:lnTo>
                    <a:pt x="338" y="5333"/>
                  </a:lnTo>
                  <a:lnTo>
                    <a:pt x="2849" y="635"/>
                  </a:lnTo>
                  <a:lnTo>
                    <a:pt x="321" y="5621"/>
                  </a:lnTo>
                  <a:lnTo>
                    <a:pt x="2962" y="635"/>
                  </a:lnTo>
                  <a:lnTo>
                    <a:pt x="321" y="5698"/>
                  </a:lnTo>
                  <a:lnTo>
                    <a:pt x="3021" y="635"/>
                  </a:lnTo>
                  <a:lnTo>
                    <a:pt x="321" y="5833"/>
                  </a:lnTo>
                  <a:lnTo>
                    <a:pt x="3087" y="674"/>
                  </a:lnTo>
                  <a:lnTo>
                    <a:pt x="321" y="5891"/>
                  </a:lnTo>
                  <a:lnTo>
                    <a:pt x="3104" y="674"/>
                  </a:lnTo>
                  <a:lnTo>
                    <a:pt x="321" y="6122"/>
                  </a:lnTo>
                  <a:lnTo>
                    <a:pt x="3199" y="674"/>
                  </a:lnTo>
                  <a:lnTo>
                    <a:pt x="309" y="6430"/>
                  </a:lnTo>
                  <a:lnTo>
                    <a:pt x="3342" y="732"/>
                  </a:lnTo>
                  <a:lnTo>
                    <a:pt x="309" y="6719"/>
                  </a:lnTo>
                  <a:lnTo>
                    <a:pt x="3466" y="770"/>
                  </a:lnTo>
                  <a:lnTo>
                    <a:pt x="291" y="6988"/>
                  </a:lnTo>
                  <a:lnTo>
                    <a:pt x="3579" y="809"/>
                  </a:lnTo>
                  <a:lnTo>
                    <a:pt x="291" y="7161"/>
                  </a:lnTo>
                  <a:lnTo>
                    <a:pt x="3662" y="809"/>
                  </a:lnTo>
                  <a:lnTo>
                    <a:pt x="291" y="7258"/>
                  </a:lnTo>
                  <a:lnTo>
                    <a:pt x="3722" y="809"/>
                  </a:lnTo>
                  <a:lnTo>
                    <a:pt x="279" y="7585"/>
                  </a:lnTo>
                  <a:lnTo>
                    <a:pt x="3864" y="866"/>
                  </a:lnTo>
                  <a:lnTo>
                    <a:pt x="279" y="7624"/>
                  </a:lnTo>
                  <a:lnTo>
                    <a:pt x="3876" y="866"/>
                  </a:lnTo>
                  <a:lnTo>
                    <a:pt x="279" y="7720"/>
                  </a:lnTo>
                  <a:lnTo>
                    <a:pt x="3918" y="905"/>
                  </a:lnTo>
                  <a:lnTo>
                    <a:pt x="279" y="7797"/>
                  </a:lnTo>
                  <a:lnTo>
                    <a:pt x="3959" y="905"/>
                  </a:lnTo>
                  <a:lnTo>
                    <a:pt x="279" y="8163"/>
                  </a:lnTo>
                  <a:lnTo>
                    <a:pt x="4131" y="963"/>
                  </a:lnTo>
                  <a:lnTo>
                    <a:pt x="267" y="8490"/>
                  </a:lnTo>
                  <a:lnTo>
                    <a:pt x="4268" y="963"/>
                  </a:lnTo>
                  <a:lnTo>
                    <a:pt x="267" y="8625"/>
                  </a:lnTo>
                  <a:lnTo>
                    <a:pt x="4339" y="1001"/>
                  </a:lnTo>
                  <a:lnTo>
                    <a:pt x="267" y="8721"/>
                  </a:lnTo>
                  <a:lnTo>
                    <a:pt x="4381" y="1001"/>
                  </a:lnTo>
                  <a:lnTo>
                    <a:pt x="267" y="8817"/>
                  </a:lnTo>
                  <a:lnTo>
                    <a:pt x="4410" y="1001"/>
                  </a:lnTo>
                  <a:lnTo>
                    <a:pt x="249" y="8990"/>
                  </a:lnTo>
                  <a:lnTo>
                    <a:pt x="4493" y="1040"/>
                  </a:lnTo>
                  <a:lnTo>
                    <a:pt x="249" y="9221"/>
                  </a:lnTo>
                  <a:lnTo>
                    <a:pt x="4594" y="1040"/>
                  </a:lnTo>
                  <a:lnTo>
                    <a:pt x="249" y="9549"/>
                  </a:lnTo>
                  <a:lnTo>
                    <a:pt x="4749" y="1097"/>
                  </a:lnTo>
                  <a:lnTo>
                    <a:pt x="237" y="9857"/>
                  </a:lnTo>
                  <a:lnTo>
                    <a:pt x="4885" y="1136"/>
                  </a:lnTo>
                  <a:lnTo>
                    <a:pt x="237" y="9914"/>
                  </a:lnTo>
                  <a:lnTo>
                    <a:pt x="4903" y="1136"/>
                  </a:lnTo>
                  <a:lnTo>
                    <a:pt x="237" y="10222"/>
                  </a:lnTo>
                  <a:lnTo>
                    <a:pt x="5057" y="1174"/>
                  </a:lnTo>
                  <a:lnTo>
                    <a:pt x="226" y="10453"/>
                  </a:lnTo>
                  <a:lnTo>
                    <a:pt x="5152" y="1232"/>
                  </a:lnTo>
                  <a:lnTo>
                    <a:pt x="226" y="10511"/>
                  </a:lnTo>
                  <a:lnTo>
                    <a:pt x="5170" y="1232"/>
                  </a:lnTo>
                  <a:lnTo>
                    <a:pt x="226" y="10916"/>
                  </a:lnTo>
                  <a:lnTo>
                    <a:pt x="5366" y="1271"/>
                  </a:lnTo>
                  <a:lnTo>
                    <a:pt x="208" y="11012"/>
                  </a:lnTo>
                  <a:lnTo>
                    <a:pt x="5407" y="1271"/>
                  </a:lnTo>
                  <a:lnTo>
                    <a:pt x="208" y="11224"/>
                  </a:lnTo>
                  <a:lnTo>
                    <a:pt x="5502" y="1271"/>
                  </a:lnTo>
                  <a:lnTo>
                    <a:pt x="208" y="11551"/>
                  </a:lnTo>
                  <a:lnTo>
                    <a:pt x="5645" y="1328"/>
                  </a:lnTo>
                  <a:lnTo>
                    <a:pt x="196" y="11589"/>
                  </a:lnTo>
                  <a:lnTo>
                    <a:pt x="5675" y="1328"/>
                  </a:lnTo>
                  <a:lnTo>
                    <a:pt x="196" y="12051"/>
                  </a:lnTo>
                  <a:lnTo>
                    <a:pt x="5870" y="1367"/>
                  </a:lnTo>
                  <a:lnTo>
                    <a:pt x="184" y="12417"/>
                  </a:lnTo>
                  <a:lnTo>
                    <a:pt x="6037" y="1405"/>
                  </a:lnTo>
                  <a:lnTo>
                    <a:pt x="184" y="12648"/>
                  </a:lnTo>
                  <a:lnTo>
                    <a:pt x="6138" y="1463"/>
                  </a:lnTo>
                  <a:lnTo>
                    <a:pt x="166" y="13052"/>
                  </a:lnTo>
                  <a:lnTo>
                    <a:pt x="6322" y="1502"/>
                  </a:lnTo>
                  <a:lnTo>
                    <a:pt x="166" y="13110"/>
                  </a:lnTo>
                  <a:lnTo>
                    <a:pt x="6333" y="1502"/>
                  </a:lnTo>
                  <a:lnTo>
                    <a:pt x="166" y="13110"/>
                  </a:lnTo>
                  <a:lnTo>
                    <a:pt x="6345" y="1502"/>
                  </a:lnTo>
                  <a:lnTo>
                    <a:pt x="166" y="13149"/>
                  </a:lnTo>
                  <a:lnTo>
                    <a:pt x="6375" y="1502"/>
                  </a:lnTo>
                  <a:lnTo>
                    <a:pt x="166" y="13418"/>
                  </a:lnTo>
                  <a:lnTo>
                    <a:pt x="6476" y="1540"/>
                  </a:lnTo>
                  <a:lnTo>
                    <a:pt x="166" y="13476"/>
                  </a:lnTo>
                  <a:lnTo>
                    <a:pt x="6500" y="1540"/>
                  </a:lnTo>
                  <a:lnTo>
                    <a:pt x="154" y="13745"/>
                  </a:lnTo>
                  <a:lnTo>
                    <a:pt x="6642" y="1598"/>
                  </a:lnTo>
                  <a:lnTo>
                    <a:pt x="154" y="13784"/>
                  </a:lnTo>
                  <a:lnTo>
                    <a:pt x="6654" y="1598"/>
                  </a:lnTo>
                  <a:lnTo>
                    <a:pt x="154" y="13976"/>
                  </a:lnTo>
                  <a:lnTo>
                    <a:pt x="6725" y="1598"/>
                  </a:lnTo>
                  <a:lnTo>
                    <a:pt x="154" y="14207"/>
                  </a:lnTo>
                  <a:lnTo>
                    <a:pt x="6856" y="1636"/>
                  </a:lnTo>
                  <a:lnTo>
                    <a:pt x="137" y="14650"/>
                  </a:lnTo>
                  <a:lnTo>
                    <a:pt x="7052" y="1675"/>
                  </a:lnTo>
                  <a:lnTo>
                    <a:pt x="137" y="14804"/>
                  </a:lnTo>
                  <a:lnTo>
                    <a:pt x="7123" y="1733"/>
                  </a:lnTo>
                  <a:lnTo>
                    <a:pt x="125" y="15016"/>
                  </a:lnTo>
                  <a:lnTo>
                    <a:pt x="7218" y="1733"/>
                  </a:lnTo>
                  <a:lnTo>
                    <a:pt x="125" y="15478"/>
                  </a:lnTo>
                  <a:lnTo>
                    <a:pt x="7414" y="1771"/>
                  </a:lnTo>
                  <a:lnTo>
                    <a:pt x="113" y="15709"/>
                  </a:lnTo>
                  <a:lnTo>
                    <a:pt x="7526" y="1829"/>
                  </a:lnTo>
                  <a:lnTo>
                    <a:pt x="113" y="16036"/>
                  </a:lnTo>
                  <a:lnTo>
                    <a:pt x="7657" y="1867"/>
                  </a:lnTo>
                  <a:lnTo>
                    <a:pt x="113" y="16267"/>
                  </a:lnTo>
                  <a:lnTo>
                    <a:pt x="7764" y="1867"/>
                  </a:lnTo>
                  <a:lnTo>
                    <a:pt x="95" y="16575"/>
                  </a:lnTo>
                  <a:lnTo>
                    <a:pt x="7906" y="1906"/>
                  </a:lnTo>
                  <a:lnTo>
                    <a:pt x="95" y="16633"/>
                  </a:lnTo>
                  <a:lnTo>
                    <a:pt x="7936" y="1906"/>
                  </a:lnTo>
                  <a:lnTo>
                    <a:pt x="95" y="16806"/>
                  </a:lnTo>
                  <a:lnTo>
                    <a:pt x="8019" y="1964"/>
                  </a:lnTo>
                  <a:lnTo>
                    <a:pt x="83" y="17037"/>
                  </a:lnTo>
                  <a:lnTo>
                    <a:pt x="8102" y="1964"/>
                  </a:lnTo>
                  <a:lnTo>
                    <a:pt x="83" y="17442"/>
                  </a:lnTo>
                  <a:lnTo>
                    <a:pt x="8298" y="2002"/>
                  </a:lnTo>
                  <a:lnTo>
                    <a:pt x="71" y="17807"/>
                  </a:lnTo>
                  <a:lnTo>
                    <a:pt x="8470" y="2041"/>
                  </a:lnTo>
                  <a:lnTo>
                    <a:pt x="71" y="18135"/>
                  </a:lnTo>
                  <a:lnTo>
                    <a:pt x="8607" y="2098"/>
                  </a:lnTo>
                  <a:lnTo>
                    <a:pt x="53" y="18501"/>
                  </a:lnTo>
                  <a:lnTo>
                    <a:pt x="8779" y="2137"/>
                  </a:lnTo>
                  <a:lnTo>
                    <a:pt x="53" y="18963"/>
                  </a:lnTo>
                  <a:lnTo>
                    <a:pt x="8975" y="2195"/>
                  </a:lnTo>
                  <a:lnTo>
                    <a:pt x="53" y="18963"/>
                  </a:lnTo>
                  <a:lnTo>
                    <a:pt x="8975" y="2195"/>
                  </a:lnTo>
                  <a:lnTo>
                    <a:pt x="42" y="19271"/>
                  </a:lnTo>
                  <a:lnTo>
                    <a:pt x="9129" y="2233"/>
                  </a:lnTo>
                  <a:lnTo>
                    <a:pt x="24" y="19694"/>
                  </a:lnTo>
                  <a:lnTo>
                    <a:pt x="9295" y="2272"/>
                  </a:lnTo>
                  <a:lnTo>
                    <a:pt x="24" y="20098"/>
                  </a:lnTo>
                  <a:lnTo>
                    <a:pt x="9497" y="2329"/>
                  </a:lnTo>
                  <a:lnTo>
                    <a:pt x="12" y="20406"/>
                  </a:lnTo>
                  <a:lnTo>
                    <a:pt x="9622" y="2368"/>
                  </a:lnTo>
                  <a:lnTo>
                    <a:pt x="12" y="20637"/>
                  </a:lnTo>
                  <a:lnTo>
                    <a:pt x="9746" y="2368"/>
                  </a:lnTo>
                  <a:lnTo>
                    <a:pt x="12" y="20734"/>
                  </a:lnTo>
                  <a:lnTo>
                    <a:pt x="9788" y="2406"/>
                  </a:lnTo>
                  <a:lnTo>
                    <a:pt x="0" y="21061"/>
                  </a:lnTo>
                  <a:lnTo>
                    <a:pt x="9930" y="2406"/>
                  </a:lnTo>
                  <a:lnTo>
                    <a:pt x="0" y="21465"/>
                  </a:lnTo>
                  <a:lnTo>
                    <a:pt x="10097" y="2464"/>
                  </a:lnTo>
                  <a:lnTo>
                    <a:pt x="83" y="21600"/>
                  </a:lnTo>
                  <a:lnTo>
                    <a:pt x="10251" y="2503"/>
                  </a:lnTo>
                  <a:lnTo>
                    <a:pt x="137" y="21600"/>
                  </a:lnTo>
                  <a:lnTo>
                    <a:pt x="10292" y="2503"/>
                  </a:lnTo>
                  <a:lnTo>
                    <a:pt x="237" y="21600"/>
                  </a:lnTo>
                  <a:lnTo>
                    <a:pt x="10382" y="2560"/>
                  </a:lnTo>
                  <a:lnTo>
                    <a:pt x="291" y="21600"/>
                  </a:lnTo>
                  <a:lnTo>
                    <a:pt x="10435" y="2560"/>
                  </a:lnTo>
                  <a:lnTo>
                    <a:pt x="516" y="21600"/>
                  </a:lnTo>
                  <a:lnTo>
                    <a:pt x="10631" y="2599"/>
                  </a:lnTo>
                  <a:lnTo>
                    <a:pt x="689" y="21561"/>
                  </a:lnTo>
                  <a:lnTo>
                    <a:pt x="10773" y="2637"/>
                  </a:lnTo>
                  <a:lnTo>
                    <a:pt x="867" y="21561"/>
                  </a:lnTo>
                  <a:lnTo>
                    <a:pt x="10928" y="2695"/>
                  </a:lnTo>
                  <a:lnTo>
                    <a:pt x="1068" y="21561"/>
                  </a:lnTo>
                  <a:lnTo>
                    <a:pt x="11094" y="2734"/>
                  </a:lnTo>
                  <a:lnTo>
                    <a:pt x="1306" y="21561"/>
                  </a:lnTo>
                  <a:lnTo>
                    <a:pt x="11290" y="2772"/>
                  </a:lnTo>
                  <a:lnTo>
                    <a:pt x="1359" y="21561"/>
                  </a:lnTo>
                  <a:lnTo>
                    <a:pt x="11349" y="2772"/>
                  </a:lnTo>
                  <a:lnTo>
                    <a:pt x="1502" y="21561"/>
                  </a:lnTo>
                  <a:lnTo>
                    <a:pt x="11474" y="2830"/>
                  </a:lnTo>
                  <a:lnTo>
                    <a:pt x="1615" y="21561"/>
                  </a:lnTo>
                  <a:lnTo>
                    <a:pt x="11575" y="2868"/>
                  </a:lnTo>
                  <a:lnTo>
                    <a:pt x="1810" y="21561"/>
                  </a:lnTo>
                  <a:lnTo>
                    <a:pt x="11741" y="2926"/>
                  </a:lnTo>
                  <a:lnTo>
                    <a:pt x="1994" y="21504"/>
                  </a:lnTo>
                  <a:lnTo>
                    <a:pt x="11895" y="2926"/>
                  </a:lnTo>
                  <a:lnTo>
                    <a:pt x="2119" y="21504"/>
                  </a:lnTo>
                  <a:lnTo>
                    <a:pt x="12008" y="2965"/>
                  </a:lnTo>
                  <a:lnTo>
                    <a:pt x="2273" y="21504"/>
                  </a:lnTo>
                  <a:lnTo>
                    <a:pt x="12133" y="3003"/>
                  </a:lnTo>
                  <a:lnTo>
                    <a:pt x="2291" y="21504"/>
                  </a:lnTo>
                  <a:lnTo>
                    <a:pt x="12150" y="3003"/>
                  </a:lnTo>
                  <a:lnTo>
                    <a:pt x="2315" y="21504"/>
                  </a:lnTo>
                  <a:lnTo>
                    <a:pt x="12180" y="3003"/>
                  </a:lnTo>
                  <a:lnTo>
                    <a:pt x="2457" y="21504"/>
                  </a:lnTo>
                  <a:lnTo>
                    <a:pt x="12287" y="3061"/>
                  </a:lnTo>
                  <a:lnTo>
                    <a:pt x="2487" y="21504"/>
                  </a:lnTo>
                  <a:lnTo>
                    <a:pt x="12317" y="3061"/>
                  </a:lnTo>
                  <a:lnTo>
                    <a:pt x="2624" y="21504"/>
                  </a:lnTo>
                  <a:lnTo>
                    <a:pt x="12429" y="3061"/>
                  </a:lnTo>
                  <a:lnTo>
                    <a:pt x="2754" y="21504"/>
                  </a:lnTo>
                  <a:lnTo>
                    <a:pt x="12554" y="3099"/>
                  </a:lnTo>
                  <a:lnTo>
                    <a:pt x="2849" y="21504"/>
                  </a:lnTo>
                  <a:lnTo>
                    <a:pt x="12643" y="3138"/>
                  </a:lnTo>
                  <a:lnTo>
                    <a:pt x="3033" y="21504"/>
                  </a:lnTo>
                  <a:lnTo>
                    <a:pt x="12797" y="3138"/>
                  </a:lnTo>
                  <a:lnTo>
                    <a:pt x="3045" y="21504"/>
                  </a:lnTo>
                  <a:lnTo>
                    <a:pt x="12809" y="3196"/>
                  </a:lnTo>
                  <a:lnTo>
                    <a:pt x="3187" y="21465"/>
                  </a:lnTo>
                  <a:lnTo>
                    <a:pt x="12922" y="3196"/>
                  </a:lnTo>
                  <a:lnTo>
                    <a:pt x="3413" y="21465"/>
                  </a:lnTo>
                  <a:lnTo>
                    <a:pt x="13118" y="3234"/>
                  </a:lnTo>
                  <a:lnTo>
                    <a:pt x="3526" y="21465"/>
                  </a:lnTo>
                  <a:lnTo>
                    <a:pt x="13219" y="3292"/>
                  </a:lnTo>
                  <a:lnTo>
                    <a:pt x="3680" y="21465"/>
                  </a:lnTo>
                  <a:lnTo>
                    <a:pt x="13343" y="3330"/>
                  </a:lnTo>
                  <a:lnTo>
                    <a:pt x="3817" y="21465"/>
                  </a:lnTo>
                  <a:lnTo>
                    <a:pt x="13468" y="3330"/>
                  </a:lnTo>
                  <a:lnTo>
                    <a:pt x="3989" y="21465"/>
                  </a:lnTo>
                  <a:lnTo>
                    <a:pt x="13622" y="3369"/>
                  </a:lnTo>
                  <a:lnTo>
                    <a:pt x="4143" y="21465"/>
                  </a:lnTo>
                  <a:lnTo>
                    <a:pt x="13753" y="3427"/>
                  </a:lnTo>
                  <a:lnTo>
                    <a:pt x="4185" y="21465"/>
                  </a:lnTo>
                  <a:lnTo>
                    <a:pt x="13795" y="3427"/>
                  </a:lnTo>
                  <a:lnTo>
                    <a:pt x="4238" y="21465"/>
                  </a:lnTo>
                  <a:lnTo>
                    <a:pt x="13836" y="3427"/>
                  </a:lnTo>
                  <a:lnTo>
                    <a:pt x="4422" y="21465"/>
                  </a:lnTo>
                  <a:lnTo>
                    <a:pt x="14002" y="3465"/>
                  </a:lnTo>
                  <a:lnTo>
                    <a:pt x="4636" y="21427"/>
                  </a:lnTo>
                  <a:lnTo>
                    <a:pt x="14174" y="3504"/>
                  </a:lnTo>
                  <a:lnTo>
                    <a:pt x="4772" y="21427"/>
                  </a:lnTo>
                  <a:lnTo>
                    <a:pt x="14299" y="3561"/>
                  </a:lnTo>
                  <a:lnTo>
                    <a:pt x="4814" y="21427"/>
                  </a:lnTo>
                  <a:lnTo>
                    <a:pt x="14341" y="3561"/>
                  </a:lnTo>
                  <a:lnTo>
                    <a:pt x="4832" y="21427"/>
                  </a:lnTo>
                  <a:lnTo>
                    <a:pt x="14341" y="3561"/>
                  </a:lnTo>
                  <a:lnTo>
                    <a:pt x="4944" y="21427"/>
                  </a:lnTo>
                  <a:lnTo>
                    <a:pt x="14442" y="3600"/>
                  </a:lnTo>
                  <a:lnTo>
                    <a:pt x="5028" y="21427"/>
                  </a:lnTo>
                  <a:lnTo>
                    <a:pt x="14507" y="3600"/>
                  </a:lnTo>
                  <a:lnTo>
                    <a:pt x="5223" y="21427"/>
                  </a:lnTo>
                  <a:lnTo>
                    <a:pt x="14691" y="3658"/>
                  </a:lnTo>
                  <a:lnTo>
                    <a:pt x="5324" y="21427"/>
                  </a:lnTo>
                  <a:lnTo>
                    <a:pt x="14762" y="3696"/>
                  </a:lnTo>
                  <a:lnTo>
                    <a:pt x="5366" y="21427"/>
                  </a:lnTo>
                  <a:lnTo>
                    <a:pt x="14804" y="3696"/>
                  </a:lnTo>
                  <a:lnTo>
                    <a:pt x="5437" y="21427"/>
                  </a:lnTo>
                  <a:lnTo>
                    <a:pt x="14875" y="3696"/>
                  </a:lnTo>
                  <a:lnTo>
                    <a:pt x="5449" y="21427"/>
                  </a:lnTo>
                  <a:lnTo>
                    <a:pt x="14875" y="3696"/>
                  </a:lnTo>
                  <a:lnTo>
                    <a:pt x="5502" y="21427"/>
                  </a:lnTo>
                  <a:lnTo>
                    <a:pt x="14916" y="3696"/>
                  </a:lnTo>
                  <a:lnTo>
                    <a:pt x="5645" y="21427"/>
                  </a:lnTo>
                  <a:lnTo>
                    <a:pt x="15041" y="3735"/>
                  </a:lnTo>
                  <a:lnTo>
                    <a:pt x="5686" y="21427"/>
                  </a:lnTo>
                  <a:lnTo>
                    <a:pt x="15083" y="3735"/>
                  </a:lnTo>
                  <a:lnTo>
                    <a:pt x="5882" y="21369"/>
                  </a:lnTo>
                  <a:lnTo>
                    <a:pt x="15255" y="3793"/>
                  </a:lnTo>
                  <a:lnTo>
                    <a:pt x="5983" y="21369"/>
                  </a:lnTo>
                  <a:lnTo>
                    <a:pt x="15338" y="3831"/>
                  </a:lnTo>
                  <a:lnTo>
                    <a:pt x="6025" y="21369"/>
                  </a:lnTo>
                  <a:lnTo>
                    <a:pt x="15379" y="3831"/>
                  </a:lnTo>
                  <a:lnTo>
                    <a:pt x="6037" y="21369"/>
                  </a:lnTo>
                  <a:lnTo>
                    <a:pt x="15391" y="3831"/>
                  </a:lnTo>
                  <a:lnTo>
                    <a:pt x="6232" y="21369"/>
                  </a:lnTo>
                  <a:lnTo>
                    <a:pt x="15563" y="3870"/>
                  </a:lnTo>
                  <a:lnTo>
                    <a:pt x="6262" y="21369"/>
                  </a:lnTo>
                  <a:lnTo>
                    <a:pt x="15593" y="3870"/>
                  </a:lnTo>
                  <a:lnTo>
                    <a:pt x="6446" y="21369"/>
                  </a:lnTo>
                  <a:lnTo>
                    <a:pt x="15730" y="3927"/>
                  </a:lnTo>
                  <a:lnTo>
                    <a:pt x="6571" y="21369"/>
                  </a:lnTo>
                  <a:lnTo>
                    <a:pt x="15842" y="3966"/>
                  </a:lnTo>
                  <a:lnTo>
                    <a:pt x="6600" y="21369"/>
                  </a:lnTo>
                  <a:lnTo>
                    <a:pt x="15872" y="3966"/>
                  </a:lnTo>
                  <a:lnTo>
                    <a:pt x="6767" y="21369"/>
                  </a:lnTo>
                  <a:lnTo>
                    <a:pt x="16026" y="4024"/>
                  </a:lnTo>
                  <a:lnTo>
                    <a:pt x="6969" y="21369"/>
                  </a:lnTo>
                  <a:lnTo>
                    <a:pt x="16193" y="4062"/>
                  </a:lnTo>
                  <a:lnTo>
                    <a:pt x="6980" y="21369"/>
                  </a:lnTo>
                  <a:lnTo>
                    <a:pt x="16210" y="4062"/>
                  </a:lnTo>
                  <a:lnTo>
                    <a:pt x="6992" y="21369"/>
                  </a:lnTo>
                  <a:lnTo>
                    <a:pt x="16210" y="4062"/>
                  </a:lnTo>
                  <a:lnTo>
                    <a:pt x="7063" y="21369"/>
                  </a:lnTo>
                  <a:lnTo>
                    <a:pt x="16282" y="4062"/>
                  </a:lnTo>
                  <a:lnTo>
                    <a:pt x="7123" y="21369"/>
                  </a:lnTo>
                  <a:lnTo>
                    <a:pt x="16323" y="4062"/>
                  </a:lnTo>
                  <a:lnTo>
                    <a:pt x="7164" y="21369"/>
                  </a:lnTo>
                  <a:lnTo>
                    <a:pt x="16365" y="4101"/>
                  </a:lnTo>
                  <a:lnTo>
                    <a:pt x="7259" y="21330"/>
                  </a:lnTo>
                  <a:lnTo>
                    <a:pt x="16448" y="4101"/>
                  </a:lnTo>
                  <a:lnTo>
                    <a:pt x="7331" y="21330"/>
                  </a:lnTo>
                  <a:lnTo>
                    <a:pt x="16501" y="4101"/>
                  </a:lnTo>
                  <a:lnTo>
                    <a:pt x="7372" y="21330"/>
                  </a:lnTo>
                  <a:lnTo>
                    <a:pt x="16549" y="4158"/>
                  </a:lnTo>
                  <a:lnTo>
                    <a:pt x="7515" y="21330"/>
                  </a:lnTo>
                  <a:lnTo>
                    <a:pt x="16673" y="4158"/>
                  </a:lnTo>
                  <a:lnTo>
                    <a:pt x="7544" y="21330"/>
                  </a:lnTo>
                  <a:lnTo>
                    <a:pt x="16685" y="4158"/>
                  </a:lnTo>
                  <a:lnTo>
                    <a:pt x="7598" y="21330"/>
                  </a:lnTo>
                  <a:lnTo>
                    <a:pt x="16745" y="4197"/>
                  </a:lnTo>
                  <a:lnTo>
                    <a:pt x="7823" y="21330"/>
                  </a:lnTo>
                  <a:lnTo>
                    <a:pt x="16923" y="4235"/>
                  </a:lnTo>
                  <a:lnTo>
                    <a:pt x="8061" y="21330"/>
                  </a:lnTo>
                  <a:lnTo>
                    <a:pt x="17136" y="4293"/>
                  </a:lnTo>
                  <a:lnTo>
                    <a:pt x="8245" y="21330"/>
                  </a:lnTo>
                  <a:lnTo>
                    <a:pt x="17291" y="4332"/>
                  </a:lnTo>
                  <a:lnTo>
                    <a:pt x="8387" y="21330"/>
                  </a:lnTo>
                  <a:lnTo>
                    <a:pt x="17415" y="4332"/>
                  </a:lnTo>
                  <a:lnTo>
                    <a:pt x="8541" y="21330"/>
                  </a:lnTo>
                  <a:lnTo>
                    <a:pt x="17546" y="4389"/>
                  </a:lnTo>
                  <a:lnTo>
                    <a:pt x="8636" y="21292"/>
                  </a:lnTo>
                  <a:lnTo>
                    <a:pt x="17641" y="4428"/>
                  </a:lnTo>
                  <a:lnTo>
                    <a:pt x="8654" y="21292"/>
                  </a:lnTo>
                  <a:lnTo>
                    <a:pt x="17641" y="4428"/>
                  </a:lnTo>
                  <a:lnTo>
                    <a:pt x="8850" y="21292"/>
                  </a:lnTo>
                  <a:lnTo>
                    <a:pt x="17807" y="4466"/>
                  </a:lnTo>
                  <a:lnTo>
                    <a:pt x="8915" y="21292"/>
                  </a:lnTo>
                  <a:lnTo>
                    <a:pt x="17866" y="4466"/>
                  </a:lnTo>
                  <a:lnTo>
                    <a:pt x="9076" y="21292"/>
                  </a:lnTo>
                  <a:lnTo>
                    <a:pt x="18009" y="4524"/>
                  </a:lnTo>
                  <a:lnTo>
                    <a:pt x="9254" y="21292"/>
                  </a:lnTo>
                  <a:lnTo>
                    <a:pt x="18163" y="4563"/>
                  </a:lnTo>
                  <a:lnTo>
                    <a:pt x="9367" y="21292"/>
                  </a:lnTo>
                  <a:lnTo>
                    <a:pt x="18276" y="4563"/>
                  </a:lnTo>
                  <a:lnTo>
                    <a:pt x="9497" y="21292"/>
                  </a:lnTo>
                  <a:lnTo>
                    <a:pt x="18371" y="4601"/>
                  </a:lnTo>
                  <a:lnTo>
                    <a:pt x="9539" y="21292"/>
                  </a:lnTo>
                  <a:lnTo>
                    <a:pt x="18413" y="4601"/>
                  </a:lnTo>
                  <a:lnTo>
                    <a:pt x="9604" y="21292"/>
                  </a:lnTo>
                  <a:lnTo>
                    <a:pt x="18472" y="4601"/>
                  </a:lnTo>
                  <a:lnTo>
                    <a:pt x="9735" y="21292"/>
                  </a:lnTo>
                  <a:lnTo>
                    <a:pt x="18585" y="4659"/>
                  </a:lnTo>
                  <a:lnTo>
                    <a:pt x="9972" y="21234"/>
                  </a:lnTo>
                  <a:lnTo>
                    <a:pt x="18781" y="4697"/>
                  </a:lnTo>
                  <a:lnTo>
                    <a:pt x="10073" y="21234"/>
                  </a:lnTo>
                  <a:lnTo>
                    <a:pt x="18864" y="4736"/>
                  </a:lnTo>
                  <a:lnTo>
                    <a:pt x="10209" y="21234"/>
                  </a:lnTo>
                  <a:lnTo>
                    <a:pt x="19006" y="4736"/>
                  </a:lnTo>
                  <a:lnTo>
                    <a:pt x="10281" y="21234"/>
                  </a:lnTo>
                  <a:lnTo>
                    <a:pt x="19060" y="4794"/>
                  </a:lnTo>
                  <a:lnTo>
                    <a:pt x="10518" y="21234"/>
                  </a:lnTo>
                  <a:lnTo>
                    <a:pt x="19255" y="4832"/>
                  </a:lnTo>
                  <a:lnTo>
                    <a:pt x="10744" y="21234"/>
                  </a:lnTo>
                  <a:lnTo>
                    <a:pt x="19451" y="4890"/>
                  </a:lnTo>
                  <a:lnTo>
                    <a:pt x="10785" y="21234"/>
                  </a:lnTo>
                  <a:lnTo>
                    <a:pt x="19493" y="4890"/>
                  </a:lnTo>
                  <a:lnTo>
                    <a:pt x="10898" y="21234"/>
                  </a:lnTo>
                  <a:lnTo>
                    <a:pt x="19594" y="4928"/>
                  </a:lnTo>
                  <a:lnTo>
                    <a:pt x="11052" y="21234"/>
                  </a:lnTo>
                  <a:lnTo>
                    <a:pt x="19718" y="4928"/>
                  </a:lnTo>
                  <a:lnTo>
                    <a:pt x="11165" y="21234"/>
                  </a:lnTo>
                  <a:lnTo>
                    <a:pt x="19819" y="4967"/>
                  </a:lnTo>
                  <a:lnTo>
                    <a:pt x="11207" y="21234"/>
                  </a:lnTo>
                  <a:lnTo>
                    <a:pt x="19861" y="4967"/>
                  </a:lnTo>
                  <a:lnTo>
                    <a:pt x="11236" y="21234"/>
                  </a:lnTo>
                  <a:lnTo>
                    <a:pt x="19873" y="4967"/>
                  </a:lnTo>
                  <a:lnTo>
                    <a:pt x="11361" y="21196"/>
                  </a:lnTo>
                  <a:lnTo>
                    <a:pt x="19985" y="5025"/>
                  </a:lnTo>
                  <a:lnTo>
                    <a:pt x="11462" y="21196"/>
                  </a:lnTo>
                  <a:lnTo>
                    <a:pt x="20075" y="5025"/>
                  </a:lnTo>
                  <a:lnTo>
                    <a:pt x="11575" y="21196"/>
                  </a:lnTo>
                  <a:lnTo>
                    <a:pt x="20169" y="5063"/>
                  </a:lnTo>
                  <a:lnTo>
                    <a:pt x="11658" y="21196"/>
                  </a:lnTo>
                  <a:lnTo>
                    <a:pt x="20241" y="5063"/>
                  </a:lnTo>
                  <a:lnTo>
                    <a:pt x="11759" y="21196"/>
                  </a:lnTo>
                  <a:lnTo>
                    <a:pt x="20324" y="5102"/>
                  </a:lnTo>
                  <a:lnTo>
                    <a:pt x="11913" y="21196"/>
                  </a:lnTo>
                  <a:lnTo>
                    <a:pt x="20448" y="5159"/>
                  </a:lnTo>
                  <a:lnTo>
                    <a:pt x="12133" y="21196"/>
                  </a:lnTo>
                  <a:lnTo>
                    <a:pt x="20650" y="5198"/>
                  </a:lnTo>
                  <a:lnTo>
                    <a:pt x="12150" y="21196"/>
                  </a:lnTo>
                  <a:lnTo>
                    <a:pt x="20662" y="5198"/>
                  </a:lnTo>
                  <a:lnTo>
                    <a:pt x="12263" y="21196"/>
                  </a:lnTo>
                  <a:lnTo>
                    <a:pt x="20757" y="5198"/>
                  </a:lnTo>
                  <a:lnTo>
                    <a:pt x="12489" y="21196"/>
                  </a:lnTo>
                  <a:lnTo>
                    <a:pt x="20959" y="5256"/>
                  </a:lnTo>
                  <a:lnTo>
                    <a:pt x="12601" y="21138"/>
                  </a:lnTo>
                  <a:lnTo>
                    <a:pt x="21012" y="5333"/>
                  </a:lnTo>
                  <a:lnTo>
                    <a:pt x="12696" y="21138"/>
                  </a:lnTo>
                  <a:lnTo>
                    <a:pt x="21024" y="5525"/>
                  </a:lnTo>
                  <a:lnTo>
                    <a:pt x="12797" y="21138"/>
                  </a:lnTo>
                  <a:lnTo>
                    <a:pt x="21024" y="5698"/>
                  </a:lnTo>
                  <a:lnTo>
                    <a:pt x="12851" y="21138"/>
                  </a:lnTo>
                  <a:lnTo>
                    <a:pt x="21024" y="5795"/>
                  </a:lnTo>
                  <a:lnTo>
                    <a:pt x="12975" y="21138"/>
                  </a:lnTo>
                  <a:lnTo>
                    <a:pt x="21042" y="6026"/>
                  </a:lnTo>
                  <a:lnTo>
                    <a:pt x="13076" y="21138"/>
                  </a:lnTo>
                  <a:lnTo>
                    <a:pt x="21042" y="6160"/>
                  </a:lnTo>
                  <a:lnTo>
                    <a:pt x="13148" y="21138"/>
                  </a:lnTo>
                  <a:lnTo>
                    <a:pt x="21054" y="6295"/>
                  </a:lnTo>
                  <a:lnTo>
                    <a:pt x="13284" y="21138"/>
                  </a:lnTo>
                  <a:lnTo>
                    <a:pt x="21054" y="6565"/>
                  </a:lnTo>
                  <a:lnTo>
                    <a:pt x="13427" y="21138"/>
                  </a:lnTo>
                  <a:lnTo>
                    <a:pt x="21072" y="6796"/>
                  </a:lnTo>
                  <a:lnTo>
                    <a:pt x="13640" y="21138"/>
                  </a:lnTo>
                  <a:lnTo>
                    <a:pt x="21084" y="7161"/>
                  </a:lnTo>
                  <a:lnTo>
                    <a:pt x="13818" y="21138"/>
                  </a:lnTo>
                  <a:lnTo>
                    <a:pt x="21095" y="7489"/>
                  </a:lnTo>
                  <a:lnTo>
                    <a:pt x="14032" y="21099"/>
                  </a:lnTo>
                  <a:lnTo>
                    <a:pt x="21113" y="7855"/>
                  </a:lnTo>
                  <a:lnTo>
                    <a:pt x="14216" y="21099"/>
                  </a:lnTo>
                  <a:lnTo>
                    <a:pt x="21125" y="8124"/>
                  </a:lnTo>
                  <a:lnTo>
                    <a:pt x="14228" y="21099"/>
                  </a:lnTo>
                  <a:lnTo>
                    <a:pt x="21125" y="8163"/>
                  </a:lnTo>
                  <a:lnTo>
                    <a:pt x="14465" y="21099"/>
                  </a:lnTo>
                  <a:lnTo>
                    <a:pt x="21137" y="8586"/>
                  </a:lnTo>
                  <a:lnTo>
                    <a:pt x="14691" y="21099"/>
                  </a:lnTo>
                  <a:lnTo>
                    <a:pt x="21155" y="8952"/>
                  </a:lnTo>
                  <a:lnTo>
                    <a:pt x="14887" y="21099"/>
                  </a:lnTo>
                  <a:lnTo>
                    <a:pt x="21167" y="9318"/>
                  </a:lnTo>
                  <a:lnTo>
                    <a:pt x="14905" y="21099"/>
                  </a:lnTo>
                  <a:lnTo>
                    <a:pt x="21167" y="9318"/>
                  </a:lnTo>
                  <a:lnTo>
                    <a:pt x="14928" y="21099"/>
                  </a:lnTo>
                  <a:lnTo>
                    <a:pt x="21167" y="9356"/>
                  </a:lnTo>
                  <a:lnTo>
                    <a:pt x="14928" y="21099"/>
                  </a:lnTo>
                  <a:lnTo>
                    <a:pt x="21167" y="9356"/>
                  </a:lnTo>
                  <a:lnTo>
                    <a:pt x="15041" y="21099"/>
                  </a:lnTo>
                  <a:lnTo>
                    <a:pt x="21179" y="9587"/>
                  </a:lnTo>
                  <a:lnTo>
                    <a:pt x="15255" y="21099"/>
                  </a:lnTo>
                  <a:lnTo>
                    <a:pt x="21196" y="9914"/>
                  </a:lnTo>
                  <a:lnTo>
                    <a:pt x="15462" y="21061"/>
                  </a:lnTo>
                  <a:lnTo>
                    <a:pt x="21208" y="10280"/>
                  </a:lnTo>
                  <a:lnTo>
                    <a:pt x="15688" y="21061"/>
                  </a:lnTo>
                  <a:lnTo>
                    <a:pt x="21226" y="10684"/>
                  </a:lnTo>
                  <a:lnTo>
                    <a:pt x="15801" y="21061"/>
                  </a:lnTo>
                  <a:lnTo>
                    <a:pt x="21226" y="10858"/>
                  </a:lnTo>
                  <a:lnTo>
                    <a:pt x="15801" y="21061"/>
                  </a:lnTo>
                  <a:lnTo>
                    <a:pt x="21226" y="10858"/>
                  </a:lnTo>
                  <a:lnTo>
                    <a:pt x="15884" y="21061"/>
                  </a:lnTo>
                  <a:lnTo>
                    <a:pt x="21238" y="11050"/>
                  </a:lnTo>
                  <a:lnTo>
                    <a:pt x="16127" y="21061"/>
                  </a:lnTo>
                  <a:lnTo>
                    <a:pt x="21250" y="11416"/>
                  </a:lnTo>
                  <a:lnTo>
                    <a:pt x="16293" y="21061"/>
                  </a:lnTo>
                  <a:lnTo>
                    <a:pt x="21250" y="11743"/>
                  </a:lnTo>
                  <a:lnTo>
                    <a:pt x="16489" y="21061"/>
                  </a:lnTo>
                  <a:lnTo>
                    <a:pt x="21268" y="12051"/>
                  </a:lnTo>
                  <a:lnTo>
                    <a:pt x="16715" y="21003"/>
                  </a:lnTo>
                  <a:lnTo>
                    <a:pt x="21279" y="12475"/>
                  </a:lnTo>
                  <a:lnTo>
                    <a:pt x="16828" y="21003"/>
                  </a:lnTo>
                  <a:lnTo>
                    <a:pt x="21291" y="12648"/>
                  </a:lnTo>
                  <a:lnTo>
                    <a:pt x="16869" y="21003"/>
                  </a:lnTo>
                  <a:lnTo>
                    <a:pt x="21291" y="12687"/>
                  </a:lnTo>
                  <a:lnTo>
                    <a:pt x="17012" y="21003"/>
                  </a:lnTo>
                  <a:lnTo>
                    <a:pt x="21309" y="12975"/>
                  </a:lnTo>
                  <a:lnTo>
                    <a:pt x="17190" y="21003"/>
                  </a:lnTo>
                  <a:lnTo>
                    <a:pt x="21321" y="13283"/>
                  </a:lnTo>
                  <a:lnTo>
                    <a:pt x="17403" y="21003"/>
                  </a:lnTo>
                  <a:lnTo>
                    <a:pt x="21333" y="13649"/>
                  </a:lnTo>
                  <a:lnTo>
                    <a:pt x="17487" y="21003"/>
                  </a:lnTo>
                  <a:lnTo>
                    <a:pt x="21333" y="13784"/>
                  </a:lnTo>
                  <a:lnTo>
                    <a:pt x="17671" y="21003"/>
                  </a:lnTo>
                  <a:lnTo>
                    <a:pt x="21351" y="14111"/>
                  </a:lnTo>
                  <a:lnTo>
                    <a:pt x="17783" y="21003"/>
                  </a:lnTo>
                  <a:lnTo>
                    <a:pt x="21351" y="14284"/>
                  </a:lnTo>
                  <a:lnTo>
                    <a:pt x="17908" y="21003"/>
                  </a:lnTo>
                  <a:lnTo>
                    <a:pt x="21363" y="14516"/>
                  </a:lnTo>
                  <a:lnTo>
                    <a:pt x="17967" y="20965"/>
                  </a:lnTo>
                  <a:lnTo>
                    <a:pt x="21363" y="14612"/>
                  </a:lnTo>
                  <a:lnTo>
                    <a:pt x="18062" y="20965"/>
                  </a:lnTo>
                  <a:lnTo>
                    <a:pt x="21380" y="14747"/>
                  </a:lnTo>
                  <a:lnTo>
                    <a:pt x="18217" y="20965"/>
                  </a:lnTo>
                  <a:lnTo>
                    <a:pt x="21380" y="15016"/>
                  </a:lnTo>
                  <a:lnTo>
                    <a:pt x="18300" y="20965"/>
                  </a:lnTo>
                  <a:lnTo>
                    <a:pt x="21392" y="15209"/>
                  </a:lnTo>
                  <a:lnTo>
                    <a:pt x="18442" y="20965"/>
                  </a:lnTo>
                  <a:lnTo>
                    <a:pt x="21392" y="15440"/>
                  </a:lnTo>
                  <a:lnTo>
                    <a:pt x="18638" y="20965"/>
                  </a:lnTo>
                  <a:lnTo>
                    <a:pt x="21404" y="15748"/>
                  </a:lnTo>
                  <a:lnTo>
                    <a:pt x="18751" y="20965"/>
                  </a:lnTo>
                  <a:lnTo>
                    <a:pt x="21422" y="15979"/>
                  </a:lnTo>
                  <a:lnTo>
                    <a:pt x="18852" y="20965"/>
                  </a:lnTo>
                  <a:lnTo>
                    <a:pt x="21422" y="16113"/>
                  </a:lnTo>
                  <a:lnTo>
                    <a:pt x="18988" y="20965"/>
                  </a:lnTo>
                  <a:lnTo>
                    <a:pt x="21434" y="16402"/>
                  </a:lnTo>
                  <a:lnTo>
                    <a:pt x="19172" y="20965"/>
                  </a:lnTo>
                  <a:lnTo>
                    <a:pt x="21446" y="16672"/>
                  </a:lnTo>
                  <a:lnTo>
                    <a:pt x="19202" y="20965"/>
                  </a:lnTo>
                  <a:lnTo>
                    <a:pt x="21446" y="16710"/>
                  </a:lnTo>
                  <a:lnTo>
                    <a:pt x="19368" y="20926"/>
                  </a:lnTo>
                  <a:lnTo>
                    <a:pt x="21463" y="17037"/>
                  </a:lnTo>
                  <a:lnTo>
                    <a:pt x="19523" y="20926"/>
                  </a:lnTo>
                  <a:lnTo>
                    <a:pt x="21463" y="17268"/>
                  </a:lnTo>
                  <a:lnTo>
                    <a:pt x="19665" y="20926"/>
                  </a:lnTo>
                  <a:lnTo>
                    <a:pt x="21475" y="17538"/>
                  </a:lnTo>
                  <a:lnTo>
                    <a:pt x="19695" y="20926"/>
                  </a:lnTo>
                  <a:lnTo>
                    <a:pt x="21475" y="17576"/>
                  </a:lnTo>
                  <a:lnTo>
                    <a:pt x="19873" y="20926"/>
                  </a:lnTo>
                  <a:lnTo>
                    <a:pt x="21493" y="17904"/>
                  </a:lnTo>
                  <a:lnTo>
                    <a:pt x="19902" y="20926"/>
                  </a:lnTo>
                  <a:lnTo>
                    <a:pt x="21493" y="17942"/>
                  </a:lnTo>
                  <a:lnTo>
                    <a:pt x="20075" y="20926"/>
                  </a:lnTo>
                  <a:lnTo>
                    <a:pt x="21505" y="18231"/>
                  </a:lnTo>
                  <a:lnTo>
                    <a:pt x="20169" y="20926"/>
                  </a:lnTo>
                  <a:lnTo>
                    <a:pt x="21505" y="18404"/>
                  </a:lnTo>
                  <a:lnTo>
                    <a:pt x="20169" y="20926"/>
                  </a:lnTo>
                  <a:lnTo>
                    <a:pt x="21505" y="18404"/>
                  </a:lnTo>
                  <a:lnTo>
                    <a:pt x="20395" y="20926"/>
                  </a:lnTo>
                  <a:lnTo>
                    <a:pt x="21517" y="18770"/>
                  </a:lnTo>
                  <a:lnTo>
                    <a:pt x="20466" y="20926"/>
                  </a:lnTo>
                  <a:lnTo>
                    <a:pt x="21535" y="18905"/>
                  </a:lnTo>
                  <a:lnTo>
                    <a:pt x="20549" y="20926"/>
                  </a:lnTo>
                  <a:lnTo>
                    <a:pt x="21535" y="19040"/>
                  </a:lnTo>
                  <a:lnTo>
                    <a:pt x="20745" y="20868"/>
                  </a:lnTo>
                  <a:lnTo>
                    <a:pt x="21547" y="19405"/>
                  </a:lnTo>
                  <a:lnTo>
                    <a:pt x="20929" y="20868"/>
                  </a:lnTo>
                  <a:lnTo>
                    <a:pt x="21558" y="19694"/>
                  </a:lnTo>
                  <a:lnTo>
                    <a:pt x="20971" y="20868"/>
                  </a:lnTo>
                  <a:lnTo>
                    <a:pt x="21558" y="19771"/>
                  </a:lnTo>
                  <a:lnTo>
                    <a:pt x="21084" y="20868"/>
                  </a:lnTo>
                  <a:lnTo>
                    <a:pt x="21576" y="19964"/>
                  </a:lnTo>
                  <a:lnTo>
                    <a:pt x="21238" y="20868"/>
                  </a:lnTo>
                  <a:lnTo>
                    <a:pt x="21576" y="20233"/>
                  </a:lnTo>
                  <a:lnTo>
                    <a:pt x="21404" y="20868"/>
                  </a:lnTo>
                  <a:lnTo>
                    <a:pt x="21588" y="20560"/>
                  </a:lnTo>
                  <a:lnTo>
                    <a:pt x="21600" y="20868"/>
                  </a:lnTo>
                </a:path>
              </a:pathLst>
            </a:custGeom>
            <a:noFill/>
            <a:ln w="3175" cap="rnd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91" name="Freeform 8"/>
            <p:cNvSpPr/>
            <p:nvPr/>
          </p:nvSpPr>
          <p:spPr>
            <a:xfrm flipH="1">
              <a:off x="0" y="1348697"/>
              <a:ext cx="494067" cy="219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2263"/>
                  </a:moveTo>
                  <a:lnTo>
                    <a:pt x="150" y="11925"/>
                  </a:lnTo>
                  <a:lnTo>
                    <a:pt x="599" y="12487"/>
                  </a:lnTo>
                  <a:lnTo>
                    <a:pt x="4140" y="7650"/>
                  </a:lnTo>
                  <a:lnTo>
                    <a:pt x="1896" y="13050"/>
                  </a:lnTo>
                  <a:lnTo>
                    <a:pt x="11922" y="0"/>
                  </a:lnTo>
                  <a:lnTo>
                    <a:pt x="2494" y="13275"/>
                  </a:lnTo>
                  <a:lnTo>
                    <a:pt x="12321" y="450"/>
                  </a:lnTo>
                  <a:lnTo>
                    <a:pt x="3891" y="13838"/>
                  </a:lnTo>
                  <a:lnTo>
                    <a:pt x="12870" y="2025"/>
                  </a:lnTo>
                  <a:lnTo>
                    <a:pt x="5088" y="14400"/>
                  </a:lnTo>
                  <a:lnTo>
                    <a:pt x="13469" y="3375"/>
                  </a:lnTo>
                  <a:lnTo>
                    <a:pt x="5587" y="14625"/>
                  </a:lnTo>
                  <a:lnTo>
                    <a:pt x="13718" y="3938"/>
                  </a:lnTo>
                  <a:lnTo>
                    <a:pt x="6385" y="14850"/>
                  </a:lnTo>
                  <a:lnTo>
                    <a:pt x="14167" y="4725"/>
                  </a:lnTo>
                  <a:lnTo>
                    <a:pt x="6884" y="15187"/>
                  </a:lnTo>
                  <a:lnTo>
                    <a:pt x="14417" y="5287"/>
                  </a:lnTo>
                  <a:lnTo>
                    <a:pt x="6884" y="15187"/>
                  </a:lnTo>
                  <a:lnTo>
                    <a:pt x="14417" y="5287"/>
                  </a:lnTo>
                  <a:lnTo>
                    <a:pt x="6984" y="15187"/>
                  </a:lnTo>
                  <a:lnTo>
                    <a:pt x="14417" y="5513"/>
                  </a:lnTo>
                  <a:lnTo>
                    <a:pt x="7333" y="15413"/>
                  </a:lnTo>
                  <a:lnTo>
                    <a:pt x="14516" y="5850"/>
                  </a:lnTo>
                  <a:lnTo>
                    <a:pt x="7333" y="15413"/>
                  </a:lnTo>
                  <a:lnTo>
                    <a:pt x="14666" y="5850"/>
                  </a:lnTo>
                  <a:lnTo>
                    <a:pt x="7333" y="15413"/>
                  </a:lnTo>
                  <a:lnTo>
                    <a:pt x="14666" y="5850"/>
                  </a:lnTo>
                  <a:lnTo>
                    <a:pt x="7682" y="15413"/>
                  </a:lnTo>
                  <a:lnTo>
                    <a:pt x="14766" y="6075"/>
                  </a:lnTo>
                  <a:lnTo>
                    <a:pt x="8630" y="15975"/>
                  </a:lnTo>
                  <a:lnTo>
                    <a:pt x="15265" y="7200"/>
                  </a:lnTo>
                  <a:lnTo>
                    <a:pt x="9229" y="16200"/>
                  </a:lnTo>
                  <a:lnTo>
                    <a:pt x="15464" y="7987"/>
                  </a:lnTo>
                  <a:lnTo>
                    <a:pt x="10077" y="16538"/>
                  </a:lnTo>
                  <a:lnTo>
                    <a:pt x="15963" y="8775"/>
                  </a:lnTo>
                  <a:lnTo>
                    <a:pt x="10526" y="16762"/>
                  </a:lnTo>
                  <a:lnTo>
                    <a:pt x="16212" y="9337"/>
                  </a:lnTo>
                  <a:lnTo>
                    <a:pt x="11723" y="17325"/>
                  </a:lnTo>
                  <a:lnTo>
                    <a:pt x="16761" y="10575"/>
                  </a:lnTo>
                  <a:lnTo>
                    <a:pt x="12421" y="17550"/>
                  </a:lnTo>
                  <a:lnTo>
                    <a:pt x="17160" y="11362"/>
                  </a:lnTo>
                  <a:lnTo>
                    <a:pt x="12770" y="17775"/>
                  </a:lnTo>
                  <a:lnTo>
                    <a:pt x="17260" y="11925"/>
                  </a:lnTo>
                  <a:lnTo>
                    <a:pt x="13718" y="18113"/>
                  </a:lnTo>
                  <a:lnTo>
                    <a:pt x="17709" y="13050"/>
                  </a:lnTo>
                  <a:lnTo>
                    <a:pt x="14067" y="18338"/>
                  </a:lnTo>
                  <a:lnTo>
                    <a:pt x="17958" y="13275"/>
                  </a:lnTo>
                  <a:lnTo>
                    <a:pt x="14766" y="18675"/>
                  </a:lnTo>
                  <a:lnTo>
                    <a:pt x="18208" y="14062"/>
                  </a:lnTo>
                  <a:lnTo>
                    <a:pt x="15714" y="18900"/>
                  </a:lnTo>
                  <a:lnTo>
                    <a:pt x="18657" y="15187"/>
                  </a:lnTo>
                  <a:lnTo>
                    <a:pt x="16761" y="19462"/>
                  </a:lnTo>
                  <a:lnTo>
                    <a:pt x="19255" y="16200"/>
                  </a:lnTo>
                  <a:lnTo>
                    <a:pt x="17260" y="19687"/>
                  </a:lnTo>
                  <a:lnTo>
                    <a:pt x="19505" y="16762"/>
                  </a:lnTo>
                  <a:lnTo>
                    <a:pt x="18058" y="19913"/>
                  </a:lnTo>
                  <a:lnTo>
                    <a:pt x="19854" y="17550"/>
                  </a:lnTo>
                  <a:lnTo>
                    <a:pt x="18457" y="20250"/>
                  </a:lnTo>
                  <a:lnTo>
                    <a:pt x="20103" y="18113"/>
                  </a:lnTo>
                  <a:lnTo>
                    <a:pt x="18906" y="20475"/>
                  </a:lnTo>
                  <a:lnTo>
                    <a:pt x="20303" y="18675"/>
                  </a:lnTo>
                  <a:lnTo>
                    <a:pt x="19006" y="20475"/>
                  </a:lnTo>
                  <a:lnTo>
                    <a:pt x="20303" y="18675"/>
                  </a:lnTo>
                  <a:lnTo>
                    <a:pt x="19754" y="20812"/>
                  </a:lnTo>
                  <a:lnTo>
                    <a:pt x="20702" y="19462"/>
                  </a:lnTo>
                  <a:lnTo>
                    <a:pt x="20702" y="21262"/>
                  </a:lnTo>
                  <a:lnTo>
                    <a:pt x="21151" y="20475"/>
                  </a:lnTo>
                  <a:lnTo>
                    <a:pt x="21500" y="21600"/>
                  </a:lnTo>
                  <a:lnTo>
                    <a:pt x="21600" y="21600"/>
                  </a:lnTo>
                </a:path>
              </a:pathLst>
            </a:custGeom>
            <a:noFill/>
            <a:ln w="3175" cap="rnd">
              <a:solidFill>
                <a:srgbClr val="20386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92" name="Freeform 9"/>
            <p:cNvSpPr/>
            <p:nvPr/>
          </p:nvSpPr>
          <p:spPr>
            <a:xfrm flipH="1">
              <a:off x="2282" y="1236876"/>
              <a:ext cx="491785" cy="230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535"/>
                  </a:moveTo>
                  <a:lnTo>
                    <a:pt x="0" y="1497"/>
                  </a:lnTo>
                  <a:lnTo>
                    <a:pt x="752" y="535"/>
                  </a:lnTo>
                  <a:lnTo>
                    <a:pt x="0" y="3850"/>
                  </a:lnTo>
                  <a:lnTo>
                    <a:pt x="2606" y="535"/>
                  </a:lnTo>
                  <a:lnTo>
                    <a:pt x="0" y="4598"/>
                  </a:lnTo>
                  <a:lnTo>
                    <a:pt x="3358" y="535"/>
                  </a:lnTo>
                  <a:lnTo>
                    <a:pt x="0" y="6844"/>
                  </a:lnTo>
                  <a:lnTo>
                    <a:pt x="5262" y="321"/>
                  </a:lnTo>
                  <a:lnTo>
                    <a:pt x="0" y="8875"/>
                  </a:lnTo>
                  <a:lnTo>
                    <a:pt x="6916" y="321"/>
                  </a:lnTo>
                  <a:lnTo>
                    <a:pt x="0" y="9624"/>
                  </a:lnTo>
                  <a:lnTo>
                    <a:pt x="7618" y="321"/>
                  </a:lnTo>
                  <a:lnTo>
                    <a:pt x="0" y="10907"/>
                  </a:lnTo>
                  <a:lnTo>
                    <a:pt x="8670" y="321"/>
                  </a:lnTo>
                  <a:lnTo>
                    <a:pt x="0" y="11655"/>
                  </a:lnTo>
                  <a:lnTo>
                    <a:pt x="9271" y="321"/>
                  </a:lnTo>
                  <a:lnTo>
                    <a:pt x="0" y="11655"/>
                  </a:lnTo>
                  <a:lnTo>
                    <a:pt x="9271" y="321"/>
                  </a:lnTo>
                  <a:lnTo>
                    <a:pt x="0" y="11976"/>
                  </a:lnTo>
                  <a:lnTo>
                    <a:pt x="9522" y="321"/>
                  </a:lnTo>
                  <a:lnTo>
                    <a:pt x="0" y="12404"/>
                  </a:lnTo>
                  <a:lnTo>
                    <a:pt x="9873" y="321"/>
                  </a:lnTo>
                  <a:lnTo>
                    <a:pt x="0" y="12725"/>
                  </a:lnTo>
                  <a:lnTo>
                    <a:pt x="9973" y="321"/>
                  </a:lnTo>
                  <a:lnTo>
                    <a:pt x="0" y="12725"/>
                  </a:lnTo>
                  <a:lnTo>
                    <a:pt x="10123" y="321"/>
                  </a:lnTo>
                  <a:lnTo>
                    <a:pt x="0" y="13259"/>
                  </a:lnTo>
                  <a:lnTo>
                    <a:pt x="10474" y="321"/>
                  </a:lnTo>
                  <a:lnTo>
                    <a:pt x="0" y="14756"/>
                  </a:lnTo>
                  <a:lnTo>
                    <a:pt x="11777" y="321"/>
                  </a:lnTo>
                  <a:lnTo>
                    <a:pt x="0" y="15719"/>
                  </a:lnTo>
                  <a:lnTo>
                    <a:pt x="12579" y="321"/>
                  </a:lnTo>
                  <a:lnTo>
                    <a:pt x="0" y="17323"/>
                  </a:lnTo>
                  <a:lnTo>
                    <a:pt x="13782" y="321"/>
                  </a:lnTo>
                  <a:lnTo>
                    <a:pt x="0" y="17750"/>
                  </a:lnTo>
                  <a:lnTo>
                    <a:pt x="14383" y="321"/>
                  </a:lnTo>
                  <a:lnTo>
                    <a:pt x="0" y="19782"/>
                  </a:lnTo>
                  <a:lnTo>
                    <a:pt x="15887" y="321"/>
                  </a:lnTo>
                  <a:lnTo>
                    <a:pt x="0" y="21065"/>
                  </a:lnTo>
                  <a:lnTo>
                    <a:pt x="16839" y="0"/>
                  </a:lnTo>
                  <a:lnTo>
                    <a:pt x="0" y="21600"/>
                  </a:lnTo>
                  <a:lnTo>
                    <a:pt x="17440" y="0"/>
                  </a:lnTo>
                  <a:lnTo>
                    <a:pt x="5813" y="16040"/>
                  </a:lnTo>
                  <a:lnTo>
                    <a:pt x="18743" y="0"/>
                  </a:lnTo>
                  <a:lnTo>
                    <a:pt x="8219" y="13687"/>
                  </a:lnTo>
                  <a:lnTo>
                    <a:pt x="19245" y="0"/>
                  </a:lnTo>
                  <a:lnTo>
                    <a:pt x="13080" y="8875"/>
                  </a:lnTo>
                  <a:lnTo>
                    <a:pt x="20046" y="0"/>
                  </a:lnTo>
                  <a:lnTo>
                    <a:pt x="20197" y="1497"/>
                  </a:lnTo>
                  <a:lnTo>
                    <a:pt x="21349" y="0"/>
                  </a:lnTo>
                  <a:lnTo>
                    <a:pt x="21500" y="321"/>
                  </a:lnTo>
                  <a:lnTo>
                    <a:pt x="21600" y="0"/>
                  </a:lnTo>
                </a:path>
              </a:pathLst>
            </a:custGeom>
            <a:noFill/>
            <a:ln w="3175" cap="rnd">
              <a:solidFill>
                <a:srgbClr val="2F559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pic>
          <p:nvPicPr>
            <p:cNvPr id="393" name="2.png" descr="2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787245" y="177145"/>
              <a:ext cx="851339" cy="10535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95" name="3.png" descr="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39694" y="2782074"/>
            <a:ext cx="912611" cy="5528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 isContent="0" isInverted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9" presetID="15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Class="entr" nodeType="afterEffect" presetSubtype="9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Class="entr" nodeType="afterEffect" presetSubtype="9" presetID="15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Class="entr" nodeType="afterEffect" presetSubtype="9" presetID="15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6" grpId="4"/>
      <p:bldP build="whole" bldLvl="1" animBg="1" rev="0" advAuto="0" spid="372" grpId="1"/>
      <p:bldP build="whole" bldLvl="1" animBg="1" rev="0" advAuto="0" spid="373" grpId="2"/>
      <p:bldP build="whole" bldLvl="1" animBg="1" rev="0" advAuto="0" spid="383" grpId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qqq.png" descr="qqq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4555" r="1" b="4544"/>
          <a:stretch>
            <a:fillRect/>
          </a:stretch>
        </p:blipFill>
        <p:spPr>
          <a:xfrm>
            <a:off x="1503706" y="2429404"/>
            <a:ext cx="2586833" cy="1410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3" h="21600" fill="norm" stroke="1" extrusionOk="0">
                <a:moveTo>
                  <a:pt x="20985" y="0"/>
                </a:moveTo>
                <a:cubicBezTo>
                  <a:pt x="18317" y="118"/>
                  <a:pt x="15777" y="234"/>
                  <a:pt x="13236" y="352"/>
                </a:cubicBezTo>
                <a:cubicBezTo>
                  <a:pt x="8599" y="470"/>
                  <a:pt x="5484" y="707"/>
                  <a:pt x="719" y="589"/>
                </a:cubicBezTo>
                <a:cubicBezTo>
                  <a:pt x="84" y="3304"/>
                  <a:pt x="211" y="6493"/>
                  <a:pt x="211" y="9916"/>
                </a:cubicBezTo>
                <a:cubicBezTo>
                  <a:pt x="211" y="13457"/>
                  <a:pt x="84" y="16525"/>
                  <a:pt x="20" y="19947"/>
                </a:cubicBezTo>
                <a:cubicBezTo>
                  <a:pt x="-107" y="20773"/>
                  <a:pt x="403" y="20302"/>
                  <a:pt x="403" y="20774"/>
                </a:cubicBezTo>
                <a:cubicBezTo>
                  <a:pt x="275" y="21128"/>
                  <a:pt x="20" y="21128"/>
                  <a:pt x="20" y="21600"/>
                </a:cubicBezTo>
                <a:cubicBezTo>
                  <a:pt x="3832" y="20774"/>
                  <a:pt x="8153" y="21127"/>
                  <a:pt x="12346" y="21363"/>
                </a:cubicBezTo>
                <a:cubicBezTo>
                  <a:pt x="15649" y="21481"/>
                  <a:pt x="18761" y="19828"/>
                  <a:pt x="21493" y="21126"/>
                </a:cubicBezTo>
                <a:cubicBezTo>
                  <a:pt x="21429" y="18412"/>
                  <a:pt x="21429" y="15934"/>
                  <a:pt x="21302" y="13574"/>
                </a:cubicBezTo>
                <a:cubicBezTo>
                  <a:pt x="21175" y="11213"/>
                  <a:pt x="20922" y="8971"/>
                  <a:pt x="20985" y="6611"/>
                </a:cubicBezTo>
                <a:cubicBezTo>
                  <a:pt x="20985" y="4368"/>
                  <a:pt x="21303" y="2124"/>
                  <a:pt x="20985" y="0"/>
                </a:cubicBezTo>
                <a:close/>
              </a:path>
            </a:pathLst>
          </a:custGeom>
        </p:spPr>
      </p:pic>
      <p:pic>
        <p:nvPicPr>
          <p:cNvPr id="398" name="qqq.png" descr="qqq.png"/>
          <p:cNvPicPr>
            <a:picLocks noChangeAspect="1"/>
          </p:cNvPicPr>
          <p:nvPr>
            <p:ph type="pic" idx="14"/>
          </p:nvPr>
        </p:nvPicPr>
        <p:blipFill>
          <a:blip r:embed="rId2">
            <a:extLst/>
          </a:blip>
          <a:srcRect l="0" t="4555" r="1" b="4544"/>
          <a:stretch>
            <a:fillRect/>
          </a:stretch>
        </p:blipFill>
        <p:spPr>
          <a:xfrm>
            <a:off x="4802566" y="2429404"/>
            <a:ext cx="2586833" cy="1410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3" h="21600" fill="norm" stroke="1" extrusionOk="0">
                <a:moveTo>
                  <a:pt x="20985" y="0"/>
                </a:moveTo>
                <a:cubicBezTo>
                  <a:pt x="18317" y="118"/>
                  <a:pt x="15777" y="234"/>
                  <a:pt x="13236" y="352"/>
                </a:cubicBezTo>
                <a:cubicBezTo>
                  <a:pt x="8599" y="470"/>
                  <a:pt x="5484" y="707"/>
                  <a:pt x="719" y="589"/>
                </a:cubicBezTo>
                <a:cubicBezTo>
                  <a:pt x="84" y="3304"/>
                  <a:pt x="211" y="6493"/>
                  <a:pt x="211" y="9916"/>
                </a:cubicBezTo>
                <a:cubicBezTo>
                  <a:pt x="211" y="13457"/>
                  <a:pt x="84" y="16525"/>
                  <a:pt x="20" y="19947"/>
                </a:cubicBezTo>
                <a:cubicBezTo>
                  <a:pt x="-107" y="20773"/>
                  <a:pt x="403" y="20302"/>
                  <a:pt x="403" y="20774"/>
                </a:cubicBezTo>
                <a:cubicBezTo>
                  <a:pt x="275" y="21128"/>
                  <a:pt x="20" y="21128"/>
                  <a:pt x="20" y="21600"/>
                </a:cubicBezTo>
                <a:cubicBezTo>
                  <a:pt x="3832" y="20774"/>
                  <a:pt x="8153" y="21127"/>
                  <a:pt x="12346" y="21363"/>
                </a:cubicBezTo>
                <a:cubicBezTo>
                  <a:pt x="15649" y="21481"/>
                  <a:pt x="18761" y="19828"/>
                  <a:pt x="21493" y="21126"/>
                </a:cubicBezTo>
                <a:cubicBezTo>
                  <a:pt x="21429" y="18412"/>
                  <a:pt x="21429" y="15934"/>
                  <a:pt x="21302" y="13574"/>
                </a:cubicBezTo>
                <a:cubicBezTo>
                  <a:pt x="21175" y="11213"/>
                  <a:pt x="20922" y="8971"/>
                  <a:pt x="20985" y="6611"/>
                </a:cubicBezTo>
                <a:cubicBezTo>
                  <a:pt x="20985" y="4368"/>
                  <a:pt x="21303" y="2124"/>
                  <a:pt x="20985" y="0"/>
                </a:cubicBezTo>
                <a:close/>
              </a:path>
            </a:pathLst>
          </a:custGeom>
        </p:spPr>
      </p:pic>
      <p:pic>
        <p:nvPicPr>
          <p:cNvPr id="399" name="qqq.png" descr="qqq.png"/>
          <p:cNvPicPr>
            <a:picLocks noChangeAspect="1"/>
          </p:cNvPicPr>
          <p:nvPr>
            <p:ph type="pic" idx="15"/>
          </p:nvPr>
        </p:nvPicPr>
        <p:blipFill>
          <a:blip r:embed="rId2">
            <a:extLst/>
          </a:blip>
          <a:srcRect l="0" t="4555" r="1" b="4544"/>
          <a:stretch>
            <a:fillRect/>
          </a:stretch>
        </p:blipFill>
        <p:spPr>
          <a:xfrm>
            <a:off x="8101425" y="2429404"/>
            <a:ext cx="2586832" cy="1410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3" h="21600" fill="norm" stroke="1" extrusionOk="0">
                <a:moveTo>
                  <a:pt x="20985" y="0"/>
                </a:moveTo>
                <a:cubicBezTo>
                  <a:pt x="18317" y="118"/>
                  <a:pt x="15777" y="234"/>
                  <a:pt x="13236" y="352"/>
                </a:cubicBezTo>
                <a:cubicBezTo>
                  <a:pt x="8599" y="470"/>
                  <a:pt x="5484" y="707"/>
                  <a:pt x="719" y="589"/>
                </a:cubicBezTo>
                <a:cubicBezTo>
                  <a:pt x="84" y="3304"/>
                  <a:pt x="211" y="6493"/>
                  <a:pt x="211" y="9916"/>
                </a:cubicBezTo>
                <a:cubicBezTo>
                  <a:pt x="211" y="13457"/>
                  <a:pt x="84" y="16525"/>
                  <a:pt x="20" y="19947"/>
                </a:cubicBezTo>
                <a:cubicBezTo>
                  <a:pt x="-107" y="20773"/>
                  <a:pt x="403" y="20302"/>
                  <a:pt x="403" y="20774"/>
                </a:cubicBezTo>
                <a:cubicBezTo>
                  <a:pt x="275" y="21128"/>
                  <a:pt x="20" y="21128"/>
                  <a:pt x="20" y="21600"/>
                </a:cubicBezTo>
                <a:cubicBezTo>
                  <a:pt x="3832" y="20774"/>
                  <a:pt x="8153" y="21127"/>
                  <a:pt x="12346" y="21363"/>
                </a:cubicBezTo>
                <a:cubicBezTo>
                  <a:pt x="15649" y="21481"/>
                  <a:pt x="18761" y="19828"/>
                  <a:pt x="21493" y="21126"/>
                </a:cubicBezTo>
                <a:cubicBezTo>
                  <a:pt x="21429" y="18412"/>
                  <a:pt x="21429" y="15934"/>
                  <a:pt x="21302" y="13574"/>
                </a:cubicBezTo>
                <a:cubicBezTo>
                  <a:pt x="21175" y="11213"/>
                  <a:pt x="20922" y="8971"/>
                  <a:pt x="20985" y="6611"/>
                </a:cubicBezTo>
                <a:cubicBezTo>
                  <a:pt x="20985" y="4368"/>
                  <a:pt x="21303" y="2124"/>
                  <a:pt x="20985" y="0"/>
                </a:cubicBezTo>
                <a:close/>
              </a:path>
            </a:pathLst>
          </a:custGeom>
        </p:spPr>
      </p:pic>
      <p:pic>
        <p:nvPicPr>
          <p:cNvPr id="400" name="css-transforms-matrix2.png" descr="css-transforms-matrix2.png"/>
          <p:cNvPicPr>
            <a:picLocks noChangeAspect="1"/>
          </p:cNvPicPr>
          <p:nvPr/>
        </p:nvPicPr>
        <p:blipFill>
          <a:blip r:embed="rId3">
            <a:extLst/>
          </a:blip>
          <a:srcRect l="2892" t="22648" r="2896" b="22641"/>
          <a:stretch>
            <a:fillRect/>
          </a:stretch>
        </p:blipFill>
        <p:spPr>
          <a:xfrm>
            <a:off x="8101357" y="2429404"/>
            <a:ext cx="2586900" cy="1410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3" h="21600" fill="norm" stroke="1" extrusionOk="0">
                <a:moveTo>
                  <a:pt x="20985" y="0"/>
                </a:moveTo>
                <a:cubicBezTo>
                  <a:pt x="18317" y="118"/>
                  <a:pt x="15777" y="234"/>
                  <a:pt x="13236" y="352"/>
                </a:cubicBezTo>
                <a:cubicBezTo>
                  <a:pt x="8599" y="470"/>
                  <a:pt x="5484" y="707"/>
                  <a:pt x="719" y="589"/>
                </a:cubicBezTo>
                <a:cubicBezTo>
                  <a:pt x="84" y="3304"/>
                  <a:pt x="211" y="6493"/>
                  <a:pt x="211" y="9916"/>
                </a:cubicBezTo>
                <a:cubicBezTo>
                  <a:pt x="211" y="13457"/>
                  <a:pt x="84" y="16525"/>
                  <a:pt x="20" y="19947"/>
                </a:cubicBezTo>
                <a:cubicBezTo>
                  <a:pt x="-107" y="20773"/>
                  <a:pt x="403" y="20302"/>
                  <a:pt x="403" y="20774"/>
                </a:cubicBezTo>
                <a:cubicBezTo>
                  <a:pt x="275" y="21128"/>
                  <a:pt x="20" y="21128"/>
                  <a:pt x="20" y="21600"/>
                </a:cubicBezTo>
                <a:cubicBezTo>
                  <a:pt x="3832" y="20774"/>
                  <a:pt x="8153" y="21127"/>
                  <a:pt x="12346" y="21363"/>
                </a:cubicBezTo>
                <a:cubicBezTo>
                  <a:pt x="15649" y="21481"/>
                  <a:pt x="18761" y="19828"/>
                  <a:pt x="21493" y="21126"/>
                </a:cubicBezTo>
                <a:cubicBezTo>
                  <a:pt x="21429" y="18412"/>
                  <a:pt x="21429" y="15934"/>
                  <a:pt x="21302" y="13574"/>
                </a:cubicBezTo>
                <a:cubicBezTo>
                  <a:pt x="21175" y="11213"/>
                  <a:pt x="20922" y="8971"/>
                  <a:pt x="20985" y="6611"/>
                </a:cubicBezTo>
                <a:cubicBezTo>
                  <a:pt x="20985" y="4368"/>
                  <a:pt x="21303" y="2124"/>
                  <a:pt x="20985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401" name="bg2015090107.png" descr="bg2015090107.png"/>
          <p:cNvPicPr>
            <a:picLocks noChangeAspect="1"/>
          </p:cNvPicPr>
          <p:nvPr/>
        </p:nvPicPr>
        <p:blipFill>
          <a:blip r:embed="rId4">
            <a:extLst/>
          </a:blip>
          <a:srcRect l="4495" t="0" r="4454" b="0"/>
          <a:stretch>
            <a:fillRect/>
          </a:stretch>
        </p:blipFill>
        <p:spPr>
          <a:xfrm>
            <a:off x="4810901" y="2673492"/>
            <a:ext cx="2571354" cy="922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40" y="0"/>
                </a:moveTo>
                <a:cubicBezTo>
                  <a:pt x="112" y="2949"/>
                  <a:pt x="143" y="6113"/>
                  <a:pt x="143" y="9448"/>
                </a:cubicBezTo>
                <a:cubicBezTo>
                  <a:pt x="143" y="13728"/>
                  <a:pt x="65" y="17598"/>
                  <a:pt x="0" y="21600"/>
                </a:cubicBezTo>
                <a:lnTo>
                  <a:pt x="21600" y="21600"/>
                </a:lnTo>
                <a:cubicBezTo>
                  <a:pt x="21574" y="19337"/>
                  <a:pt x="21542" y="17145"/>
                  <a:pt x="21467" y="15041"/>
                </a:cubicBezTo>
                <a:cubicBezTo>
                  <a:pt x="21338" y="11432"/>
                  <a:pt x="21082" y="8003"/>
                  <a:pt x="21147" y="4394"/>
                </a:cubicBezTo>
                <a:cubicBezTo>
                  <a:pt x="21147" y="2924"/>
                  <a:pt x="21204" y="1456"/>
                  <a:pt x="21247" y="0"/>
                </a:cubicBezTo>
                <a:lnTo>
                  <a:pt x="240" y="0"/>
                </a:lnTo>
                <a:close/>
              </a:path>
            </a:pathLst>
          </a:custGeom>
          <a:ln w="12700">
            <a:miter lim="400000"/>
          </a:ln>
        </p:spPr>
      </p:pic>
      <p:grpSp>
        <p:nvGrpSpPr>
          <p:cNvPr id="411" name="组合 14"/>
          <p:cNvGrpSpPr/>
          <p:nvPr/>
        </p:nvGrpSpPr>
        <p:grpSpPr>
          <a:xfrm>
            <a:off x="1287294" y="520626"/>
            <a:ext cx="648511" cy="726918"/>
            <a:chOff x="0" y="0"/>
            <a:chExt cx="648509" cy="726916"/>
          </a:xfrm>
        </p:grpSpPr>
        <p:sp>
          <p:nvSpPr>
            <p:cNvPr id="402" name="Freeform 40217"/>
            <p:cNvSpPr/>
            <p:nvPr/>
          </p:nvSpPr>
          <p:spPr>
            <a:xfrm>
              <a:off x="74541" y="-1"/>
              <a:ext cx="573969" cy="581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77" fill="norm" stroke="1" extrusionOk="0">
                  <a:moveTo>
                    <a:pt x="10452" y="18713"/>
                  </a:moveTo>
                  <a:cubicBezTo>
                    <a:pt x="10800" y="18059"/>
                    <a:pt x="11148" y="17404"/>
                    <a:pt x="11497" y="16750"/>
                  </a:cubicBezTo>
                  <a:cubicBezTo>
                    <a:pt x="13239" y="14459"/>
                    <a:pt x="14284" y="11841"/>
                    <a:pt x="14632" y="9222"/>
                  </a:cubicBezTo>
                  <a:cubicBezTo>
                    <a:pt x="14632" y="8568"/>
                    <a:pt x="14632" y="8241"/>
                    <a:pt x="14284" y="7586"/>
                  </a:cubicBezTo>
                  <a:cubicBezTo>
                    <a:pt x="13935" y="5950"/>
                    <a:pt x="12542" y="5950"/>
                    <a:pt x="11497" y="7259"/>
                  </a:cubicBezTo>
                  <a:cubicBezTo>
                    <a:pt x="9406" y="9222"/>
                    <a:pt x="7665" y="11841"/>
                    <a:pt x="6619" y="14786"/>
                  </a:cubicBezTo>
                  <a:cubicBezTo>
                    <a:pt x="6271" y="15113"/>
                    <a:pt x="6271" y="15441"/>
                    <a:pt x="6271" y="15768"/>
                  </a:cubicBezTo>
                  <a:cubicBezTo>
                    <a:pt x="6271" y="16095"/>
                    <a:pt x="5923" y="16422"/>
                    <a:pt x="5923" y="16750"/>
                  </a:cubicBezTo>
                  <a:cubicBezTo>
                    <a:pt x="5226" y="16095"/>
                    <a:pt x="4529" y="16095"/>
                    <a:pt x="3832" y="16422"/>
                  </a:cubicBezTo>
                  <a:cubicBezTo>
                    <a:pt x="3135" y="15441"/>
                    <a:pt x="1394" y="15441"/>
                    <a:pt x="0" y="14786"/>
                  </a:cubicBezTo>
                  <a:cubicBezTo>
                    <a:pt x="348" y="13804"/>
                    <a:pt x="1045" y="12495"/>
                    <a:pt x="1394" y="11513"/>
                  </a:cubicBezTo>
                  <a:cubicBezTo>
                    <a:pt x="2090" y="10204"/>
                    <a:pt x="2787" y="8895"/>
                    <a:pt x="3484" y="7913"/>
                  </a:cubicBezTo>
                  <a:cubicBezTo>
                    <a:pt x="4529" y="5295"/>
                    <a:pt x="6619" y="3332"/>
                    <a:pt x="8710" y="1695"/>
                  </a:cubicBezTo>
                  <a:cubicBezTo>
                    <a:pt x="12194" y="-923"/>
                    <a:pt x="17419" y="-268"/>
                    <a:pt x="19858" y="2022"/>
                  </a:cubicBezTo>
                  <a:cubicBezTo>
                    <a:pt x="21252" y="3659"/>
                    <a:pt x="21600" y="5622"/>
                    <a:pt x="21600" y="7913"/>
                  </a:cubicBezTo>
                  <a:cubicBezTo>
                    <a:pt x="21600" y="10204"/>
                    <a:pt x="20903" y="12495"/>
                    <a:pt x="20206" y="14786"/>
                  </a:cubicBezTo>
                  <a:cubicBezTo>
                    <a:pt x="19510" y="16422"/>
                    <a:pt x="18465" y="17732"/>
                    <a:pt x="17768" y="19368"/>
                  </a:cubicBezTo>
                  <a:cubicBezTo>
                    <a:pt x="17768" y="19368"/>
                    <a:pt x="17768" y="19695"/>
                    <a:pt x="17768" y="19695"/>
                  </a:cubicBezTo>
                  <a:cubicBezTo>
                    <a:pt x="17768" y="20022"/>
                    <a:pt x="17419" y="20350"/>
                    <a:pt x="17419" y="20677"/>
                  </a:cubicBezTo>
                  <a:cubicBezTo>
                    <a:pt x="16374" y="20677"/>
                    <a:pt x="15329" y="20677"/>
                    <a:pt x="14632" y="20350"/>
                  </a:cubicBezTo>
                  <a:cubicBezTo>
                    <a:pt x="13935" y="19695"/>
                    <a:pt x="12890" y="19368"/>
                    <a:pt x="12194" y="19041"/>
                  </a:cubicBezTo>
                  <a:cubicBezTo>
                    <a:pt x="11497" y="19041"/>
                    <a:pt x="11148" y="18713"/>
                    <a:pt x="10452" y="18713"/>
                  </a:cubicBezTo>
                  <a:close/>
                  <a:moveTo>
                    <a:pt x="17071" y="15768"/>
                  </a:moveTo>
                  <a:cubicBezTo>
                    <a:pt x="17419" y="14132"/>
                    <a:pt x="18116" y="12495"/>
                    <a:pt x="18465" y="11186"/>
                  </a:cubicBezTo>
                  <a:cubicBezTo>
                    <a:pt x="19161" y="8895"/>
                    <a:pt x="19510" y="6932"/>
                    <a:pt x="19161" y="4641"/>
                  </a:cubicBezTo>
                  <a:cubicBezTo>
                    <a:pt x="19161" y="3332"/>
                    <a:pt x="18465" y="2022"/>
                    <a:pt x="17419" y="1368"/>
                  </a:cubicBezTo>
                  <a:cubicBezTo>
                    <a:pt x="14981" y="386"/>
                    <a:pt x="11497" y="59"/>
                    <a:pt x="9058" y="2022"/>
                  </a:cubicBezTo>
                  <a:cubicBezTo>
                    <a:pt x="6968" y="3659"/>
                    <a:pt x="5574" y="5295"/>
                    <a:pt x="4181" y="7586"/>
                  </a:cubicBezTo>
                  <a:cubicBezTo>
                    <a:pt x="3484" y="8568"/>
                    <a:pt x="3135" y="9550"/>
                    <a:pt x="2439" y="10859"/>
                  </a:cubicBezTo>
                  <a:cubicBezTo>
                    <a:pt x="3135" y="10859"/>
                    <a:pt x="3832" y="11186"/>
                    <a:pt x="4529" y="11513"/>
                  </a:cubicBezTo>
                  <a:cubicBezTo>
                    <a:pt x="5226" y="11841"/>
                    <a:pt x="5226" y="11186"/>
                    <a:pt x="5574" y="10859"/>
                  </a:cubicBezTo>
                  <a:cubicBezTo>
                    <a:pt x="6619" y="8568"/>
                    <a:pt x="8361" y="6932"/>
                    <a:pt x="10800" y="5622"/>
                  </a:cubicBezTo>
                  <a:cubicBezTo>
                    <a:pt x="12542" y="4968"/>
                    <a:pt x="14284" y="5295"/>
                    <a:pt x="14632" y="7259"/>
                  </a:cubicBezTo>
                  <a:cubicBezTo>
                    <a:pt x="14981" y="8568"/>
                    <a:pt x="14981" y="9877"/>
                    <a:pt x="14632" y="10859"/>
                  </a:cubicBezTo>
                  <a:cubicBezTo>
                    <a:pt x="14632" y="12168"/>
                    <a:pt x="14284" y="13150"/>
                    <a:pt x="13935" y="14459"/>
                  </a:cubicBezTo>
                  <a:cubicBezTo>
                    <a:pt x="14981" y="14786"/>
                    <a:pt x="16026" y="15441"/>
                    <a:pt x="17071" y="15768"/>
                  </a:cubicBezTo>
                  <a:close/>
                  <a:moveTo>
                    <a:pt x="19161" y="2350"/>
                  </a:moveTo>
                  <a:cubicBezTo>
                    <a:pt x="19161" y="3332"/>
                    <a:pt x="19858" y="4313"/>
                    <a:pt x="19858" y="5295"/>
                  </a:cubicBezTo>
                  <a:cubicBezTo>
                    <a:pt x="20206" y="7913"/>
                    <a:pt x="19510" y="10204"/>
                    <a:pt x="18813" y="12495"/>
                  </a:cubicBezTo>
                  <a:cubicBezTo>
                    <a:pt x="18465" y="13477"/>
                    <a:pt x="18116" y="14786"/>
                    <a:pt x="17768" y="15768"/>
                  </a:cubicBezTo>
                  <a:cubicBezTo>
                    <a:pt x="19161" y="16095"/>
                    <a:pt x="19510" y="15441"/>
                    <a:pt x="19858" y="14132"/>
                  </a:cubicBezTo>
                  <a:cubicBezTo>
                    <a:pt x="20555" y="11841"/>
                    <a:pt x="21252" y="9550"/>
                    <a:pt x="21252" y="6932"/>
                  </a:cubicBezTo>
                  <a:cubicBezTo>
                    <a:pt x="20903" y="4968"/>
                    <a:pt x="20555" y="3332"/>
                    <a:pt x="19161" y="2350"/>
                  </a:cubicBezTo>
                  <a:close/>
                  <a:moveTo>
                    <a:pt x="14981" y="19695"/>
                  </a:moveTo>
                  <a:cubicBezTo>
                    <a:pt x="15677" y="18713"/>
                    <a:pt x="16026" y="17732"/>
                    <a:pt x="16374" y="17077"/>
                  </a:cubicBezTo>
                  <a:cubicBezTo>
                    <a:pt x="16374" y="16750"/>
                    <a:pt x="16374" y="15768"/>
                    <a:pt x="15677" y="15768"/>
                  </a:cubicBezTo>
                  <a:cubicBezTo>
                    <a:pt x="15329" y="15441"/>
                    <a:pt x="14632" y="15113"/>
                    <a:pt x="14284" y="15113"/>
                  </a:cubicBezTo>
                  <a:cubicBezTo>
                    <a:pt x="13935" y="15113"/>
                    <a:pt x="13587" y="14786"/>
                    <a:pt x="13239" y="15113"/>
                  </a:cubicBezTo>
                  <a:cubicBezTo>
                    <a:pt x="12542" y="16422"/>
                    <a:pt x="12194" y="17404"/>
                    <a:pt x="11497" y="18386"/>
                  </a:cubicBezTo>
                  <a:cubicBezTo>
                    <a:pt x="12542" y="18713"/>
                    <a:pt x="13935" y="19041"/>
                    <a:pt x="14981" y="19695"/>
                  </a:cubicBezTo>
                  <a:close/>
                  <a:moveTo>
                    <a:pt x="697" y="14786"/>
                  </a:moveTo>
                  <a:cubicBezTo>
                    <a:pt x="1742" y="14786"/>
                    <a:pt x="2787" y="15113"/>
                    <a:pt x="3832" y="15441"/>
                  </a:cubicBezTo>
                  <a:cubicBezTo>
                    <a:pt x="4181" y="14459"/>
                    <a:pt x="4529" y="13477"/>
                    <a:pt x="4877" y="12495"/>
                  </a:cubicBezTo>
                  <a:cubicBezTo>
                    <a:pt x="4877" y="12495"/>
                    <a:pt x="4529" y="12168"/>
                    <a:pt x="4529" y="11841"/>
                  </a:cubicBezTo>
                  <a:cubicBezTo>
                    <a:pt x="3832" y="11841"/>
                    <a:pt x="3135" y="11841"/>
                    <a:pt x="2090" y="11513"/>
                  </a:cubicBezTo>
                  <a:cubicBezTo>
                    <a:pt x="2090" y="11513"/>
                    <a:pt x="2090" y="11841"/>
                    <a:pt x="1742" y="11841"/>
                  </a:cubicBezTo>
                  <a:cubicBezTo>
                    <a:pt x="1394" y="12822"/>
                    <a:pt x="1045" y="13477"/>
                    <a:pt x="697" y="14786"/>
                  </a:cubicBezTo>
                  <a:close/>
                  <a:moveTo>
                    <a:pt x="12194" y="5950"/>
                  </a:moveTo>
                  <a:cubicBezTo>
                    <a:pt x="10452" y="5950"/>
                    <a:pt x="6271" y="9222"/>
                    <a:pt x="5923" y="11841"/>
                  </a:cubicBezTo>
                  <a:cubicBezTo>
                    <a:pt x="6968" y="11841"/>
                    <a:pt x="7316" y="11841"/>
                    <a:pt x="8013" y="10859"/>
                  </a:cubicBezTo>
                  <a:cubicBezTo>
                    <a:pt x="9058" y="8895"/>
                    <a:pt x="10452" y="7259"/>
                    <a:pt x="12194" y="5950"/>
                  </a:cubicBezTo>
                  <a:close/>
                  <a:moveTo>
                    <a:pt x="15677" y="19695"/>
                  </a:moveTo>
                  <a:cubicBezTo>
                    <a:pt x="16723" y="20350"/>
                    <a:pt x="17071" y="20022"/>
                    <a:pt x="17419" y="19368"/>
                  </a:cubicBezTo>
                  <a:cubicBezTo>
                    <a:pt x="18116" y="18386"/>
                    <a:pt x="18465" y="17404"/>
                    <a:pt x="19161" y="16422"/>
                  </a:cubicBezTo>
                  <a:cubicBezTo>
                    <a:pt x="17768" y="16095"/>
                    <a:pt x="17071" y="16422"/>
                    <a:pt x="16723" y="17404"/>
                  </a:cubicBezTo>
                  <a:cubicBezTo>
                    <a:pt x="16374" y="18386"/>
                    <a:pt x="16026" y="19041"/>
                    <a:pt x="15677" y="19695"/>
                  </a:cubicBezTo>
                  <a:close/>
                  <a:moveTo>
                    <a:pt x="5574" y="15768"/>
                  </a:moveTo>
                  <a:cubicBezTo>
                    <a:pt x="6271" y="14459"/>
                    <a:pt x="6619" y="13477"/>
                    <a:pt x="7316" y="12168"/>
                  </a:cubicBezTo>
                  <a:cubicBezTo>
                    <a:pt x="6619" y="12168"/>
                    <a:pt x="5923" y="12168"/>
                    <a:pt x="5226" y="12168"/>
                  </a:cubicBezTo>
                  <a:cubicBezTo>
                    <a:pt x="4877" y="13477"/>
                    <a:pt x="4529" y="14459"/>
                    <a:pt x="4181" y="15441"/>
                  </a:cubicBezTo>
                  <a:cubicBezTo>
                    <a:pt x="4877" y="15441"/>
                    <a:pt x="5226" y="15441"/>
                    <a:pt x="5574" y="1576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03" name="Freeform 40218"/>
            <p:cNvSpPr/>
            <p:nvPr/>
          </p:nvSpPr>
          <p:spPr>
            <a:xfrm>
              <a:off x="0" y="488384"/>
              <a:ext cx="67088" cy="74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8514" y="10800"/>
                    <a:pt x="9257" y="21600"/>
                    <a:pt x="0" y="21600"/>
                  </a:cubicBezTo>
                  <a:cubicBezTo>
                    <a:pt x="6171" y="16200"/>
                    <a:pt x="12343" y="810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04" name="Freeform 40219"/>
            <p:cNvSpPr/>
            <p:nvPr/>
          </p:nvSpPr>
          <p:spPr>
            <a:xfrm>
              <a:off x="491973" y="615104"/>
              <a:ext cx="26091" cy="111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200" y="0"/>
                  </a:moveTo>
                  <a:cubicBezTo>
                    <a:pt x="14400" y="7200"/>
                    <a:pt x="14400" y="14400"/>
                    <a:pt x="21600" y="21600"/>
                  </a:cubicBezTo>
                  <a:cubicBezTo>
                    <a:pt x="7200" y="19800"/>
                    <a:pt x="7200" y="18000"/>
                    <a:pt x="0" y="0"/>
                  </a:cubicBezTo>
                  <a:cubicBezTo>
                    <a:pt x="7200" y="0"/>
                    <a:pt x="7200" y="0"/>
                    <a:pt x="72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05" name="Freeform 40220"/>
            <p:cNvSpPr/>
            <p:nvPr/>
          </p:nvSpPr>
          <p:spPr>
            <a:xfrm>
              <a:off x="72372" y="533108"/>
              <a:ext cx="20806" cy="93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225" h="21600" fill="norm" stroke="1" extrusionOk="0">
                  <a:moveTo>
                    <a:pt x="17225" y="0"/>
                  </a:moveTo>
                  <a:cubicBezTo>
                    <a:pt x="17225" y="6480"/>
                    <a:pt x="10025" y="12960"/>
                    <a:pt x="2825" y="21600"/>
                  </a:cubicBezTo>
                  <a:cubicBezTo>
                    <a:pt x="-4375" y="17280"/>
                    <a:pt x="2825" y="4320"/>
                    <a:pt x="1722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06" name="Freeform 40221"/>
            <p:cNvSpPr/>
            <p:nvPr/>
          </p:nvSpPr>
          <p:spPr>
            <a:xfrm>
              <a:off x="316802" y="626286"/>
              <a:ext cx="44725" cy="81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9200"/>
                    <a:pt x="0" y="16800"/>
                    <a:pt x="0" y="16800"/>
                  </a:cubicBezTo>
                  <a:cubicBezTo>
                    <a:pt x="4320" y="14400"/>
                    <a:pt x="4320" y="9600"/>
                    <a:pt x="8640" y="7200"/>
                  </a:cubicBezTo>
                  <a:cubicBezTo>
                    <a:pt x="12960" y="4800"/>
                    <a:pt x="17280" y="240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7280" y="7200"/>
                    <a:pt x="8640" y="14400"/>
                    <a:pt x="0" y="21600"/>
                  </a:cubicBezTo>
                  <a:cubicBezTo>
                    <a:pt x="0" y="2160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07" name="Freeform 40222"/>
            <p:cNvSpPr/>
            <p:nvPr/>
          </p:nvSpPr>
          <p:spPr>
            <a:xfrm>
              <a:off x="151412" y="533108"/>
              <a:ext cx="16308" cy="93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00" h="21600" fill="norm" stroke="1" extrusionOk="0">
                  <a:moveTo>
                    <a:pt x="8100" y="0"/>
                  </a:moveTo>
                  <a:cubicBezTo>
                    <a:pt x="8100" y="8640"/>
                    <a:pt x="8100" y="15120"/>
                    <a:pt x="18900" y="21600"/>
                  </a:cubicBezTo>
                  <a:cubicBezTo>
                    <a:pt x="8100" y="21600"/>
                    <a:pt x="8100" y="21600"/>
                    <a:pt x="8100" y="21600"/>
                  </a:cubicBezTo>
                  <a:cubicBezTo>
                    <a:pt x="-2700" y="15120"/>
                    <a:pt x="-2700" y="8640"/>
                    <a:pt x="81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08" name="Freeform 40223"/>
            <p:cNvSpPr/>
            <p:nvPr/>
          </p:nvSpPr>
          <p:spPr>
            <a:xfrm>
              <a:off x="242260" y="596470"/>
              <a:ext cx="63362" cy="55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000"/>
                  </a:moveTo>
                  <a:cubicBezTo>
                    <a:pt x="6171" y="10800"/>
                    <a:pt x="12343" y="7200"/>
                    <a:pt x="18514" y="0"/>
                  </a:cubicBezTo>
                  <a:cubicBezTo>
                    <a:pt x="18514" y="3600"/>
                    <a:pt x="21600" y="3600"/>
                    <a:pt x="21600" y="3600"/>
                  </a:cubicBezTo>
                  <a:cubicBezTo>
                    <a:pt x="15429" y="10800"/>
                    <a:pt x="9257" y="14400"/>
                    <a:pt x="6171" y="21600"/>
                  </a:cubicBezTo>
                  <a:cubicBezTo>
                    <a:pt x="3086" y="21600"/>
                    <a:pt x="3086" y="18000"/>
                    <a:pt x="0" y="18000"/>
                  </a:cubicBezTo>
                  <a:cubicBezTo>
                    <a:pt x="0" y="18000"/>
                    <a:pt x="0" y="18000"/>
                    <a:pt x="0" y="180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09" name="Freeform 40224"/>
            <p:cNvSpPr/>
            <p:nvPr/>
          </p:nvSpPr>
          <p:spPr>
            <a:xfrm>
              <a:off x="403145" y="633740"/>
              <a:ext cx="21744" cy="74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00" h="21600" fill="norm" stroke="1" extrusionOk="0">
                  <a:moveTo>
                    <a:pt x="10800" y="21600"/>
                  </a:moveTo>
                  <a:cubicBezTo>
                    <a:pt x="-3600" y="18900"/>
                    <a:pt x="-3600" y="18900"/>
                    <a:pt x="10800" y="0"/>
                  </a:cubicBezTo>
                  <a:cubicBezTo>
                    <a:pt x="10800" y="0"/>
                    <a:pt x="18000" y="0"/>
                    <a:pt x="18000" y="0"/>
                  </a:cubicBezTo>
                  <a:cubicBezTo>
                    <a:pt x="18000" y="5400"/>
                    <a:pt x="10800" y="135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10" name="Freeform 40225"/>
            <p:cNvSpPr/>
            <p:nvPr/>
          </p:nvSpPr>
          <p:spPr>
            <a:xfrm>
              <a:off x="212444" y="507020"/>
              <a:ext cx="18637" cy="81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10800" y="14400"/>
                    <a:pt x="10800" y="7200"/>
                    <a:pt x="0" y="0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10800" y="7200"/>
                    <a:pt x="21600" y="14400"/>
                    <a:pt x="21600" y="19200"/>
                  </a:cubicBezTo>
                  <a:cubicBezTo>
                    <a:pt x="21600" y="19200"/>
                    <a:pt x="10800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412" name="组合 15"/>
          <p:cNvSpPr txBox="1"/>
          <p:nvPr/>
        </p:nvSpPr>
        <p:spPr>
          <a:xfrm>
            <a:off x="2146649" y="603414"/>
            <a:ext cx="5078030" cy="56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>
              <a:defRPr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>
                <a:latin typeface="微软雅黑 Light"/>
                <a:ea typeface="微软雅黑 Light"/>
                <a:cs typeface="微软雅黑 Light"/>
                <a:sym typeface="微软雅黑 Light"/>
              </a:rPr>
              <a:t>矩阵规则</a:t>
            </a:r>
          </a:p>
        </p:txBody>
      </p:sp>
      <p:pic>
        <p:nvPicPr>
          <p:cNvPr id="413" name="bg2015090106.png" descr="bg2015090106.png"/>
          <p:cNvPicPr>
            <a:picLocks noChangeAspect="1"/>
          </p:cNvPicPr>
          <p:nvPr/>
        </p:nvPicPr>
        <p:blipFill>
          <a:blip r:embed="rId5">
            <a:extLst/>
          </a:blip>
          <a:srcRect l="3733" t="0" r="3737" b="0"/>
          <a:stretch>
            <a:fillRect/>
          </a:stretch>
        </p:blipFill>
        <p:spPr>
          <a:xfrm>
            <a:off x="1503640" y="2424241"/>
            <a:ext cx="2586900" cy="14107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3" h="21600" fill="norm" stroke="1" extrusionOk="0">
                <a:moveTo>
                  <a:pt x="20985" y="0"/>
                </a:moveTo>
                <a:cubicBezTo>
                  <a:pt x="18317" y="118"/>
                  <a:pt x="15777" y="234"/>
                  <a:pt x="13236" y="352"/>
                </a:cubicBezTo>
                <a:cubicBezTo>
                  <a:pt x="8599" y="470"/>
                  <a:pt x="5484" y="707"/>
                  <a:pt x="719" y="589"/>
                </a:cubicBezTo>
                <a:cubicBezTo>
                  <a:pt x="84" y="3304"/>
                  <a:pt x="211" y="6493"/>
                  <a:pt x="211" y="9916"/>
                </a:cubicBezTo>
                <a:cubicBezTo>
                  <a:pt x="211" y="13457"/>
                  <a:pt x="84" y="16525"/>
                  <a:pt x="20" y="19947"/>
                </a:cubicBezTo>
                <a:cubicBezTo>
                  <a:pt x="-107" y="20773"/>
                  <a:pt x="403" y="20302"/>
                  <a:pt x="403" y="20774"/>
                </a:cubicBezTo>
                <a:cubicBezTo>
                  <a:pt x="275" y="21128"/>
                  <a:pt x="20" y="21128"/>
                  <a:pt x="20" y="21600"/>
                </a:cubicBezTo>
                <a:cubicBezTo>
                  <a:pt x="3832" y="20774"/>
                  <a:pt x="8153" y="21127"/>
                  <a:pt x="12346" y="21363"/>
                </a:cubicBezTo>
                <a:cubicBezTo>
                  <a:pt x="15649" y="21481"/>
                  <a:pt x="18761" y="19828"/>
                  <a:pt x="21493" y="21126"/>
                </a:cubicBezTo>
                <a:cubicBezTo>
                  <a:pt x="21429" y="18412"/>
                  <a:pt x="21429" y="15934"/>
                  <a:pt x="21302" y="13574"/>
                </a:cubicBezTo>
                <a:cubicBezTo>
                  <a:pt x="21175" y="11213"/>
                  <a:pt x="20922" y="8971"/>
                  <a:pt x="20985" y="6611"/>
                </a:cubicBezTo>
                <a:cubicBezTo>
                  <a:pt x="20985" y="4368"/>
                  <a:pt x="21303" y="2124"/>
                  <a:pt x="20985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414" name="任意多边形 24"/>
          <p:cNvSpPr/>
          <p:nvPr/>
        </p:nvSpPr>
        <p:spPr>
          <a:xfrm>
            <a:off x="1340385" y="2295808"/>
            <a:ext cx="2913514" cy="16677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9" h="21120" fill="norm" stroke="1" extrusionOk="0">
                <a:moveTo>
                  <a:pt x="20544" y="824"/>
                </a:moveTo>
                <a:cubicBezTo>
                  <a:pt x="18005" y="931"/>
                  <a:pt x="15586" y="1038"/>
                  <a:pt x="13168" y="1145"/>
                </a:cubicBezTo>
                <a:cubicBezTo>
                  <a:pt x="8754" y="1252"/>
                  <a:pt x="5791" y="1467"/>
                  <a:pt x="1256" y="1359"/>
                </a:cubicBezTo>
                <a:cubicBezTo>
                  <a:pt x="651" y="3822"/>
                  <a:pt x="772" y="6712"/>
                  <a:pt x="772" y="9817"/>
                </a:cubicBezTo>
                <a:cubicBezTo>
                  <a:pt x="772" y="13029"/>
                  <a:pt x="651" y="15812"/>
                  <a:pt x="591" y="18917"/>
                </a:cubicBezTo>
                <a:cubicBezTo>
                  <a:pt x="470" y="19666"/>
                  <a:pt x="954" y="19238"/>
                  <a:pt x="954" y="19666"/>
                </a:cubicBezTo>
                <a:cubicBezTo>
                  <a:pt x="833" y="19988"/>
                  <a:pt x="591" y="19988"/>
                  <a:pt x="591" y="20416"/>
                </a:cubicBezTo>
                <a:cubicBezTo>
                  <a:pt x="4219" y="19666"/>
                  <a:pt x="8330" y="19988"/>
                  <a:pt x="12321" y="20202"/>
                </a:cubicBezTo>
                <a:cubicBezTo>
                  <a:pt x="15465" y="20309"/>
                  <a:pt x="18428" y="18810"/>
                  <a:pt x="21028" y="19988"/>
                </a:cubicBezTo>
                <a:cubicBezTo>
                  <a:pt x="20968" y="17525"/>
                  <a:pt x="20968" y="15277"/>
                  <a:pt x="20847" y="13136"/>
                </a:cubicBezTo>
                <a:cubicBezTo>
                  <a:pt x="20726" y="10995"/>
                  <a:pt x="20484" y="8961"/>
                  <a:pt x="20544" y="6819"/>
                </a:cubicBezTo>
                <a:cubicBezTo>
                  <a:pt x="20544" y="4785"/>
                  <a:pt x="20847" y="2751"/>
                  <a:pt x="20544" y="824"/>
                </a:cubicBezTo>
                <a:close/>
                <a:moveTo>
                  <a:pt x="21125" y="34"/>
                </a:moveTo>
                <a:cubicBezTo>
                  <a:pt x="20702" y="6557"/>
                  <a:pt x="21307" y="13507"/>
                  <a:pt x="21549" y="20137"/>
                </a:cubicBezTo>
                <a:cubicBezTo>
                  <a:pt x="21186" y="21099"/>
                  <a:pt x="20641" y="20244"/>
                  <a:pt x="20036" y="20137"/>
                </a:cubicBezTo>
                <a:cubicBezTo>
                  <a:pt x="19250" y="20030"/>
                  <a:pt x="18342" y="20030"/>
                  <a:pt x="17495" y="20137"/>
                </a:cubicBezTo>
                <a:cubicBezTo>
                  <a:pt x="15196" y="20351"/>
                  <a:pt x="12836" y="20992"/>
                  <a:pt x="10477" y="20778"/>
                </a:cubicBezTo>
                <a:cubicBezTo>
                  <a:pt x="7512" y="20458"/>
                  <a:pt x="4850" y="20351"/>
                  <a:pt x="2067" y="20778"/>
                </a:cubicBezTo>
                <a:cubicBezTo>
                  <a:pt x="1341" y="20885"/>
                  <a:pt x="736" y="21420"/>
                  <a:pt x="10" y="20885"/>
                </a:cubicBezTo>
                <a:cubicBezTo>
                  <a:pt x="-51" y="20351"/>
                  <a:pt x="191" y="20244"/>
                  <a:pt x="433" y="20244"/>
                </a:cubicBezTo>
                <a:cubicBezTo>
                  <a:pt x="-51" y="19281"/>
                  <a:pt x="312" y="17464"/>
                  <a:pt x="373" y="15967"/>
                </a:cubicBezTo>
                <a:cubicBezTo>
                  <a:pt x="494" y="12010"/>
                  <a:pt x="312" y="8481"/>
                  <a:pt x="554" y="4204"/>
                </a:cubicBezTo>
                <a:cubicBezTo>
                  <a:pt x="615" y="3028"/>
                  <a:pt x="736" y="1852"/>
                  <a:pt x="736" y="675"/>
                </a:cubicBezTo>
                <a:cubicBezTo>
                  <a:pt x="1825" y="141"/>
                  <a:pt x="3761" y="675"/>
                  <a:pt x="5213" y="675"/>
                </a:cubicBezTo>
                <a:cubicBezTo>
                  <a:pt x="10477" y="675"/>
                  <a:pt x="16346" y="-180"/>
                  <a:pt x="21125" y="34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15" name="任意多边形 35"/>
          <p:cNvSpPr/>
          <p:nvPr/>
        </p:nvSpPr>
        <p:spPr>
          <a:xfrm>
            <a:off x="4639244" y="2295808"/>
            <a:ext cx="2913515" cy="16677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9" h="21120" fill="norm" stroke="1" extrusionOk="0">
                <a:moveTo>
                  <a:pt x="20544" y="824"/>
                </a:moveTo>
                <a:cubicBezTo>
                  <a:pt x="18005" y="931"/>
                  <a:pt x="15586" y="1038"/>
                  <a:pt x="13168" y="1145"/>
                </a:cubicBezTo>
                <a:cubicBezTo>
                  <a:pt x="8754" y="1252"/>
                  <a:pt x="5791" y="1467"/>
                  <a:pt x="1256" y="1359"/>
                </a:cubicBezTo>
                <a:cubicBezTo>
                  <a:pt x="651" y="3822"/>
                  <a:pt x="772" y="6712"/>
                  <a:pt x="772" y="9817"/>
                </a:cubicBezTo>
                <a:cubicBezTo>
                  <a:pt x="772" y="13029"/>
                  <a:pt x="651" y="15812"/>
                  <a:pt x="591" y="18917"/>
                </a:cubicBezTo>
                <a:cubicBezTo>
                  <a:pt x="470" y="19666"/>
                  <a:pt x="954" y="19238"/>
                  <a:pt x="954" y="19666"/>
                </a:cubicBezTo>
                <a:cubicBezTo>
                  <a:pt x="833" y="19988"/>
                  <a:pt x="591" y="19988"/>
                  <a:pt x="591" y="20416"/>
                </a:cubicBezTo>
                <a:cubicBezTo>
                  <a:pt x="4219" y="19666"/>
                  <a:pt x="8330" y="19988"/>
                  <a:pt x="12321" y="20202"/>
                </a:cubicBezTo>
                <a:cubicBezTo>
                  <a:pt x="15465" y="20309"/>
                  <a:pt x="18428" y="18810"/>
                  <a:pt x="21028" y="19988"/>
                </a:cubicBezTo>
                <a:cubicBezTo>
                  <a:pt x="20968" y="17525"/>
                  <a:pt x="20968" y="15277"/>
                  <a:pt x="20847" y="13136"/>
                </a:cubicBezTo>
                <a:cubicBezTo>
                  <a:pt x="20726" y="10995"/>
                  <a:pt x="20484" y="8961"/>
                  <a:pt x="20544" y="6819"/>
                </a:cubicBezTo>
                <a:cubicBezTo>
                  <a:pt x="20544" y="4785"/>
                  <a:pt x="20847" y="2751"/>
                  <a:pt x="20544" y="824"/>
                </a:cubicBezTo>
                <a:close/>
                <a:moveTo>
                  <a:pt x="21125" y="34"/>
                </a:moveTo>
                <a:cubicBezTo>
                  <a:pt x="20702" y="6557"/>
                  <a:pt x="21307" y="13507"/>
                  <a:pt x="21549" y="20137"/>
                </a:cubicBezTo>
                <a:cubicBezTo>
                  <a:pt x="21186" y="21099"/>
                  <a:pt x="20641" y="20244"/>
                  <a:pt x="20036" y="20137"/>
                </a:cubicBezTo>
                <a:cubicBezTo>
                  <a:pt x="19250" y="20030"/>
                  <a:pt x="18342" y="20030"/>
                  <a:pt x="17495" y="20137"/>
                </a:cubicBezTo>
                <a:cubicBezTo>
                  <a:pt x="15196" y="20351"/>
                  <a:pt x="12836" y="20992"/>
                  <a:pt x="10477" y="20778"/>
                </a:cubicBezTo>
                <a:cubicBezTo>
                  <a:pt x="7512" y="20458"/>
                  <a:pt x="4850" y="20351"/>
                  <a:pt x="2067" y="20778"/>
                </a:cubicBezTo>
                <a:cubicBezTo>
                  <a:pt x="1341" y="20885"/>
                  <a:pt x="736" y="21420"/>
                  <a:pt x="10" y="20885"/>
                </a:cubicBezTo>
                <a:cubicBezTo>
                  <a:pt x="-51" y="20351"/>
                  <a:pt x="191" y="20244"/>
                  <a:pt x="433" y="20244"/>
                </a:cubicBezTo>
                <a:cubicBezTo>
                  <a:pt x="-51" y="19281"/>
                  <a:pt x="312" y="17464"/>
                  <a:pt x="373" y="15967"/>
                </a:cubicBezTo>
                <a:cubicBezTo>
                  <a:pt x="494" y="12010"/>
                  <a:pt x="312" y="8481"/>
                  <a:pt x="554" y="4204"/>
                </a:cubicBezTo>
                <a:cubicBezTo>
                  <a:pt x="615" y="3028"/>
                  <a:pt x="736" y="1852"/>
                  <a:pt x="736" y="675"/>
                </a:cubicBezTo>
                <a:cubicBezTo>
                  <a:pt x="1825" y="141"/>
                  <a:pt x="3761" y="675"/>
                  <a:pt x="5213" y="675"/>
                </a:cubicBezTo>
                <a:cubicBezTo>
                  <a:pt x="10477" y="675"/>
                  <a:pt x="16346" y="-180"/>
                  <a:pt x="21125" y="34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16" name="任意多边形 38"/>
          <p:cNvSpPr/>
          <p:nvPr/>
        </p:nvSpPr>
        <p:spPr>
          <a:xfrm>
            <a:off x="7938103" y="2295808"/>
            <a:ext cx="2913514" cy="16677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9" h="21120" fill="norm" stroke="1" extrusionOk="0">
                <a:moveTo>
                  <a:pt x="20544" y="824"/>
                </a:moveTo>
                <a:cubicBezTo>
                  <a:pt x="18005" y="931"/>
                  <a:pt x="15586" y="1038"/>
                  <a:pt x="13168" y="1145"/>
                </a:cubicBezTo>
                <a:cubicBezTo>
                  <a:pt x="8754" y="1252"/>
                  <a:pt x="5791" y="1467"/>
                  <a:pt x="1256" y="1359"/>
                </a:cubicBezTo>
                <a:cubicBezTo>
                  <a:pt x="651" y="3822"/>
                  <a:pt x="772" y="6712"/>
                  <a:pt x="772" y="9817"/>
                </a:cubicBezTo>
                <a:cubicBezTo>
                  <a:pt x="772" y="13029"/>
                  <a:pt x="651" y="15812"/>
                  <a:pt x="591" y="18917"/>
                </a:cubicBezTo>
                <a:cubicBezTo>
                  <a:pt x="470" y="19666"/>
                  <a:pt x="954" y="19238"/>
                  <a:pt x="954" y="19666"/>
                </a:cubicBezTo>
                <a:cubicBezTo>
                  <a:pt x="833" y="19988"/>
                  <a:pt x="591" y="19988"/>
                  <a:pt x="591" y="20416"/>
                </a:cubicBezTo>
                <a:cubicBezTo>
                  <a:pt x="4219" y="19666"/>
                  <a:pt x="8330" y="19988"/>
                  <a:pt x="12321" y="20202"/>
                </a:cubicBezTo>
                <a:cubicBezTo>
                  <a:pt x="15465" y="20309"/>
                  <a:pt x="18428" y="18810"/>
                  <a:pt x="21028" y="19988"/>
                </a:cubicBezTo>
                <a:cubicBezTo>
                  <a:pt x="20968" y="17525"/>
                  <a:pt x="20968" y="15277"/>
                  <a:pt x="20847" y="13136"/>
                </a:cubicBezTo>
                <a:cubicBezTo>
                  <a:pt x="20726" y="10995"/>
                  <a:pt x="20484" y="8961"/>
                  <a:pt x="20544" y="6819"/>
                </a:cubicBezTo>
                <a:cubicBezTo>
                  <a:pt x="20544" y="4785"/>
                  <a:pt x="20847" y="2751"/>
                  <a:pt x="20544" y="824"/>
                </a:cubicBezTo>
                <a:close/>
                <a:moveTo>
                  <a:pt x="21125" y="34"/>
                </a:moveTo>
                <a:cubicBezTo>
                  <a:pt x="20702" y="6557"/>
                  <a:pt x="21307" y="13507"/>
                  <a:pt x="21549" y="20137"/>
                </a:cubicBezTo>
                <a:cubicBezTo>
                  <a:pt x="21186" y="21099"/>
                  <a:pt x="20641" y="20244"/>
                  <a:pt x="20036" y="20137"/>
                </a:cubicBezTo>
                <a:cubicBezTo>
                  <a:pt x="19250" y="20030"/>
                  <a:pt x="18342" y="20030"/>
                  <a:pt x="17495" y="20137"/>
                </a:cubicBezTo>
                <a:cubicBezTo>
                  <a:pt x="15196" y="20351"/>
                  <a:pt x="12836" y="20992"/>
                  <a:pt x="10477" y="20778"/>
                </a:cubicBezTo>
                <a:cubicBezTo>
                  <a:pt x="7512" y="20458"/>
                  <a:pt x="4850" y="20351"/>
                  <a:pt x="2067" y="20778"/>
                </a:cubicBezTo>
                <a:cubicBezTo>
                  <a:pt x="1341" y="20885"/>
                  <a:pt x="736" y="21420"/>
                  <a:pt x="10" y="20885"/>
                </a:cubicBezTo>
                <a:cubicBezTo>
                  <a:pt x="-51" y="20351"/>
                  <a:pt x="191" y="20244"/>
                  <a:pt x="433" y="20244"/>
                </a:cubicBezTo>
                <a:cubicBezTo>
                  <a:pt x="-51" y="19281"/>
                  <a:pt x="312" y="17464"/>
                  <a:pt x="373" y="15967"/>
                </a:cubicBezTo>
                <a:cubicBezTo>
                  <a:pt x="494" y="12010"/>
                  <a:pt x="312" y="8481"/>
                  <a:pt x="554" y="4204"/>
                </a:cubicBezTo>
                <a:cubicBezTo>
                  <a:pt x="615" y="3028"/>
                  <a:pt x="736" y="1852"/>
                  <a:pt x="736" y="675"/>
                </a:cubicBezTo>
                <a:cubicBezTo>
                  <a:pt x="1825" y="141"/>
                  <a:pt x="3761" y="675"/>
                  <a:pt x="5213" y="675"/>
                </a:cubicBezTo>
                <a:cubicBezTo>
                  <a:pt x="10477" y="675"/>
                  <a:pt x="16346" y="-180"/>
                  <a:pt x="21125" y="34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419" name="组合 45"/>
          <p:cNvGrpSpPr/>
          <p:nvPr/>
        </p:nvGrpSpPr>
        <p:grpSpPr>
          <a:xfrm>
            <a:off x="1112645" y="4564643"/>
            <a:ext cx="3170901" cy="949081"/>
            <a:chOff x="0" y="0"/>
            <a:chExt cx="3170899" cy="949080"/>
          </a:xfrm>
        </p:grpSpPr>
        <p:sp>
          <p:nvSpPr>
            <p:cNvPr id="417" name="文本框 46"/>
            <p:cNvSpPr txBox="1"/>
            <p:nvPr/>
          </p:nvSpPr>
          <p:spPr>
            <a:xfrm>
              <a:off x="691666" y="0"/>
              <a:ext cx="1787569" cy="396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r>
                <a:rPr>
                  <a:latin typeface="微软雅黑 Light"/>
                  <a:ea typeface="微软雅黑 Light"/>
                  <a:cs typeface="微软雅黑 Light"/>
                  <a:sym typeface="微软雅黑 Light"/>
                </a:rPr>
                <a:t> </a:t>
              </a:r>
              <a:r>
                <a:rPr>
                  <a:latin typeface="微软雅黑 Light"/>
                  <a:ea typeface="微软雅黑 Light"/>
                  <a:cs typeface="微软雅黑 Light"/>
                  <a:sym typeface="微软雅黑 Light"/>
                </a:rPr>
                <a:t>线性方程组</a:t>
              </a:r>
            </a:p>
          </p:txBody>
        </p:sp>
        <p:sp>
          <p:nvSpPr>
            <p:cNvPr id="418" name="文本框 47"/>
            <p:cNvSpPr txBox="1"/>
            <p:nvPr/>
          </p:nvSpPr>
          <p:spPr>
            <a:xfrm>
              <a:off x="0" y="289260"/>
              <a:ext cx="3170900" cy="6598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矩阵的最初目的，只是为线性方程组提供一个简写形式。</a:t>
              </a:r>
            </a:p>
          </p:txBody>
        </p:sp>
      </p:grpSp>
      <p:grpSp>
        <p:nvGrpSpPr>
          <p:cNvPr id="422" name="组合 48"/>
          <p:cNvGrpSpPr/>
          <p:nvPr/>
        </p:nvGrpSpPr>
        <p:grpSpPr>
          <a:xfrm>
            <a:off x="4411505" y="4534997"/>
            <a:ext cx="3368991" cy="1008373"/>
            <a:chOff x="0" y="0"/>
            <a:chExt cx="3368990" cy="1008371"/>
          </a:xfrm>
        </p:grpSpPr>
        <p:sp>
          <p:nvSpPr>
            <p:cNvPr id="420" name="文本框 49"/>
            <p:cNvSpPr txBox="1"/>
            <p:nvPr/>
          </p:nvSpPr>
          <p:spPr>
            <a:xfrm>
              <a:off x="734875" y="0"/>
              <a:ext cx="1899241" cy="421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</a:defRPr>
              </a:lvl1pPr>
            </a:lstStyle>
            <a:p>
              <a:pPr>
                <a:defRPr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r>
                <a:rPr>
                  <a:latin typeface="微软雅黑 Light"/>
                  <a:ea typeface="微软雅黑 Light"/>
                  <a:cs typeface="微软雅黑 Light"/>
                  <a:sym typeface="微软雅黑 Light"/>
                </a:rPr>
                <a:t>矩阵乘法的规则</a:t>
              </a:r>
            </a:p>
          </p:txBody>
        </p:sp>
        <p:sp>
          <p:nvSpPr>
            <p:cNvPr id="421" name="文本框 50"/>
            <p:cNvSpPr txBox="1"/>
            <p:nvPr/>
          </p:nvSpPr>
          <p:spPr>
            <a:xfrm>
              <a:off x="0" y="307331"/>
              <a:ext cx="3368991" cy="701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系数矩阵第一行的2和1，各自与 x 和 y 的乘积之和，等于3。</a:t>
              </a:r>
            </a:p>
          </p:txBody>
        </p:sp>
      </p:grpSp>
      <p:grpSp>
        <p:nvGrpSpPr>
          <p:cNvPr id="425" name="组合 51"/>
          <p:cNvGrpSpPr/>
          <p:nvPr/>
        </p:nvGrpSpPr>
        <p:grpSpPr>
          <a:xfrm>
            <a:off x="7761682" y="4550373"/>
            <a:ext cx="3266250" cy="977621"/>
            <a:chOff x="0" y="0"/>
            <a:chExt cx="3266249" cy="977619"/>
          </a:xfrm>
        </p:grpSpPr>
        <p:sp>
          <p:nvSpPr>
            <p:cNvPr id="423" name="文本框 52"/>
            <p:cNvSpPr txBox="1"/>
            <p:nvPr/>
          </p:nvSpPr>
          <p:spPr>
            <a:xfrm>
              <a:off x="712465" y="0"/>
              <a:ext cx="1841320" cy="4087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r>
                <a:rPr>
                  <a:latin typeface="微软雅黑 Light"/>
                  <a:ea typeface="微软雅黑 Light"/>
                  <a:cs typeface="微软雅黑 Light"/>
                  <a:sym typeface="微软雅黑 Light"/>
                </a:rPr>
                <a:t>CSS</a:t>
              </a:r>
              <a:r>
                <a:rPr>
                  <a:latin typeface="微软雅黑 Light"/>
                  <a:ea typeface="微软雅黑 Light"/>
                  <a:cs typeface="微软雅黑 Light"/>
                  <a:sym typeface="微软雅黑 Light"/>
                </a:rPr>
                <a:t>默认的XY</a:t>
              </a:r>
            </a:p>
          </p:txBody>
        </p:sp>
        <p:sp>
          <p:nvSpPr>
            <p:cNvPr id="424" name="文本框 53"/>
            <p:cNvSpPr txBox="1"/>
            <p:nvPr/>
          </p:nvSpPr>
          <p:spPr>
            <a:xfrm>
              <a:off x="0" y="297958"/>
              <a:ext cx="3266250" cy="679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对于CSS属性来讲，默认的XY值为 transform的中心点。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 isContent="0" isInverted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9" presetID="15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Class="entr" nodeType="afterEffect" presetSubtype="9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Class="entr" nodeType="afterEffect" presetSubtype="9" presetID="15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Class="entr" nodeType="afterEffect" presetSubtype="9" presetID="15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Class="entr" nodeType="afterEffect" presetSubtype="9" presetID="15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Class="entr" nodeType="afterEffect" presetSubtype="9" presetID="15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Class="entr" nodeType="afterEffect" presetSubtype="9" presetID="15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Class="entr" nodeType="afterEffect" presetSubtype="9" presetID="15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Class="entr" nodeType="afterEffect" presetSubtype="9" presetID="15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000"/>
                            </p:stCondLst>
                            <p:childTnLst>
                              <p:par>
                                <p:cTn id="68" presetClass="entr" nodeType="afterEffect" presetSubtype="9" presetID="15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0"/>
                            </p:stCondLst>
                            <p:childTnLst>
                              <p:par>
                                <p:cTn id="75" presetClass="entr" nodeType="afterEffect" presetSubtype="9" presetID="15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1000"/>
                            </p:stCondLst>
                            <p:childTnLst>
                              <p:par>
                                <p:cTn id="82" presetClass="entr" nodeType="afterEffect" presetSubtype="9" presetID="15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000"/>
                            </p:stCondLst>
                            <p:childTnLst>
                              <p:par>
                                <p:cTn id="89" presetClass="entr" nodeType="afterEffect" presetSubtype="9" presetID="15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3000"/>
                            </p:stCondLst>
                            <p:childTnLst>
                              <p:par>
                                <p:cTn id="96" presetClass="entr" nodeType="afterEffect" presetSubtype="9" presetID="15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12" grpId="2"/>
      <p:bldP build="whole" bldLvl="1" animBg="1" rev="0" advAuto="0" spid="400" grpId="11"/>
      <p:bldP build="whole" bldLvl="1" animBg="1" rev="0" advAuto="0" spid="414" grpId="3"/>
      <p:bldP build="whole" bldLvl="1" animBg="1" rev="0" advAuto="0" spid="422" grpId="7"/>
      <p:bldP build="whole" bldLvl="1" animBg="1" rev="0" advAuto="0" spid="411" grpId="1"/>
      <p:bldP build="whole" bldLvl="1" animBg="1" rev="0" advAuto="0" spid="398" grpId="13"/>
      <p:bldP build="whole" bldLvl="1" animBg="1" rev="0" advAuto="0" spid="415" grpId="4"/>
      <p:bldP build="whole" bldLvl="1" animBg="1" rev="0" advAuto="0" spid="401" grpId="10"/>
      <p:bldP build="whole" bldLvl="1" animBg="1" rev="0" advAuto="0" spid="419" grpId="6"/>
      <p:bldP build="whole" bldLvl="1" animBg="1" rev="0" advAuto="0" spid="397" grpId="12"/>
      <p:bldP build="whole" bldLvl="1" animBg="1" rev="0" advAuto="0" spid="399" grpId="14"/>
      <p:bldP build="whole" bldLvl="1" animBg="1" rev="0" advAuto="0" spid="425" grpId="8"/>
      <p:bldP build="whole" bldLvl="1" animBg="1" rev="0" advAuto="0" spid="416" grpId="5"/>
      <p:bldP build="whole" bldLvl="1" animBg="1" rev="0" advAuto="0" spid="413" grpId="9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" name="组合 17"/>
          <p:cNvGrpSpPr/>
          <p:nvPr/>
        </p:nvGrpSpPr>
        <p:grpSpPr>
          <a:xfrm>
            <a:off x="2450714" y="1797455"/>
            <a:ext cx="2215204" cy="2520722"/>
            <a:chOff x="0" y="0"/>
            <a:chExt cx="2215202" cy="2520721"/>
          </a:xfrm>
        </p:grpSpPr>
        <p:sp>
          <p:nvSpPr>
            <p:cNvPr id="427" name="Freeform 5"/>
            <p:cNvSpPr/>
            <p:nvPr/>
          </p:nvSpPr>
          <p:spPr>
            <a:xfrm>
              <a:off x="84423" y="1697210"/>
              <a:ext cx="705134" cy="595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5" h="21164" fill="norm" stroke="1" extrusionOk="0">
                  <a:moveTo>
                    <a:pt x="20366" y="21164"/>
                  </a:moveTo>
                  <a:cubicBezTo>
                    <a:pt x="20366" y="21164"/>
                    <a:pt x="20366" y="21164"/>
                    <a:pt x="20366" y="21164"/>
                  </a:cubicBezTo>
                  <a:cubicBezTo>
                    <a:pt x="19749" y="21164"/>
                    <a:pt x="19131" y="20444"/>
                    <a:pt x="19131" y="19724"/>
                  </a:cubicBezTo>
                  <a:cubicBezTo>
                    <a:pt x="19749" y="19004"/>
                    <a:pt x="19131" y="18284"/>
                    <a:pt x="18514" y="17564"/>
                  </a:cubicBezTo>
                  <a:cubicBezTo>
                    <a:pt x="17897" y="16844"/>
                    <a:pt x="16046" y="16844"/>
                    <a:pt x="14811" y="16844"/>
                  </a:cubicBezTo>
                  <a:cubicBezTo>
                    <a:pt x="14811" y="17564"/>
                    <a:pt x="14194" y="17564"/>
                    <a:pt x="14194" y="16844"/>
                  </a:cubicBezTo>
                  <a:cubicBezTo>
                    <a:pt x="13577" y="16844"/>
                    <a:pt x="13577" y="16124"/>
                    <a:pt x="13577" y="16124"/>
                  </a:cubicBezTo>
                  <a:cubicBezTo>
                    <a:pt x="14194" y="13244"/>
                    <a:pt x="12960" y="11084"/>
                    <a:pt x="11726" y="10364"/>
                  </a:cubicBezTo>
                  <a:cubicBezTo>
                    <a:pt x="9874" y="8924"/>
                    <a:pt x="8640" y="8924"/>
                    <a:pt x="7406" y="9644"/>
                  </a:cubicBezTo>
                  <a:cubicBezTo>
                    <a:pt x="6789" y="10364"/>
                    <a:pt x="6789" y="10364"/>
                    <a:pt x="6171" y="9644"/>
                  </a:cubicBezTo>
                  <a:cubicBezTo>
                    <a:pt x="6171" y="9644"/>
                    <a:pt x="6171" y="8924"/>
                    <a:pt x="6171" y="8204"/>
                  </a:cubicBezTo>
                  <a:cubicBezTo>
                    <a:pt x="6789" y="6044"/>
                    <a:pt x="6171" y="4604"/>
                    <a:pt x="4937" y="3164"/>
                  </a:cubicBezTo>
                  <a:cubicBezTo>
                    <a:pt x="4320" y="2444"/>
                    <a:pt x="2469" y="1724"/>
                    <a:pt x="1234" y="2444"/>
                  </a:cubicBezTo>
                  <a:cubicBezTo>
                    <a:pt x="1234" y="3164"/>
                    <a:pt x="617" y="2444"/>
                    <a:pt x="0" y="2444"/>
                  </a:cubicBezTo>
                  <a:cubicBezTo>
                    <a:pt x="0" y="1724"/>
                    <a:pt x="0" y="1004"/>
                    <a:pt x="617" y="1004"/>
                  </a:cubicBezTo>
                  <a:cubicBezTo>
                    <a:pt x="1851" y="-436"/>
                    <a:pt x="4320" y="-436"/>
                    <a:pt x="6171" y="1724"/>
                  </a:cubicBezTo>
                  <a:cubicBezTo>
                    <a:pt x="8023" y="3164"/>
                    <a:pt x="8640" y="5324"/>
                    <a:pt x="8023" y="7484"/>
                  </a:cubicBezTo>
                  <a:cubicBezTo>
                    <a:pt x="9874" y="6764"/>
                    <a:pt x="11109" y="7484"/>
                    <a:pt x="12343" y="8204"/>
                  </a:cubicBezTo>
                  <a:cubicBezTo>
                    <a:pt x="14194" y="9644"/>
                    <a:pt x="15429" y="12524"/>
                    <a:pt x="15429" y="14684"/>
                  </a:cubicBezTo>
                  <a:cubicBezTo>
                    <a:pt x="17280" y="14684"/>
                    <a:pt x="18514" y="15404"/>
                    <a:pt x="19749" y="16124"/>
                  </a:cubicBezTo>
                  <a:cubicBezTo>
                    <a:pt x="20983" y="17564"/>
                    <a:pt x="21600" y="19004"/>
                    <a:pt x="20983" y="20444"/>
                  </a:cubicBezTo>
                  <a:cubicBezTo>
                    <a:pt x="20983" y="21164"/>
                    <a:pt x="20983" y="21164"/>
                    <a:pt x="20366" y="21164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28" name="Freeform 6"/>
            <p:cNvSpPr/>
            <p:nvPr/>
          </p:nvSpPr>
          <p:spPr>
            <a:xfrm>
              <a:off x="0" y="1701813"/>
              <a:ext cx="802016" cy="818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54" y="21600"/>
                  </a:moveTo>
                  <a:cubicBezTo>
                    <a:pt x="554" y="21600"/>
                    <a:pt x="554" y="21600"/>
                    <a:pt x="554" y="21600"/>
                  </a:cubicBezTo>
                  <a:cubicBezTo>
                    <a:pt x="0" y="21600"/>
                    <a:pt x="0" y="21060"/>
                    <a:pt x="0" y="21060"/>
                  </a:cubicBezTo>
                  <a:cubicBezTo>
                    <a:pt x="554" y="17280"/>
                    <a:pt x="1108" y="10800"/>
                    <a:pt x="1662" y="6480"/>
                  </a:cubicBezTo>
                  <a:cubicBezTo>
                    <a:pt x="2215" y="0"/>
                    <a:pt x="2215" y="0"/>
                    <a:pt x="3323" y="0"/>
                  </a:cubicBezTo>
                  <a:cubicBezTo>
                    <a:pt x="3323" y="0"/>
                    <a:pt x="3877" y="540"/>
                    <a:pt x="3877" y="1080"/>
                  </a:cubicBezTo>
                  <a:cubicBezTo>
                    <a:pt x="3877" y="1080"/>
                    <a:pt x="3877" y="1080"/>
                    <a:pt x="3877" y="1080"/>
                  </a:cubicBezTo>
                  <a:cubicBezTo>
                    <a:pt x="3877" y="1620"/>
                    <a:pt x="3323" y="4320"/>
                    <a:pt x="3323" y="6480"/>
                  </a:cubicBezTo>
                  <a:cubicBezTo>
                    <a:pt x="2769" y="10800"/>
                    <a:pt x="2215" y="16200"/>
                    <a:pt x="1662" y="19440"/>
                  </a:cubicBezTo>
                  <a:cubicBezTo>
                    <a:pt x="5538" y="18360"/>
                    <a:pt x="8308" y="17820"/>
                    <a:pt x="10523" y="17280"/>
                  </a:cubicBezTo>
                  <a:cubicBezTo>
                    <a:pt x="13292" y="16200"/>
                    <a:pt x="16062" y="15660"/>
                    <a:pt x="20492" y="14040"/>
                  </a:cubicBezTo>
                  <a:cubicBezTo>
                    <a:pt x="20492" y="14040"/>
                    <a:pt x="21046" y="14040"/>
                    <a:pt x="21600" y="14580"/>
                  </a:cubicBezTo>
                  <a:cubicBezTo>
                    <a:pt x="21600" y="14580"/>
                    <a:pt x="21600" y="15120"/>
                    <a:pt x="21046" y="15660"/>
                  </a:cubicBezTo>
                  <a:cubicBezTo>
                    <a:pt x="16615" y="17280"/>
                    <a:pt x="13846" y="17820"/>
                    <a:pt x="11077" y="18900"/>
                  </a:cubicBezTo>
                  <a:cubicBezTo>
                    <a:pt x="8308" y="19440"/>
                    <a:pt x="5538" y="19980"/>
                    <a:pt x="1108" y="21600"/>
                  </a:cubicBezTo>
                  <a:cubicBezTo>
                    <a:pt x="1108" y="21600"/>
                    <a:pt x="1108" y="21600"/>
                    <a:pt x="554" y="2160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29" name="Freeform 7"/>
            <p:cNvSpPr/>
            <p:nvPr/>
          </p:nvSpPr>
          <p:spPr>
            <a:xfrm>
              <a:off x="53753" y="2191468"/>
              <a:ext cx="258610" cy="227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7" h="21600" fill="norm" stroke="1" extrusionOk="0">
                  <a:moveTo>
                    <a:pt x="19015" y="21600"/>
                  </a:moveTo>
                  <a:cubicBezTo>
                    <a:pt x="17354" y="21600"/>
                    <a:pt x="17354" y="21600"/>
                    <a:pt x="17354" y="21600"/>
                  </a:cubicBezTo>
                  <a:cubicBezTo>
                    <a:pt x="12369" y="19636"/>
                    <a:pt x="2400" y="11782"/>
                    <a:pt x="739" y="3927"/>
                  </a:cubicBezTo>
                  <a:cubicBezTo>
                    <a:pt x="-923" y="3927"/>
                    <a:pt x="739" y="1964"/>
                    <a:pt x="739" y="0"/>
                  </a:cubicBezTo>
                  <a:cubicBezTo>
                    <a:pt x="2400" y="0"/>
                    <a:pt x="4062" y="0"/>
                    <a:pt x="4062" y="1964"/>
                  </a:cubicBezTo>
                  <a:cubicBezTo>
                    <a:pt x="7385" y="5891"/>
                    <a:pt x="15692" y="15709"/>
                    <a:pt x="19015" y="15709"/>
                  </a:cubicBezTo>
                  <a:cubicBezTo>
                    <a:pt x="20677" y="17673"/>
                    <a:pt x="20677" y="19636"/>
                    <a:pt x="20677" y="19636"/>
                  </a:cubicBezTo>
                  <a:cubicBezTo>
                    <a:pt x="20677" y="21600"/>
                    <a:pt x="19015" y="21600"/>
                    <a:pt x="19015" y="2160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30" name="Freeform 8"/>
            <p:cNvSpPr/>
            <p:nvPr/>
          </p:nvSpPr>
          <p:spPr>
            <a:xfrm>
              <a:off x="312362" y="781598"/>
              <a:ext cx="1004632" cy="1165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08" y="21600"/>
                  </a:moveTo>
                  <a:lnTo>
                    <a:pt x="0" y="20817"/>
                  </a:lnTo>
                  <a:lnTo>
                    <a:pt x="20329" y="0"/>
                  </a:lnTo>
                  <a:lnTo>
                    <a:pt x="21600" y="783"/>
                  </a:lnTo>
                  <a:lnTo>
                    <a:pt x="908" y="2160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31" name="Freeform 9"/>
            <p:cNvSpPr/>
            <p:nvPr/>
          </p:nvSpPr>
          <p:spPr>
            <a:xfrm>
              <a:off x="557191" y="984214"/>
              <a:ext cx="1004632" cy="1165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08" y="21600"/>
                  </a:moveTo>
                  <a:lnTo>
                    <a:pt x="0" y="20817"/>
                  </a:lnTo>
                  <a:lnTo>
                    <a:pt x="20329" y="0"/>
                  </a:lnTo>
                  <a:lnTo>
                    <a:pt x="21600" y="783"/>
                  </a:lnTo>
                  <a:lnTo>
                    <a:pt x="908" y="2160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32" name="Freeform 10"/>
            <p:cNvSpPr/>
            <p:nvPr/>
          </p:nvSpPr>
          <p:spPr>
            <a:xfrm>
              <a:off x="1029960" y="578983"/>
              <a:ext cx="700709" cy="616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965" y="21600"/>
                  </a:moveTo>
                  <a:cubicBezTo>
                    <a:pt x="20329" y="21600"/>
                    <a:pt x="20329" y="21600"/>
                    <a:pt x="20329" y="21600"/>
                  </a:cubicBezTo>
                  <a:cubicBezTo>
                    <a:pt x="17153" y="18000"/>
                    <a:pt x="13341" y="15120"/>
                    <a:pt x="9529" y="10800"/>
                  </a:cubicBezTo>
                  <a:cubicBezTo>
                    <a:pt x="8259" y="10080"/>
                    <a:pt x="7624" y="9360"/>
                    <a:pt x="6988" y="8640"/>
                  </a:cubicBezTo>
                  <a:cubicBezTo>
                    <a:pt x="5718" y="7920"/>
                    <a:pt x="5082" y="6480"/>
                    <a:pt x="4447" y="5760"/>
                  </a:cubicBezTo>
                  <a:cubicBezTo>
                    <a:pt x="3812" y="5760"/>
                    <a:pt x="3812" y="5760"/>
                    <a:pt x="3176" y="5040"/>
                  </a:cubicBezTo>
                  <a:cubicBezTo>
                    <a:pt x="1906" y="4320"/>
                    <a:pt x="635" y="2880"/>
                    <a:pt x="0" y="1440"/>
                  </a:cubicBezTo>
                  <a:cubicBezTo>
                    <a:pt x="0" y="720"/>
                    <a:pt x="0" y="0"/>
                    <a:pt x="635" y="0"/>
                  </a:cubicBezTo>
                  <a:cubicBezTo>
                    <a:pt x="1271" y="0"/>
                    <a:pt x="1906" y="0"/>
                    <a:pt x="1906" y="720"/>
                  </a:cubicBezTo>
                  <a:cubicBezTo>
                    <a:pt x="2541" y="1440"/>
                    <a:pt x="3176" y="2880"/>
                    <a:pt x="4447" y="3600"/>
                  </a:cubicBezTo>
                  <a:cubicBezTo>
                    <a:pt x="4447" y="3600"/>
                    <a:pt x="5082" y="4320"/>
                    <a:pt x="5718" y="4320"/>
                  </a:cubicBezTo>
                  <a:cubicBezTo>
                    <a:pt x="6353" y="5040"/>
                    <a:pt x="6988" y="5760"/>
                    <a:pt x="8259" y="6480"/>
                  </a:cubicBezTo>
                  <a:cubicBezTo>
                    <a:pt x="8894" y="7200"/>
                    <a:pt x="9529" y="8640"/>
                    <a:pt x="10800" y="9360"/>
                  </a:cubicBezTo>
                  <a:cubicBezTo>
                    <a:pt x="14612" y="12960"/>
                    <a:pt x="17788" y="15840"/>
                    <a:pt x="20965" y="19440"/>
                  </a:cubicBezTo>
                  <a:cubicBezTo>
                    <a:pt x="20965" y="19440"/>
                    <a:pt x="20965" y="19440"/>
                    <a:pt x="20965" y="19440"/>
                  </a:cubicBezTo>
                  <a:cubicBezTo>
                    <a:pt x="21600" y="19440"/>
                    <a:pt x="21600" y="20160"/>
                    <a:pt x="21600" y="20160"/>
                  </a:cubicBezTo>
                  <a:cubicBezTo>
                    <a:pt x="21600" y="20880"/>
                    <a:pt x="21600" y="20880"/>
                    <a:pt x="21600" y="20880"/>
                  </a:cubicBezTo>
                  <a:cubicBezTo>
                    <a:pt x="20965" y="21600"/>
                    <a:pt x="20965" y="21600"/>
                    <a:pt x="20965" y="2160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33" name="Freeform 11"/>
            <p:cNvSpPr/>
            <p:nvPr/>
          </p:nvSpPr>
          <p:spPr>
            <a:xfrm>
              <a:off x="1029960" y="317274"/>
              <a:ext cx="928654" cy="87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840" y="21600"/>
                  </a:moveTo>
                  <a:cubicBezTo>
                    <a:pt x="15840" y="21600"/>
                    <a:pt x="15360" y="21600"/>
                    <a:pt x="15360" y="21600"/>
                  </a:cubicBezTo>
                  <a:cubicBezTo>
                    <a:pt x="14880" y="21098"/>
                    <a:pt x="14880" y="20595"/>
                    <a:pt x="15360" y="20595"/>
                  </a:cubicBezTo>
                  <a:cubicBezTo>
                    <a:pt x="15360" y="20093"/>
                    <a:pt x="15360" y="20093"/>
                    <a:pt x="15360" y="20093"/>
                  </a:cubicBezTo>
                  <a:cubicBezTo>
                    <a:pt x="15840" y="19591"/>
                    <a:pt x="15840" y="19088"/>
                    <a:pt x="16320" y="19088"/>
                  </a:cubicBezTo>
                  <a:cubicBezTo>
                    <a:pt x="16320" y="18586"/>
                    <a:pt x="16800" y="18586"/>
                    <a:pt x="16800" y="18586"/>
                  </a:cubicBezTo>
                  <a:cubicBezTo>
                    <a:pt x="16800" y="18586"/>
                    <a:pt x="16800" y="18084"/>
                    <a:pt x="16800" y="18084"/>
                  </a:cubicBezTo>
                  <a:cubicBezTo>
                    <a:pt x="17280" y="18084"/>
                    <a:pt x="17280" y="17581"/>
                    <a:pt x="17760" y="17581"/>
                  </a:cubicBezTo>
                  <a:cubicBezTo>
                    <a:pt x="17760" y="17581"/>
                    <a:pt x="17760" y="17581"/>
                    <a:pt x="17760" y="17581"/>
                  </a:cubicBezTo>
                  <a:cubicBezTo>
                    <a:pt x="17760" y="17581"/>
                    <a:pt x="17760" y="17079"/>
                    <a:pt x="17760" y="17079"/>
                  </a:cubicBezTo>
                  <a:cubicBezTo>
                    <a:pt x="17760" y="16577"/>
                    <a:pt x="18240" y="16577"/>
                    <a:pt x="18240" y="16577"/>
                  </a:cubicBezTo>
                  <a:cubicBezTo>
                    <a:pt x="18240" y="16577"/>
                    <a:pt x="18720" y="16577"/>
                    <a:pt x="18720" y="16577"/>
                  </a:cubicBezTo>
                  <a:cubicBezTo>
                    <a:pt x="18720" y="16074"/>
                    <a:pt x="18720" y="16074"/>
                    <a:pt x="18720" y="15572"/>
                  </a:cubicBezTo>
                  <a:cubicBezTo>
                    <a:pt x="19200" y="15572"/>
                    <a:pt x="19200" y="15572"/>
                    <a:pt x="19200" y="15572"/>
                  </a:cubicBezTo>
                  <a:cubicBezTo>
                    <a:pt x="19200" y="15572"/>
                    <a:pt x="19200" y="15070"/>
                    <a:pt x="19200" y="15070"/>
                  </a:cubicBezTo>
                  <a:cubicBezTo>
                    <a:pt x="19680" y="14567"/>
                    <a:pt x="19680" y="14567"/>
                    <a:pt x="19680" y="14567"/>
                  </a:cubicBezTo>
                  <a:cubicBezTo>
                    <a:pt x="5280" y="2009"/>
                    <a:pt x="5280" y="2009"/>
                    <a:pt x="5280" y="2009"/>
                  </a:cubicBezTo>
                  <a:cubicBezTo>
                    <a:pt x="5280" y="2009"/>
                    <a:pt x="5280" y="2512"/>
                    <a:pt x="4800" y="2512"/>
                  </a:cubicBezTo>
                  <a:cubicBezTo>
                    <a:pt x="4800" y="2512"/>
                    <a:pt x="4800" y="3014"/>
                    <a:pt x="4320" y="3014"/>
                  </a:cubicBezTo>
                  <a:cubicBezTo>
                    <a:pt x="4320" y="3014"/>
                    <a:pt x="4320" y="3516"/>
                    <a:pt x="4320" y="3516"/>
                  </a:cubicBezTo>
                  <a:cubicBezTo>
                    <a:pt x="4320" y="3516"/>
                    <a:pt x="4320" y="4019"/>
                    <a:pt x="3840" y="4019"/>
                  </a:cubicBezTo>
                  <a:cubicBezTo>
                    <a:pt x="3840" y="4019"/>
                    <a:pt x="3840" y="4521"/>
                    <a:pt x="3360" y="4521"/>
                  </a:cubicBezTo>
                  <a:cubicBezTo>
                    <a:pt x="3360" y="5023"/>
                    <a:pt x="2880" y="5526"/>
                    <a:pt x="2880" y="5526"/>
                  </a:cubicBezTo>
                  <a:cubicBezTo>
                    <a:pt x="2880" y="5526"/>
                    <a:pt x="2400" y="5526"/>
                    <a:pt x="2400" y="5526"/>
                  </a:cubicBezTo>
                  <a:cubicBezTo>
                    <a:pt x="2880" y="5526"/>
                    <a:pt x="2880" y="6028"/>
                    <a:pt x="2400" y="6530"/>
                  </a:cubicBezTo>
                  <a:cubicBezTo>
                    <a:pt x="2400" y="7033"/>
                    <a:pt x="1920" y="7033"/>
                    <a:pt x="1920" y="7033"/>
                  </a:cubicBezTo>
                  <a:cubicBezTo>
                    <a:pt x="1920" y="7033"/>
                    <a:pt x="1440" y="7033"/>
                    <a:pt x="1440" y="7033"/>
                  </a:cubicBezTo>
                  <a:cubicBezTo>
                    <a:pt x="1440" y="7535"/>
                    <a:pt x="1440" y="7535"/>
                    <a:pt x="1440" y="7535"/>
                  </a:cubicBezTo>
                  <a:cubicBezTo>
                    <a:pt x="1440" y="8037"/>
                    <a:pt x="960" y="8540"/>
                    <a:pt x="480" y="8037"/>
                  </a:cubicBezTo>
                  <a:cubicBezTo>
                    <a:pt x="0" y="8037"/>
                    <a:pt x="0" y="7535"/>
                    <a:pt x="0" y="7535"/>
                  </a:cubicBezTo>
                  <a:cubicBezTo>
                    <a:pt x="0" y="6530"/>
                    <a:pt x="480" y="6028"/>
                    <a:pt x="960" y="6028"/>
                  </a:cubicBezTo>
                  <a:cubicBezTo>
                    <a:pt x="960" y="5526"/>
                    <a:pt x="960" y="5526"/>
                    <a:pt x="960" y="5526"/>
                  </a:cubicBezTo>
                  <a:cubicBezTo>
                    <a:pt x="960" y="5526"/>
                    <a:pt x="960" y="5023"/>
                    <a:pt x="1440" y="5023"/>
                  </a:cubicBezTo>
                  <a:cubicBezTo>
                    <a:pt x="1440" y="4521"/>
                    <a:pt x="1920" y="4019"/>
                    <a:pt x="1920" y="4019"/>
                  </a:cubicBezTo>
                  <a:cubicBezTo>
                    <a:pt x="1920" y="4019"/>
                    <a:pt x="2400" y="4019"/>
                    <a:pt x="2400" y="4019"/>
                  </a:cubicBezTo>
                  <a:cubicBezTo>
                    <a:pt x="2400" y="4019"/>
                    <a:pt x="2400" y="4019"/>
                    <a:pt x="2400" y="3516"/>
                  </a:cubicBezTo>
                  <a:cubicBezTo>
                    <a:pt x="2400" y="3516"/>
                    <a:pt x="2400" y="3014"/>
                    <a:pt x="2880" y="2512"/>
                  </a:cubicBezTo>
                  <a:cubicBezTo>
                    <a:pt x="2880" y="2512"/>
                    <a:pt x="2880" y="2009"/>
                    <a:pt x="3360" y="2009"/>
                  </a:cubicBezTo>
                  <a:cubicBezTo>
                    <a:pt x="3360" y="1507"/>
                    <a:pt x="3840" y="1507"/>
                    <a:pt x="3840" y="1507"/>
                  </a:cubicBezTo>
                  <a:cubicBezTo>
                    <a:pt x="3840" y="1507"/>
                    <a:pt x="4320" y="1005"/>
                    <a:pt x="4320" y="1005"/>
                  </a:cubicBezTo>
                  <a:cubicBezTo>
                    <a:pt x="4320" y="502"/>
                    <a:pt x="4800" y="502"/>
                    <a:pt x="4800" y="0"/>
                  </a:cubicBezTo>
                  <a:cubicBezTo>
                    <a:pt x="5280" y="0"/>
                    <a:pt x="5760" y="0"/>
                    <a:pt x="5760" y="0"/>
                  </a:cubicBezTo>
                  <a:cubicBezTo>
                    <a:pt x="21120" y="13563"/>
                    <a:pt x="21120" y="13563"/>
                    <a:pt x="21120" y="13563"/>
                  </a:cubicBezTo>
                  <a:cubicBezTo>
                    <a:pt x="21600" y="14065"/>
                    <a:pt x="21600" y="14065"/>
                    <a:pt x="21600" y="14065"/>
                  </a:cubicBezTo>
                  <a:cubicBezTo>
                    <a:pt x="21600" y="14567"/>
                    <a:pt x="21600" y="14567"/>
                    <a:pt x="21120" y="14567"/>
                  </a:cubicBezTo>
                  <a:cubicBezTo>
                    <a:pt x="20640" y="15572"/>
                    <a:pt x="20640" y="15572"/>
                    <a:pt x="20640" y="15572"/>
                  </a:cubicBezTo>
                  <a:cubicBezTo>
                    <a:pt x="21120" y="15572"/>
                    <a:pt x="21120" y="16074"/>
                    <a:pt x="20640" y="16074"/>
                  </a:cubicBezTo>
                  <a:cubicBezTo>
                    <a:pt x="20640" y="16577"/>
                    <a:pt x="20640" y="16577"/>
                    <a:pt x="20160" y="17079"/>
                  </a:cubicBezTo>
                  <a:cubicBezTo>
                    <a:pt x="20160" y="17079"/>
                    <a:pt x="20160" y="17079"/>
                    <a:pt x="20160" y="17079"/>
                  </a:cubicBezTo>
                  <a:cubicBezTo>
                    <a:pt x="19680" y="17581"/>
                    <a:pt x="19680" y="17581"/>
                    <a:pt x="19200" y="17581"/>
                  </a:cubicBezTo>
                  <a:cubicBezTo>
                    <a:pt x="19200" y="18084"/>
                    <a:pt x="19200" y="18084"/>
                    <a:pt x="19200" y="18084"/>
                  </a:cubicBezTo>
                  <a:cubicBezTo>
                    <a:pt x="19200" y="18586"/>
                    <a:pt x="18720" y="19088"/>
                    <a:pt x="18240" y="19088"/>
                  </a:cubicBezTo>
                  <a:cubicBezTo>
                    <a:pt x="18240" y="19088"/>
                    <a:pt x="18240" y="19088"/>
                    <a:pt x="18240" y="19088"/>
                  </a:cubicBezTo>
                  <a:cubicBezTo>
                    <a:pt x="18240" y="19591"/>
                    <a:pt x="17760" y="20093"/>
                    <a:pt x="17280" y="20093"/>
                  </a:cubicBezTo>
                  <a:cubicBezTo>
                    <a:pt x="17280" y="20093"/>
                    <a:pt x="17280" y="20093"/>
                    <a:pt x="17280" y="20093"/>
                  </a:cubicBezTo>
                  <a:cubicBezTo>
                    <a:pt x="16800" y="20093"/>
                    <a:pt x="16800" y="20595"/>
                    <a:pt x="16800" y="21098"/>
                  </a:cubicBezTo>
                  <a:cubicBezTo>
                    <a:pt x="16320" y="21098"/>
                    <a:pt x="16320" y="21098"/>
                    <a:pt x="16320" y="21600"/>
                  </a:cubicBezTo>
                  <a:cubicBezTo>
                    <a:pt x="16320" y="21600"/>
                    <a:pt x="15840" y="21600"/>
                    <a:pt x="15840" y="2160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34" name="Freeform 12"/>
            <p:cNvSpPr/>
            <p:nvPr/>
          </p:nvSpPr>
          <p:spPr>
            <a:xfrm>
              <a:off x="1184941" y="376367"/>
              <a:ext cx="726300" cy="590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7" h="21600" fill="norm" stroke="1" extrusionOk="0">
                  <a:moveTo>
                    <a:pt x="20067" y="21600"/>
                  </a:moveTo>
                  <a:cubicBezTo>
                    <a:pt x="20067" y="21600"/>
                    <a:pt x="19467" y="21600"/>
                    <a:pt x="19467" y="20855"/>
                  </a:cubicBezTo>
                  <a:cubicBezTo>
                    <a:pt x="18867" y="20110"/>
                    <a:pt x="18267" y="20110"/>
                    <a:pt x="17667" y="19366"/>
                  </a:cubicBezTo>
                  <a:cubicBezTo>
                    <a:pt x="16467" y="18621"/>
                    <a:pt x="15867" y="17876"/>
                    <a:pt x="15267" y="17131"/>
                  </a:cubicBezTo>
                  <a:cubicBezTo>
                    <a:pt x="14667" y="17131"/>
                    <a:pt x="14667" y="16386"/>
                    <a:pt x="14067" y="15641"/>
                  </a:cubicBezTo>
                  <a:cubicBezTo>
                    <a:pt x="12267" y="14152"/>
                    <a:pt x="11067" y="12662"/>
                    <a:pt x="9267" y="11172"/>
                  </a:cubicBezTo>
                  <a:cubicBezTo>
                    <a:pt x="8667" y="10428"/>
                    <a:pt x="8067" y="9683"/>
                    <a:pt x="6867" y="8938"/>
                  </a:cubicBezTo>
                  <a:cubicBezTo>
                    <a:pt x="6267" y="8193"/>
                    <a:pt x="5667" y="7448"/>
                    <a:pt x="4467" y="6703"/>
                  </a:cubicBezTo>
                  <a:cubicBezTo>
                    <a:pt x="4467" y="6703"/>
                    <a:pt x="3867" y="5959"/>
                    <a:pt x="3867" y="5959"/>
                  </a:cubicBezTo>
                  <a:cubicBezTo>
                    <a:pt x="2667" y="5214"/>
                    <a:pt x="867" y="3724"/>
                    <a:pt x="267" y="1490"/>
                  </a:cubicBezTo>
                  <a:cubicBezTo>
                    <a:pt x="-333" y="1490"/>
                    <a:pt x="267" y="745"/>
                    <a:pt x="267" y="0"/>
                  </a:cubicBezTo>
                  <a:cubicBezTo>
                    <a:pt x="867" y="0"/>
                    <a:pt x="1467" y="0"/>
                    <a:pt x="1467" y="745"/>
                  </a:cubicBezTo>
                  <a:cubicBezTo>
                    <a:pt x="2067" y="2234"/>
                    <a:pt x="3867" y="2979"/>
                    <a:pt x="5067" y="4469"/>
                  </a:cubicBezTo>
                  <a:cubicBezTo>
                    <a:pt x="5067" y="4469"/>
                    <a:pt x="5667" y="4469"/>
                    <a:pt x="5667" y="5214"/>
                  </a:cubicBezTo>
                  <a:cubicBezTo>
                    <a:pt x="6867" y="5959"/>
                    <a:pt x="7467" y="6703"/>
                    <a:pt x="8067" y="7448"/>
                  </a:cubicBezTo>
                  <a:cubicBezTo>
                    <a:pt x="9267" y="8193"/>
                    <a:pt x="9867" y="8938"/>
                    <a:pt x="10467" y="9683"/>
                  </a:cubicBezTo>
                  <a:cubicBezTo>
                    <a:pt x="12267" y="11172"/>
                    <a:pt x="13467" y="12662"/>
                    <a:pt x="15267" y="14152"/>
                  </a:cubicBezTo>
                  <a:cubicBezTo>
                    <a:pt x="15867" y="14897"/>
                    <a:pt x="15867" y="14897"/>
                    <a:pt x="16467" y="15641"/>
                  </a:cubicBezTo>
                  <a:cubicBezTo>
                    <a:pt x="17067" y="16386"/>
                    <a:pt x="17667" y="17131"/>
                    <a:pt x="18267" y="17131"/>
                  </a:cubicBezTo>
                  <a:cubicBezTo>
                    <a:pt x="18867" y="17876"/>
                    <a:pt x="20067" y="18621"/>
                    <a:pt x="20667" y="19366"/>
                  </a:cubicBezTo>
                  <a:cubicBezTo>
                    <a:pt x="21267" y="20110"/>
                    <a:pt x="21267" y="20855"/>
                    <a:pt x="20667" y="20855"/>
                  </a:cubicBezTo>
                  <a:cubicBezTo>
                    <a:pt x="20667" y="21600"/>
                    <a:pt x="20067" y="21600"/>
                    <a:pt x="20067" y="2160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35" name="Freeform 13"/>
            <p:cNvSpPr/>
            <p:nvPr/>
          </p:nvSpPr>
          <p:spPr>
            <a:xfrm>
              <a:off x="1131268" y="440602"/>
              <a:ext cx="726038" cy="611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0" fill="norm" stroke="1" extrusionOk="0">
                  <a:moveTo>
                    <a:pt x="20983" y="21420"/>
                  </a:moveTo>
                  <a:cubicBezTo>
                    <a:pt x="20366" y="21420"/>
                    <a:pt x="20366" y="21420"/>
                    <a:pt x="20366" y="21420"/>
                  </a:cubicBezTo>
                  <a:cubicBezTo>
                    <a:pt x="18514" y="19980"/>
                    <a:pt x="17280" y="18540"/>
                    <a:pt x="16046" y="17100"/>
                  </a:cubicBezTo>
                  <a:cubicBezTo>
                    <a:pt x="14194" y="15660"/>
                    <a:pt x="12960" y="14940"/>
                    <a:pt x="11726" y="13500"/>
                  </a:cubicBezTo>
                  <a:cubicBezTo>
                    <a:pt x="4937" y="6300"/>
                    <a:pt x="4937" y="6300"/>
                    <a:pt x="4937" y="6300"/>
                  </a:cubicBezTo>
                  <a:cubicBezTo>
                    <a:pt x="4320" y="5580"/>
                    <a:pt x="3703" y="5580"/>
                    <a:pt x="3086" y="4860"/>
                  </a:cubicBezTo>
                  <a:cubicBezTo>
                    <a:pt x="2469" y="4140"/>
                    <a:pt x="2469" y="4140"/>
                    <a:pt x="1851" y="4140"/>
                  </a:cubicBezTo>
                  <a:cubicBezTo>
                    <a:pt x="1234" y="3420"/>
                    <a:pt x="617" y="2700"/>
                    <a:pt x="0" y="1980"/>
                  </a:cubicBezTo>
                  <a:cubicBezTo>
                    <a:pt x="0" y="1260"/>
                    <a:pt x="0" y="540"/>
                    <a:pt x="617" y="540"/>
                  </a:cubicBezTo>
                  <a:cubicBezTo>
                    <a:pt x="617" y="-180"/>
                    <a:pt x="1234" y="-180"/>
                    <a:pt x="1851" y="540"/>
                  </a:cubicBezTo>
                  <a:cubicBezTo>
                    <a:pt x="1851" y="1260"/>
                    <a:pt x="2469" y="1980"/>
                    <a:pt x="3086" y="1980"/>
                  </a:cubicBezTo>
                  <a:cubicBezTo>
                    <a:pt x="3703" y="2700"/>
                    <a:pt x="3703" y="2700"/>
                    <a:pt x="4320" y="2700"/>
                  </a:cubicBezTo>
                  <a:cubicBezTo>
                    <a:pt x="4937" y="3420"/>
                    <a:pt x="5554" y="4140"/>
                    <a:pt x="6171" y="4860"/>
                  </a:cubicBezTo>
                  <a:cubicBezTo>
                    <a:pt x="12960" y="12060"/>
                    <a:pt x="12960" y="12060"/>
                    <a:pt x="12960" y="12060"/>
                  </a:cubicBezTo>
                  <a:cubicBezTo>
                    <a:pt x="14194" y="12780"/>
                    <a:pt x="15429" y="14220"/>
                    <a:pt x="16663" y="15660"/>
                  </a:cubicBezTo>
                  <a:cubicBezTo>
                    <a:pt x="18514" y="16380"/>
                    <a:pt x="19749" y="17820"/>
                    <a:pt x="21600" y="19260"/>
                  </a:cubicBezTo>
                  <a:cubicBezTo>
                    <a:pt x="21600" y="19980"/>
                    <a:pt x="21600" y="20700"/>
                    <a:pt x="21600" y="21420"/>
                  </a:cubicBezTo>
                  <a:cubicBezTo>
                    <a:pt x="21600" y="21420"/>
                    <a:pt x="20983" y="21420"/>
                    <a:pt x="20983" y="2142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36" name="Freeform 14"/>
            <p:cNvSpPr/>
            <p:nvPr/>
          </p:nvSpPr>
          <p:spPr>
            <a:xfrm>
              <a:off x="1072169" y="519889"/>
              <a:ext cx="737764" cy="590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0" h="21600" fill="norm" stroke="1" extrusionOk="0">
                  <a:moveTo>
                    <a:pt x="20400" y="21600"/>
                  </a:moveTo>
                  <a:cubicBezTo>
                    <a:pt x="20400" y="21600"/>
                    <a:pt x="19800" y="21600"/>
                    <a:pt x="19800" y="21600"/>
                  </a:cubicBezTo>
                  <a:cubicBezTo>
                    <a:pt x="18600" y="20110"/>
                    <a:pt x="16800" y="18621"/>
                    <a:pt x="15600" y="17131"/>
                  </a:cubicBezTo>
                  <a:cubicBezTo>
                    <a:pt x="14400" y="16386"/>
                    <a:pt x="12600" y="14897"/>
                    <a:pt x="11400" y="13407"/>
                  </a:cubicBezTo>
                  <a:cubicBezTo>
                    <a:pt x="4800" y="6703"/>
                    <a:pt x="4800" y="6703"/>
                    <a:pt x="4800" y="6703"/>
                  </a:cubicBezTo>
                  <a:cubicBezTo>
                    <a:pt x="4200" y="5959"/>
                    <a:pt x="3600" y="5214"/>
                    <a:pt x="3000" y="4469"/>
                  </a:cubicBezTo>
                  <a:cubicBezTo>
                    <a:pt x="3000" y="4469"/>
                    <a:pt x="2400" y="3724"/>
                    <a:pt x="2400" y="3724"/>
                  </a:cubicBezTo>
                  <a:cubicBezTo>
                    <a:pt x="1200" y="2979"/>
                    <a:pt x="600" y="2234"/>
                    <a:pt x="0" y="1490"/>
                  </a:cubicBezTo>
                  <a:cubicBezTo>
                    <a:pt x="0" y="745"/>
                    <a:pt x="0" y="0"/>
                    <a:pt x="600" y="0"/>
                  </a:cubicBezTo>
                  <a:cubicBezTo>
                    <a:pt x="1200" y="0"/>
                    <a:pt x="1800" y="0"/>
                    <a:pt x="1800" y="745"/>
                  </a:cubicBezTo>
                  <a:cubicBezTo>
                    <a:pt x="1800" y="745"/>
                    <a:pt x="2400" y="1490"/>
                    <a:pt x="3000" y="2234"/>
                  </a:cubicBezTo>
                  <a:cubicBezTo>
                    <a:pt x="3600" y="2234"/>
                    <a:pt x="3600" y="2234"/>
                    <a:pt x="4200" y="2979"/>
                  </a:cubicBezTo>
                  <a:cubicBezTo>
                    <a:pt x="4800" y="3724"/>
                    <a:pt x="5400" y="3724"/>
                    <a:pt x="6000" y="4469"/>
                  </a:cubicBezTo>
                  <a:cubicBezTo>
                    <a:pt x="12600" y="11917"/>
                    <a:pt x="12600" y="11917"/>
                    <a:pt x="12600" y="11917"/>
                  </a:cubicBezTo>
                  <a:cubicBezTo>
                    <a:pt x="13800" y="13407"/>
                    <a:pt x="15000" y="14152"/>
                    <a:pt x="16800" y="15641"/>
                  </a:cubicBezTo>
                  <a:cubicBezTo>
                    <a:pt x="18000" y="17131"/>
                    <a:pt x="19800" y="18621"/>
                    <a:pt x="21000" y="20110"/>
                  </a:cubicBezTo>
                  <a:cubicBezTo>
                    <a:pt x="21600" y="20110"/>
                    <a:pt x="21600" y="20855"/>
                    <a:pt x="21000" y="21600"/>
                  </a:cubicBezTo>
                  <a:cubicBezTo>
                    <a:pt x="21000" y="21600"/>
                    <a:pt x="20400" y="21600"/>
                    <a:pt x="20400" y="2160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37" name="Freeform 15"/>
            <p:cNvSpPr/>
            <p:nvPr/>
          </p:nvSpPr>
          <p:spPr>
            <a:xfrm>
              <a:off x="1257899" y="0"/>
              <a:ext cx="957304" cy="90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319" fill="norm" stroke="1" extrusionOk="0">
                  <a:moveTo>
                    <a:pt x="14706" y="21319"/>
                  </a:moveTo>
                  <a:cubicBezTo>
                    <a:pt x="14247" y="21319"/>
                    <a:pt x="14247" y="21319"/>
                    <a:pt x="14247" y="20839"/>
                  </a:cubicBezTo>
                  <a:cubicBezTo>
                    <a:pt x="13787" y="20839"/>
                    <a:pt x="13787" y="20359"/>
                    <a:pt x="14247" y="19879"/>
                  </a:cubicBezTo>
                  <a:cubicBezTo>
                    <a:pt x="19762" y="12679"/>
                    <a:pt x="19762" y="12679"/>
                    <a:pt x="19762" y="12679"/>
                  </a:cubicBezTo>
                  <a:cubicBezTo>
                    <a:pt x="20221" y="12679"/>
                    <a:pt x="20221" y="12199"/>
                    <a:pt x="20221" y="12199"/>
                  </a:cubicBezTo>
                  <a:cubicBezTo>
                    <a:pt x="8732" y="1639"/>
                    <a:pt x="8732" y="1639"/>
                    <a:pt x="8732" y="1639"/>
                  </a:cubicBezTo>
                  <a:cubicBezTo>
                    <a:pt x="7813" y="1639"/>
                    <a:pt x="7353" y="1159"/>
                    <a:pt x="7353" y="1639"/>
                  </a:cubicBezTo>
                  <a:cubicBezTo>
                    <a:pt x="6894" y="1639"/>
                    <a:pt x="1838" y="8359"/>
                    <a:pt x="1838" y="8359"/>
                  </a:cubicBezTo>
                  <a:cubicBezTo>
                    <a:pt x="1838" y="8359"/>
                    <a:pt x="1379" y="8359"/>
                    <a:pt x="1379" y="8359"/>
                  </a:cubicBezTo>
                  <a:cubicBezTo>
                    <a:pt x="1379" y="8839"/>
                    <a:pt x="1379" y="9319"/>
                    <a:pt x="919" y="9319"/>
                  </a:cubicBezTo>
                  <a:cubicBezTo>
                    <a:pt x="460" y="9319"/>
                    <a:pt x="0" y="8839"/>
                    <a:pt x="0" y="8359"/>
                  </a:cubicBezTo>
                  <a:cubicBezTo>
                    <a:pt x="0" y="7879"/>
                    <a:pt x="460" y="7399"/>
                    <a:pt x="460" y="7399"/>
                  </a:cubicBezTo>
                  <a:cubicBezTo>
                    <a:pt x="5974" y="679"/>
                    <a:pt x="5974" y="679"/>
                    <a:pt x="5974" y="679"/>
                  </a:cubicBezTo>
                  <a:cubicBezTo>
                    <a:pt x="5974" y="679"/>
                    <a:pt x="5974" y="679"/>
                    <a:pt x="5974" y="199"/>
                  </a:cubicBezTo>
                  <a:cubicBezTo>
                    <a:pt x="6894" y="-281"/>
                    <a:pt x="8272" y="199"/>
                    <a:pt x="9191" y="679"/>
                  </a:cubicBezTo>
                  <a:cubicBezTo>
                    <a:pt x="9191" y="679"/>
                    <a:pt x="9191" y="679"/>
                    <a:pt x="9191" y="679"/>
                  </a:cubicBezTo>
                  <a:cubicBezTo>
                    <a:pt x="9651" y="679"/>
                    <a:pt x="9651" y="679"/>
                    <a:pt x="9651" y="679"/>
                  </a:cubicBezTo>
                  <a:cubicBezTo>
                    <a:pt x="20681" y="10759"/>
                    <a:pt x="20681" y="10759"/>
                    <a:pt x="20681" y="10759"/>
                  </a:cubicBezTo>
                  <a:cubicBezTo>
                    <a:pt x="21140" y="10759"/>
                    <a:pt x="21140" y="11239"/>
                    <a:pt x="21140" y="11239"/>
                  </a:cubicBezTo>
                  <a:cubicBezTo>
                    <a:pt x="21600" y="11719"/>
                    <a:pt x="21600" y="13159"/>
                    <a:pt x="21140" y="13639"/>
                  </a:cubicBezTo>
                  <a:cubicBezTo>
                    <a:pt x="15166" y="20839"/>
                    <a:pt x="15166" y="20839"/>
                    <a:pt x="15166" y="20839"/>
                  </a:cubicBezTo>
                  <a:cubicBezTo>
                    <a:pt x="15166" y="21319"/>
                    <a:pt x="14706" y="21319"/>
                    <a:pt x="14706" y="21319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38" name="Freeform 16"/>
            <p:cNvSpPr/>
            <p:nvPr/>
          </p:nvSpPr>
          <p:spPr>
            <a:xfrm>
              <a:off x="84423" y="584077"/>
              <a:ext cx="1004631" cy="1176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7" fill="norm" stroke="1" extrusionOk="0">
                  <a:moveTo>
                    <a:pt x="441" y="21507"/>
                  </a:moveTo>
                  <a:cubicBezTo>
                    <a:pt x="441" y="21507"/>
                    <a:pt x="441" y="21507"/>
                    <a:pt x="0" y="21507"/>
                  </a:cubicBezTo>
                  <a:cubicBezTo>
                    <a:pt x="0" y="21135"/>
                    <a:pt x="0" y="20762"/>
                    <a:pt x="0" y="20762"/>
                  </a:cubicBezTo>
                  <a:cubicBezTo>
                    <a:pt x="20718" y="279"/>
                    <a:pt x="20718" y="279"/>
                    <a:pt x="20718" y="279"/>
                  </a:cubicBezTo>
                  <a:cubicBezTo>
                    <a:pt x="20718" y="-93"/>
                    <a:pt x="21159" y="-93"/>
                    <a:pt x="21600" y="279"/>
                  </a:cubicBezTo>
                  <a:cubicBezTo>
                    <a:pt x="21600" y="279"/>
                    <a:pt x="21600" y="652"/>
                    <a:pt x="21600" y="1024"/>
                  </a:cubicBezTo>
                  <a:cubicBezTo>
                    <a:pt x="1322" y="21507"/>
                    <a:pt x="1322" y="21507"/>
                    <a:pt x="1322" y="21507"/>
                  </a:cubicBezTo>
                  <a:cubicBezTo>
                    <a:pt x="882" y="21507"/>
                    <a:pt x="882" y="21507"/>
                    <a:pt x="441" y="21507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39" name="Freeform 17"/>
            <p:cNvSpPr/>
            <p:nvPr/>
          </p:nvSpPr>
          <p:spPr>
            <a:xfrm>
              <a:off x="731145" y="1127736"/>
              <a:ext cx="1005059" cy="1165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2" h="21600" fill="norm" stroke="1" extrusionOk="0">
                  <a:moveTo>
                    <a:pt x="756" y="21600"/>
                  </a:moveTo>
                  <a:cubicBezTo>
                    <a:pt x="756" y="21600"/>
                    <a:pt x="324" y="21600"/>
                    <a:pt x="324" y="21600"/>
                  </a:cubicBezTo>
                  <a:cubicBezTo>
                    <a:pt x="-108" y="21221"/>
                    <a:pt x="-108" y="20842"/>
                    <a:pt x="324" y="20842"/>
                  </a:cubicBezTo>
                  <a:cubicBezTo>
                    <a:pt x="20196" y="0"/>
                    <a:pt x="20196" y="0"/>
                    <a:pt x="20196" y="0"/>
                  </a:cubicBezTo>
                  <a:cubicBezTo>
                    <a:pt x="20196" y="0"/>
                    <a:pt x="20628" y="0"/>
                    <a:pt x="21060" y="0"/>
                  </a:cubicBezTo>
                  <a:cubicBezTo>
                    <a:pt x="21060" y="379"/>
                    <a:pt x="21492" y="758"/>
                    <a:pt x="21060" y="758"/>
                  </a:cubicBezTo>
                  <a:cubicBezTo>
                    <a:pt x="1188" y="21221"/>
                    <a:pt x="1188" y="21221"/>
                    <a:pt x="1188" y="21221"/>
                  </a:cubicBezTo>
                  <a:cubicBezTo>
                    <a:pt x="1188" y="21600"/>
                    <a:pt x="756" y="21600"/>
                    <a:pt x="756" y="2160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441" name="文本框 63"/>
          <p:cNvSpPr txBox="1"/>
          <p:nvPr/>
        </p:nvSpPr>
        <p:spPr>
          <a:xfrm>
            <a:off x="2138962" y="2577930"/>
            <a:ext cx="2843830" cy="90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800">
                <a:solidFill>
                  <a:schemeClr val="accent4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PART 02</a:t>
            </a:r>
          </a:p>
        </p:txBody>
      </p:sp>
      <p:grpSp>
        <p:nvGrpSpPr>
          <p:cNvPr id="445" name="组合 21"/>
          <p:cNvGrpSpPr/>
          <p:nvPr/>
        </p:nvGrpSpPr>
        <p:grpSpPr>
          <a:xfrm>
            <a:off x="5572785" y="3132840"/>
            <a:ext cx="5043516" cy="1462785"/>
            <a:chOff x="0" y="0"/>
            <a:chExt cx="5043515" cy="1462784"/>
          </a:xfrm>
        </p:grpSpPr>
        <p:sp>
          <p:nvSpPr>
            <p:cNvPr id="442" name="文本框 22"/>
            <p:cNvSpPr txBox="1"/>
            <p:nvPr/>
          </p:nvSpPr>
          <p:spPr>
            <a:xfrm>
              <a:off x="0" y="0"/>
              <a:ext cx="4556507" cy="751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pPr>
                <a:defRPr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r>
                <a:rPr>
                  <a:latin typeface="微软雅黑 Light"/>
                  <a:ea typeface="微软雅黑 Light"/>
                  <a:cs typeface="微软雅黑 Light"/>
                  <a:sym typeface="微软雅黑 Light"/>
                </a:rPr>
                <a:t>CSS中矩阵应用</a:t>
              </a:r>
            </a:p>
          </p:txBody>
        </p:sp>
        <p:sp>
          <p:nvSpPr>
            <p:cNvPr id="443" name="文本框 23"/>
            <p:cNvSpPr txBox="1"/>
            <p:nvPr/>
          </p:nvSpPr>
          <p:spPr>
            <a:xfrm>
              <a:off x="0" y="1041144"/>
              <a:ext cx="5043516" cy="421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CSS matrix</a:t>
              </a:r>
            </a:p>
          </p:txBody>
        </p:sp>
        <p:sp>
          <p:nvSpPr>
            <p:cNvPr id="444" name="直接连接符 24"/>
            <p:cNvSpPr/>
            <p:nvPr/>
          </p:nvSpPr>
          <p:spPr>
            <a:xfrm>
              <a:off x="0" y="991738"/>
              <a:ext cx="5043516" cy="1"/>
            </a:xfrm>
            <a:prstGeom prst="line">
              <a:avLst/>
            </a:prstGeom>
            <a:noFill/>
            <a:ln w="9525" cap="flat">
              <a:solidFill>
                <a:srgbClr val="FFFFFF"/>
              </a:solidFill>
              <a:prstDash val="lgDash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 p14:dur="1200">
        <p14:prism dir="l" isContent="0" isInverted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9" presetID="15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Class="entr" nodeType="afterEffect" presetSubtype="9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Class="entr" nodeType="afterEffect" presetSubtype="9" presetID="15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40" grpId="1"/>
      <p:bldP build="whole" bldLvl="1" animBg="1" rev="0" advAuto="0" spid="441" grpId="2"/>
      <p:bldP build="whole" bldLvl="1" animBg="1" rev="0" advAuto="0" spid="445" grpId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矩形 26"/>
          <p:cNvSpPr/>
          <p:nvPr/>
        </p:nvSpPr>
        <p:spPr>
          <a:xfrm>
            <a:off x="0" y="4197908"/>
            <a:ext cx="12192000" cy="1797129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450" name="组合 28"/>
          <p:cNvGrpSpPr/>
          <p:nvPr/>
        </p:nvGrpSpPr>
        <p:grpSpPr>
          <a:xfrm>
            <a:off x="1239837" y="4489720"/>
            <a:ext cx="9712326" cy="1213506"/>
            <a:chOff x="0" y="0"/>
            <a:chExt cx="9712325" cy="1213504"/>
          </a:xfrm>
        </p:grpSpPr>
        <p:sp>
          <p:nvSpPr>
            <p:cNvPr id="448" name="文本框 29"/>
            <p:cNvSpPr txBox="1"/>
            <p:nvPr/>
          </p:nvSpPr>
          <p:spPr>
            <a:xfrm>
              <a:off x="0" y="461664"/>
              <a:ext cx="9712325" cy="751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前者是元素2D平面的移动变换(transform)，后者则是3D变换。2D变换矩阵为3*3, 如上面矩阵示意图；3D变换则是4*4的矩阵。</a:t>
              </a:r>
            </a:p>
          </p:txBody>
        </p:sp>
        <p:sp>
          <p:nvSpPr>
            <p:cNvPr id="449" name="文本框 30"/>
            <p:cNvSpPr txBox="1"/>
            <p:nvPr/>
          </p:nvSpPr>
          <p:spPr>
            <a:xfrm>
              <a:off x="2964980" y="0"/>
              <a:ext cx="3782365" cy="485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r>
                <a:t> </a:t>
              </a:r>
              <a:r>
                <a:rPr>
                  <a:latin typeface="微软雅黑 Light"/>
                  <a:ea typeface="微软雅黑 Light"/>
                  <a:cs typeface="微软雅黑 Light"/>
                  <a:sym typeface="微软雅黑 Light"/>
                </a:rPr>
                <a:t>         2D&amp;3</a:t>
              </a:r>
              <a:r>
                <a:rPr>
                  <a:latin typeface="微软雅黑 Light"/>
                  <a:ea typeface="微软雅黑 Light"/>
                  <a:cs typeface="微软雅黑 Light"/>
                  <a:sym typeface="微软雅黑 Light"/>
                </a:rPr>
                <a:t>D矩阵应用</a:t>
              </a:r>
            </a:p>
          </p:txBody>
        </p:sp>
      </p:grpSp>
      <p:sp>
        <p:nvSpPr>
          <p:cNvPr id="451" name="Freeform 5"/>
          <p:cNvSpPr/>
          <p:nvPr/>
        </p:nvSpPr>
        <p:spPr>
          <a:xfrm>
            <a:off x="5278437" y="1548383"/>
            <a:ext cx="1635126" cy="19002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285" y="1281"/>
                </a:moveTo>
                <a:lnTo>
                  <a:pt x="5410" y="1191"/>
                </a:lnTo>
                <a:lnTo>
                  <a:pt x="3418" y="2454"/>
                </a:lnTo>
                <a:lnTo>
                  <a:pt x="7654" y="379"/>
                </a:lnTo>
                <a:lnTo>
                  <a:pt x="2999" y="2815"/>
                </a:lnTo>
                <a:lnTo>
                  <a:pt x="8179" y="235"/>
                </a:lnTo>
                <a:lnTo>
                  <a:pt x="2894" y="2905"/>
                </a:lnTo>
                <a:lnTo>
                  <a:pt x="8346" y="235"/>
                </a:lnTo>
                <a:lnTo>
                  <a:pt x="2684" y="3122"/>
                </a:lnTo>
                <a:lnTo>
                  <a:pt x="8640" y="180"/>
                </a:lnTo>
                <a:lnTo>
                  <a:pt x="2265" y="3573"/>
                </a:lnTo>
                <a:lnTo>
                  <a:pt x="9290" y="54"/>
                </a:lnTo>
                <a:lnTo>
                  <a:pt x="2244" y="3591"/>
                </a:lnTo>
                <a:lnTo>
                  <a:pt x="9374" y="54"/>
                </a:lnTo>
                <a:lnTo>
                  <a:pt x="1845" y="4042"/>
                </a:lnTo>
                <a:lnTo>
                  <a:pt x="10024" y="0"/>
                </a:lnTo>
                <a:lnTo>
                  <a:pt x="1573" y="4403"/>
                </a:lnTo>
                <a:lnTo>
                  <a:pt x="10527" y="0"/>
                </a:lnTo>
                <a:lnTo>
                  <a:pt x="1531" y="4475"/>
                </a:lnTo>
                <a:lnTo>
                  <a:pt x="10548" y="0"/>
                </a:lnTo>
                <a:lnTo>
                  <a:pt x="1300" y="4818"/>
                </a:lnTo>
                <a:lnTo>
                  <a:pt x="11052" y="0"/>
                </a:lnTo>
                <a:lnTo>
                  <a:pt x="1300" y="4818"/>
                </a:lnTo>
                <a:lnTo>
                  <a:pt x="11073" y="0"/>
                </a:lnTo>
                <a:lnTo>
                  <a:pt x="1258" y="4890"/>
                </a:lnTo>
                <a:lnTo>
                  <a:pt x="11157" y="0"/>
                </a:lnTo>
                <a:lnTo>
                  <a:pt x="1111" y="5089"/>
                </a:lnTo>
                <a:lnTo>
                  <a:pt x="11429" y="0"/>
                </a:lnTo>
                <a:lnTo>
                  <a:pt x="1007" y="5269"/>
                </a:lnTo>
                <a:lnTo>
                  <a:pt x="11681" y="0"/>
                </a:lnTo>
                <a:lnTo>
                  <a:pt x="944" y="5432"/>
                </a:lnTo>
                <a:lnTo>
                  <a:pt x="11849" y="18"/>
                </a:lnTo>
                <a:lnTo>
                  <a:pt x="902" y="5486"/>
                </a:lnTo>
                <a:lnTo>
                  <a:pt x="11911" y="18"/>
                </a:lnTo>
                <a:lnTo>
                  <a:pt x="839" y="5666"/>
                </a:lnTo>
                <a:lnTo>
                  <a:pt x="12163" y="54"/>
                </a:lnTo>
                <a:lnTo>
                  <a:pt x="692" y="5937"/>
                </a:lnTo>
                <a:lnTo>
                  <a:pt x="12478" y="90"/>
                </a:lnTo>
                <a:lnTo>
                  <a:pt x="587" y="6208"/>
                </a:lnTo>
                <a:lnTo>
                  <a:pt x="12834" y="144"/>
                </a:lnTo>
                <a:lnTo>
                  <a:pt x="482" y="6442"/>
                </a:lnTo>
                <a:lnTo>
                  <a:pt x="13107" y="198"/>
                </a:lnTo>
                <a:lnTo>
                  <a:pt x="461" y="6568"/>
                </a:lnTo>
                <a:lnTo>
                  <a:pt x="13275" y="235"/>
                </a:lnTo>
                <a:lnTo>
                  <a:pt x="357" y="6875"/>
                </a:lnTo>
                <a:lnTo>
                  <a:pt x="13589" y="289"/>
                </a:lnTo>
                <a:lnTo>
                  <a:pt x="273" y="7146"/>
                </a:lnTo>
                <a:lnTo>
                  <a:pt x="13946" y="379"/>
                </a:lnTo>
                <a:lnTo>
                  <a:pt x="168" y="7471"/>
                </a:lnTo>
                <a:lnTo>
                  <a:pt x="14260" y="469"/>
                </a:lnTo>
                <a:lnTo>
                  <a:pt x="168" y="7471"/>
                </a:lnTo>
                <a:lnTo>
                  <a:pt x="14302" y="469"/>
                </a:lnTo>
                <a:lnTo>
                  <a:pt x="147" y="7669"/>
                </a:lnTo>
                <a:lnTo>
                  <a:pt x="14533" y="541"/>
                </a:lnTo>
                <a:lnTo>
                  <a:pt x="105" y="7850"/>
                </a:lnTo>
                <a:lnTo>
                  <a:pt x="14722" y="632"/>
                </a:lnTo>
                <a:lnTo>
                  <a:pt x="105" y="7940"/>
                </a:lnTo>
                <a:lnTo>
                  <a:pt x="14826" y="650"/>
                </a:lnTo>
                <a:lnTo>
                  <a:pt x="63" y="8030"/>
                </a:lnTo>
                <a:lnTo>
                  <a:pt x="14931" y="686"/>
                </a:lnTo>
                <a:lnTo>
                  <a:pt x="42" y="8301"/>
                </a:lnTo>
                <a:lnTo>
                  <a:pt x="15204" y="776"/>
                </a:lnTo>
                <a:lnTo>
                  <a:pt x="42" y="8391"/>
                </a:lnTo>
                <a:lnTo>
                  <a:pt x="15309" y="830"/>
                </a:lnTo>
                <a:lnTo>
                  <a:pt x="0" y="8662"/>
                </a:lnTo>
                <a:lnTo>
                  <a:pt x="15581" y="920"/>
                </a:lnTo>
                <a:lnTo>
                  <a:pt x="0" y="8788"/>
                </a:lnTo>
                <a:lnTo>
                  <a:pt x="15686" y="992"/>
                </a:lnTo>
                <a:lnTo>
                  <a:pt x="0" y="8914"/>
                </a:lnTo>
                <a:lnTo>
                  <a:pt x="15833" y="1047"/>
                </a:lnTo>
                <a:lnTo>
                  <a:pt x="0" y="9185"/>
                </a:lnTo>
                <a:lnTo>
                  <a:pt x="16106" y="1173"/>
                </a:lnTo>
                <a:lnTo>
                  <a:pt x="0" y="9420"/>
                </a:lnTo>
                <a:lnTo>
                  <a:pt x="16357" y="1281"/>
                </a:lnTo>
                <a:lnTo>
                  <a:pt x="0" y="9600"/>
                </a:lnTo>
                <a:lnTo>
                  <a:pt x="16525" y="1408"/>
                </a:lnTo>
                <a:lnTo>
                  <a:pt x="0" y="9654"/>
                </a:lnTo>
                <a:lnTo>
                  <a:pt x="16609" y="1444"/>
                </a:lnTo>
                <a:lnTo>
                  <a:pt x="0" y="9726"/>
                </a:lnTo>
                <a:lnTo>
                  <a:pt x="16672" y="1462"/>
                </a:lnTo>
                <a:lnTo>
                  <a:pt x="42" y="9961"/>
                </a:lnTo>
                <a:lnTo>
                  <a:pt x="16882" y="1588"/>
                </a:lnTo>
                <a:lnTo>
                  <a:pt x="42" y="9961"/>
                </a:lnTo>
                <a:lnTo>
                  <a:pt x="16882" y="1588"/>
                </a:lnTo>
                <a:lnTo>
                  <a:pt x="42" y="10141"/>
                </a:lnTo>
                <a:lnTo>
                  <a:pt x="17049" y="1714"/>
                </a:lnTo>
                <a:lnTo>
                  <a:pt x="63" y="10322"/>
                </a:lnTo>
                <a:lnTo>
                  <a:pt x="17238" y="1805"/>
                </a:lnTo>
                <a:lnTo>
                  <a:pt x="105" y="10556"/>
                </a:lnTo>
                <a:lnTo>
                  <a:pt x="17448" y="1949"/>
                </a:lnTo>
                <a:lnTo>
                  <a:pt x="105" y="10683"/>
                </a:lnTo>
                <a:lnTo>
                  <a:pt x="17553" y="2039"/>
                </a:lnTo>
                <a:lnTo>
                  <a:pt x="147" y="10773"/>
                </a:lnTo>
                <a:lnTo>
                  <a:pt x="17657" y="2093"/>
                </a:lnTo>
                <a:lnTo>
                  <a:pt x="147" y="10791"/>
                </a:lnTo>
                <a:lnTo>
                  <a:pt x="17678" y="2093"/>
                </a:lnTo>
                <a:lnTo>
                  <a:pt x="168" y="11044"/>
                </a:lnTo>
                <a:lnTo>
                  <a:pt x="17888" y="2274"/>
                </a:lnTo>
                <a:lnTo>
                  <a:pt x="210" y="11134"/>
                </a:lnTo>
                <a:lnTo>
                  <a:pt x="17972" y="2328"/>
                </a:lnTo>
                <a:lnTo>
                  <a:pt x="252" y="11242"/>
                </a:lnTo>
                <a:lnTo>
                  <a:pt x="18077" y="2400"/>
                </a:lnTo>
                <a:lnTo>
                  <a:pt x="252" y="11278"/>
                </a:lnTo>
                <a:lnTo>
                  <a:pt x="18098" y="2418"/>
                </a:lnTo>
                <a:lnTo>
                  <a:pt x="252" y="11314"/>
                </a:lnTo>
                <a:lnTo>
                  <a:pt x="18140" y="2454"/>
                </a:lnTo>
                <a:lnTo>
                  <a:pt x="315" y="11549"/>
                </a:lnTo>
                <a:lnTo>
                  <a:pt x="18308" y="2598"/>
                </a:lnTo>
                <a:lnTo>
                  <a:pt x="357" y="11675"/>
                </a:lnTo>
                <a:lnTo>
                  <a:pt x="18454" y="2725"/>
                </a:lnTo>
                <a:lnTo>
                  <a:pt x="357" y="11693"/>
                </a:lnTo>
                <a:lnTo>
                  <a:pt x="18496" y="2725"/>
                </a:lnTo>
                <a:lnTo>
                  <a:pt x="377" y="11765"/>
                </a:lnTo>
                <a:lnTo>
                  <a:pt x="18517" y="2761"/>
                </a:lnTo>
                <a:lnTo>
                  <a:pt x="461" y="11964"/>
                </a:lnTo>
                <a:lnTo>
                  <a:pt x="18706" y="2941"/>
                </a:lnTo>
                <a:lnTo>
                  <a:pt x="524" y="12144"/>
                </a:lnTo>
                <a:lnTo>
                  <a:pt x="18832" y="3086"/>
                </a:lnTo>
                <a:lnTo>
                  <a:pt x="524" y="12144"/>
                </a:lnTo>
                <a:lnTo>
                  <a:pt x="18832" y="3086"/>
                </a:lnTo>
                <a:lnTo>
                  <a:pt x="629" y="12397"/>
                </a:lnTo>
                <a:lnTo>
                  <a:pt x="19042" y="3266"/>
                </a:lnTo>
                <a:lnTo>
                  <a:pt x="671" y="12541"/>
                </a:lnTo>
                <a:lnTo>
                  <a:pt x="19146" y="3392"/>
                </a:lnTo>
                <a:lnTo>
                  <a:pt x="692" y="12559"/>
                </a:lnTo>
                <a:lnTo>
                  <a:pt x="19188" y="3411"/>
                </a:lnTo>
                <a:lnTo>
                  <a:pt x="776" y="12686"/>
                </a:lnTo>
                <a:lnTo>
                  <a:pt x="19293" y="3537"/>
                </a:lnTo>
                <a:lnTo>
                  <a:pt x="776" y="12740"/>
                </a:lnTo>
                <a:lnTo>
                  <a:pt x="19293" y="3573"/>
                </a:lnTo>
                <a:lnTo>
                  <a:pt x="881" y="12902"/>
                </a:lnTo>
                <a:lnTo>
                  <a:pt x="19440" y="3681"/>
                </a:lnTo>
                <a:lnTo>
                  <a:pt x="881" y="12902"/>
                </a:lnTo>
                <a:lnTo>
                  <a:pt x="19440" y="3681"/>
                </a:lnTo>
                <a:lnTo>
                  <a:pt x="986" y="13101"/>
                </a:lnTo>
                <a:lnTo>
                  <a:pt x="19608" y="3862"/>
                </a:lnTo>
                <a:lnTo>
                  <a:pt x="986" y="13137"/>
                </a:lnTo>
                <a:lnTo>
                  <a:pt x="19650" y="3898"/>
                </a:lnTo>
                <a:lnTo>
                  <a:pt x="1049" y="13263"/>
                </a:lnTo>
                <a:lnTo>
                  <a:pt x="19671" y="3988"/>
                </a:lnTo>
                <a:lnTo>
                  <a:pt x="1111" y="13371"/>
                </a:lnTo>
                <a:lnTo>
                  <a:pt x="19776" y="4132"/>
                </a:lnTo>
                <a:lnTo>
                  <a:pt x="1195" y="13462"/>
                </a:lnTo>
                <a:lnTo>
                  <a:pt x="19859" y="4223"/>
                </a:lnTo>
                <a:lnTo>
                  <a:pt x="1195" y="13534"/>
                </a:lnTo>
                <a:lnTo>
                  <a:pt x="19880" y="4259"/>
                </a:lnTo>
                <a:lnTo>
                  <a:pt x="1258" y="13624"/>
                </a:lnTo>
                <a:lnTo>
                  <a:pt x="19964" y="4349"/>
                </a:lnTo>
                <a:lnTo>
                  <a:pt x="1405" y="13823"/>
                </a:lnTo>
                <a:lnTo>
                  <a:pt x="20090" y="4565"/>
                </a:lnTo>
                <a:lnTo>
                  <a:pt x="1426" y="13895"/>
                </a:lnTo>
                <a:lnTo>
                  <a:pt x="20132" y="4583"/>
                </a:lnTo>
                <a:lnTo>
                  <a:pt x="1573" y="14075"/>
                </a:lnTo>
                <a:lnTo>
                  <a:pt x="20279" y="4800"/>
                </a:lnTo>
                <a:lnTo>
                  <a:pt x="1678" y="14256"/>
                </a:lnTo>
                <a:lnTo>
                  <a:pt x="20384" y="4980"/>
                </a:lnTo>
                <a:lnTo>
                  <a:pt x="1720" y="14310"/>
                </a:lnTo>
                <a:lnTo>
                  <a:pt x="20405" y="5035"/>
                </a:lnTo>
                <a:lnTo>
                  <a:pt x="1720" y="14346"/>
                </a:lnTo>
                <a:lnTo>
                  <a:pt x="20405" y="5071"/>
                </a:lnTo>
                <a:lnTo>
                  <a:pt x="1783" y="14436"/>
                </a:lnTo>
                <a:lnTo>
                  <a:pt x="20489" y="5161"/>
                </a:lnTo>
                <a:lnTo>
                  <a:pt x="1887" y="14580"/>
                </a:lnTo>
                <a:lnTo>
                  <a:pt x="20593" y="5341"/>
                </a:lnTo>
                <a:lnTo>
                  <a:pt x="2034" y="14761"/>
                </a:lnTo>
                <a:lnTo>
                  <a:pt x="20656" y="5522"/>
                </a:lnTo>
                <a:lnTo>
                  <a:pt x="2055" y="14851"/>
                </a:lnTo>
                <a:lnTo>
                  <a:pt x="20719" y="5612"/>
                </a:lnTo>
                <a:lnTo>
                  <a:pt x="2139" y="14977"/>
                </a:lnTo>
                <a:lnTo>
                  <a:pt x="20761" y="5720"/>
                </a:lnTo>
                <a:lnTo>
                  <a:pt x="2244" y="15086"/>
                </a:lnTo>
                <a:lnTo>
                  <a:pt x="20845" y="5847"/>
                </a:lnTo>
                <a:lnTo>
                  <a:pt x="2265" y="15158"/>
                </a:lnTo>
                <a:lnTo>
                  <a:pt x="20866" y="5901"/>
                </a:lnTo>
                <a:lnTo>
                  <a:pt x="2265" y="15158"/>
                </a:lnTo>
                <a:lnTo>
                  <a:pt x="20866" y="5901"/>
                </a:lnTo>
                <a:lnTo>
                  <a:pt x="2265" y="15176"/>
                </a:lnTo>
                <a:lnTo>
                  <a:pt x="20908" y="5937"/>
                </a:lnTo>
                <a:lnTo>
                  <a:pt x="2370" y="15320"/>
                </a:lnTo>
                <a:lnTo>
                  <a:pt x="20971" y="6117"/>
                </a:lnTo>
                <a:lnTo>
                  <a:pt x="2454" y="15411"/>
                </a:lnTo>
                <a:lnTo>
                  <a:pt x="21013" y="6208"/>
                </a:lnTo>
                <a:lnTo>
                  <a:pt x="2517" y="15537"/>
                </a:lnTo>
                <a:lnTo>
                  <a:pt x="21055" y="6352"/>
                </a:lnTo>
                <a:lnTo>
                  <a:pt x="2663" y="15717"/>
                </a:lnTo>
                <a:lnTo>
                  <a:pt x="21118" y="6568"/>
                </a:lnTo>
                <a:lnTo>
                  <a:pt x="2663" y="15717"/>
                </a:lnTo>
                <a:lnTo>
                  <a:pt x="21118" y="6568"/>
                </a:lnTo>
                <a:lnTo>
                  <a:pt x="2663" y="15717"/>
                </a:lnTo>
                <a:lnTo>
                  <a:pt x="21160" y="6568"/>
                </a:lnTo>
                <a:lnTo>
                  <a:pt x="2684" y="15771"/>
                </a:lnTo>
                <a:lnTo>
                  <a:pt x="21160" y="6659"/>
                </a:lnTo>
                <a:lnTo>
                  <a:pt x="2789" y="15934"/>
                </a:lnTo>
                <a:lnTo>
                  <a:pt x="21223" y="6803"/>
                </a:lnTo>
                <a:lnTo>
                  <a:pt x="2789" y="15952"/>
                </a:lnTo>
                <a:lnTo>
                  <a:pt x="21223" y="6803"/>
                </a:lnTo>
                <a:lnTo>
                  <a:pt x="2936" y="16168"/>
                </a:lnTo>
                <a:lnTo>
                  <a:pt x="21285" y="7074"/>
                </a:lnTo>
                <a:lnTo>
                  <a:pt x="2999" y="16223"/>
                </a:lnTo>
                <a:lnTo>
                  <a:pt x="21327" y="7146"/>
                </a:lnTo>
                <a:lnTo>
                  <a:pt x="2999" y="16223"/>
                </a:lnTo>
                <a:lnTo>
                  <a:pt x="21327" y="7164"/>
                </a:lnTo>
                <a:lnTo>
                  <a:pt x="3083" y="16349"/>
                </a:lnTo>
                <a:lnTo>
                  <a:pt x="21369" y="7290"/>
                </a:lnTo>
                <a:lnTo>
                  <a:pt x="3209" y="16565"/>
                </a:lnTo>
                <a:lnTo>
                  <a:pt x="21390" y="7525"/>
                </a:lnTo>
                <a:lnTo>
                  <a:pt x="3313" y="16710"/>
                </a:lnTo>
                <a:lnTo>
                  <a:pt x="21474" y="7741"/>
                </a:lnTo>
                <a:lnTo>
                  <a:pt x="3460" y="16926"/>
                </a:lnTo>
                <a:lnTo>
                  <a:pt x="21495" y="7976"/>
                </a:lnTo>
                <a:lnTo>
                  <a:pt x="3523" y="17017"/>
                </a:lnTo>
                <a:lnTo>
                  <a:pt x="21495" y="8120"/>
                </a:lnTo>
                <a:lnTo>
                  <a:pt x="3628" y="17197"/>
                </a:lnTo>
                <a:lnTo>
                  <a:pt x="21537" y="8301"/>
                </a:lnTo>
                <a:lnTo>
                  <a:pt x="3712" y="17305"/>
                </a:lnTo>
                <a:lnTo>
                  <a:pt x="21579" y="8463"/>
                </a:lnTo>
                <a:lnTo>
                  <a:pt x="3775" y="17395"/>
                </a:lnTo>
                <a:lnTo>
                  <a:pt x="21579" y="8571"/>
                </a:lnTo>
                <a:lnTo>
                  <a:pt x="3775" y="17395"/>
                </a:lnTo>
                <a:lnTo>
                  <a:pt x="21579" y="8608"/>
                </a:lnTo>
                <a:lnTo>
                  <a:pt x="3922" y="17576"/>
                </a:lnTo>
                <a:lnTo>
                  <a:pt x="21579" y="8842"/>
                </a:lnTo>
                <a:lnTo>
                  <a:pt x="3984" y="17702"/>
                </a:lnTo>
                <a:lnTo>
                  <a:pt x="21579" y="8968"/>
                </a:lnTo>
                <a:lnTo>
                  <a:pt x="4047" y="17829"/>
                </a:lnTo>
                <a:lnTo>
                  <a:pt x="21600" y="9113"/>
                </a:lnTo>
                <a:lnTo>
                  <a:pt x="4152" y="18027"/>
                </a:lnTo>
                <a:lnTo>
                  <a:pt x="21600" y="9383"/>
                </a:lnTo>
                <a:lnTo>
                  <a:pt x="4236" y="18117"/>
                </a:lnTo>
                <a:lnTo>
                  <a:pt x="21600" y="9510"/>
                </a:lnTo>
                <a:lnTo>
                  <a:pt x="4299" y="18262"/>
                </a:lnTo>
                <a:lnTo>
                  <a:pt x="21579" y="9726"/>
                </a:lnTo>
                <a:lnTo>
                  <a:pt x="4299" y="18388"/>
                </a:lnTo>
                <a:lnTo>
                  <a:pt x="21579" y="9835"/>
                </a:lnTo>
                <a:lnTo>
                  <a:pt x="4341" y="18424"/>
                </a:lnTo>
                <a:lnTo>
                  <a:pt x="21579" y="9871"/>
                </a:lnTo>
                <a:lnTo>
                  <a:pt x="4362" y="18605"/>
                </a:lnTo>
                <a:lnTo>
                  <a:pt x="21579" y="10069"/>
                </a:lnTo>
                <a:lnTo>
                  <a:pt x="4362" y="18803"/>
                </a:lnTo>
                <a:lnTo>
                  <a:pt x="21537" y="10322"/>
                </a:lnTo>
                <a:lnTo>
                  <a:pt x="4404" y="18839"/>
                </a:lnTo>
                <a:lnTo>
                  <a:pt x="21537" y="10340"/>
                </a:lnTo>
                <a:lnTo>
                  <a:pt x="4404" y="18839"/>
                </a:lnTo>
                <a:lnTo>
                  <a:pt x="21495" y="10340"/>
                </a:lnTo>
                <a:lnTo>
                  <a:pt x="4404" y="18839"/>
                </a:lnTo>
                <a:lnTo>
                  <a:pt x="21495" y="10376"/>
                </a:lnTo>
                <a:lnTo>
                  <a:pt x="4404" y="18875"/>
                </a:lnTo>
                <a:lnTo>
                  <a:pt x="21495" y="10376"/>
                </a:lnTo>
                <a:lnTo>
                  <a:pt x="4404" y="19110"/>
                </a:lnTo>
                <a:lnTo>
                  <a:pt x="21474" y="10647"/>
                </a:lnTo>
                <a:lnTo>
                  <a:pt x="4404" y="19326"/>
                </a:lnTo>
                <a:lnTo>
                  <a:pt x="21432" y="10881"/>
                </a:lnTo>
                <a:lnTo>
                  <a:pt x="4404" y="19525"/>
                </a:lnTo>
                <a:lnTo>
                  <a:pt x="21369" y="11134"/>
                </a:lnTo>
                <a:lnTo>
                  <a:pt x="4404" y="19777"/>
                </a:lnTo>
                <a:lnTo>
                  <a:pt x="21285" y="11405"/>
                </a:lnTo>
                <a:lnTo>
                  <a:pt x="4404" y="19922"/>
                </a:lnTo>
                <a:lnTo>
                  <a:pt x="21264" y="11585"/>
                </a:lnTo>
                <a:lnTo>
                  <a:pt x="4404" y="20048"/>
                </a:lnTo>
                <a:lnTo>
                  <a:pt x="21223" y="11693"/>
                </a:lnTo>
                <a:lnTo>
                  <a:pt x="4404" y="20283"/>
                </a:lnTo>
                <a:lnTo>
                  <a:pt x="21118" y="12000"/>
                </a:lnTo>
                <a:lnTo>
                  <a:pt x="4404" y="20427"/>
                </a:lnTo>
                <a:lnTo>
                  <a:pt x="21055" y="12217"/>
                </a:lnTo>
                <a:lnTo>
                  <a:pt x="4404" y="20553"/>
                </a:lnTo>
                <a:lnTo>
                  <a:pt x="20971" y="12361"/>
                </a:lnTo>
                <a:lnTo>
                  <a:pt x="4446" y="20752"/>
                </a:lnTo>
                <a:lnTo>
                  <a:pt x="20866" y="12632"/>
                </a:lnTo>
                <a:lnTo>
                  <a:pt x="4446" y="20842"/>
                </a:lnTo>
                <a:lnTo>
                  <a:pt x="20803" y="12740"/>
                </a:lnTo>
                <a:lnTo>
                  <a:pt x="4467" y="20932"/>
                </a:lnTo>
                <a:lnTo>
                  <a:pt x="20719" y="12866"/>
                </a:lnTo>
                <a:lnTo>
                  <a:pt x="4572" y="21113"/>
                </a:lnTo>
                <a:lnTo>
                  <a:pt x="20593" y="13173"/>
                </a:lnTo>
                <a:lnTo>
                  <a:pt x="4760" y="21293"/>
                </a:lnTo>
                <a:lnTo>
                  <a:pt x="20342" y="13552"/>
                </a:lnTo>
                <a:lnTo>
                  <a:pt x="4970" y="21456"/>
                </a:lnTo>
                <a:lnTo>
                  <a:pt x="20132" y="13913"/>
                </a:lnTo>
                <a:lnTo>
                  <a:pt x="5243" y="21564"/>
                </a:lnTo>
                <a:lnTo>
                  <a:pt x="19859" y="14346"/>
                </a:lnTo>
                <a:lnTo>
                  <a:pt x="5515" y="21600"/>
                </a:lnTo>
                <a:lnTo>
                  <a:pt x="19671" y="14580"/>
                </a:lnTo>
                <a:lnTo>
                  <a:pt x="5599" y="21600"/>
                </a:lnTo>
                <a:lnTo>
                  <a:pt x="19650" y="14671"/>
                </a:lnTo>
                <a:lnTo>
                  <a:pt x="6144" y="21600"/>
                </a:lnTo>
                <a:lnTo>
                  <a:pt x="19356" y="15068"/>
                </a:lnTo>
                <a:lnTo>
                  <a:pt x="6291" y="21600"/>
                </a:lnTo>
                <a:lnTo>
                  <a:pt x="19293" y="15176"/>
                </a:lnTo>
                <a:lnTo>
                  <a:pt x="6333" y="21600"/>
                </a:lnTo>
                <a:lnTo>
                  <a:pt x="19251" y="15212"/>
                </a:lnTo>
                <a:lnTo>
                  <a:pt x="6774" y="21600"/>
                </a:lnTo>
                <a:lnTo>
                  <a:pt x="19042" y="15537"/>
                </a:lnTo>
                <a:lnTo>
                  <a:pt x="7172" y="21600"/>
                </a:lnTo>
                <a:lnTo>
                  <a:pt x="18832" y="15844"/>
                </a:lnTo>
                <a:lnTo>
                  <a:pt x="7654" y="21600"/>
                </a:lnTo>
                <a:lnTo>
                  <a:pt x="18601" y="16205"/>
                </a:lnTo>
                <a:lnTo>
                  <a:pt x="8221" y="21600"/>
                </a:lnTo>
                <a:lnTo>
                  <a:pt x="18350" y="16583"/>
                </a:lnTo>
                <a:lnTo>
                  <a:pt x="8640" y="21600"/>
                </a:lnTo>
                <a:lnTo>
                  <a:pt x="18098" y="16926"/>
                </a:lnTo>
                <a:lnTo>
                  <a:pt x="8745" y="21600"/>
                </a:lnTo>
                <a:lnTo>
                  <a:pt x="18077" y="17017"/>
                </a:lnTo>
                <a:lnTo>
                  <a:pt x="8871" y="21600"/>
                </a:lnTo>
                <a:lnTo>
                  <a:pt x="17993" y="17107"/>
                </a:lnTo>
                <a:lnTo>
                  <a:pt x="8913" y="21600"/>
                </a:lnTo>
                <a:lnTo>
                  <a:pt x="17972" y="17125"/>
                </a:lnTo>
                <a:lnTo>
                  <a:pt x="9122" y="21600"/>
                </a:lnTo>
                <a:lnTo>
                  <a:pt x="17888" y="17287"/>
                </a:lnTo>
                <a:lnTo>
                  <a:pt x="9542" y="21600"/>
                </a:lnTo>
                <a:lnTo>
                  <a:pt x="17657" y="17612"/>
                </a:lnTo>
                <a:lnTo>
                  <a:pt x="10024" y="21600"/>
                </a:lnTo>
                <a:lnTo>
                  <a:pt x="17448" y="17937"/>
                </a:lnTo>
                <a:lnTo>
                  <a:pt x="10485" y="21600"/>
                </a:lnTo>
                <a:lnTo>
                  <a:pt x="17301" y="18244"/>
                </a:lnTo>
                <a:lnTo>
                  <a:pt x="10800" y="21600"/>
                </a:lnTo>
                <a:lnTo>
                  <a:pt x="17259" y="18424"/>
                </a:lnTo>
                <a:lnTo>
                  <a:pt x="11261" y="21600"/>
                </a:lnTo>
                <a:lnTo>
                  <a:pt x="17196" y="18659"/>
                </a:lnTo>
                <a:lnTo>
                  <a:pt x="11576" y="21600"/>
                </a:lnTo>
                <a:lnTo>
                  <a:pt x="17196" y="18803"/>
                </a:lnTo>
                <a:lnTo>
                  <a:pt x="11597" y="21600"/>
                </a:lnTo>
                <a:lnTo>
                  <a:pt x="17196" y="18839"/>
                </a:lnTo>
                <a:lnTo>
                  <a:pt x="12100" y="21600"/>
                </a:lnTo>
                <a:lnTo>
                  <a:pt x="17196" y="19110"/>
                </a:lnTo>
                <a:lnTo>
                  <a:pt x="12583" y="21600"/>
                </a:lnTo>
                <a:lnTo>
                  <a:pt x="17196" y="19344"/>
                </a:lnTo>
                <a:lnTo>
                  <a:pt x="12792" y="21600"/>
                </a:lnTo>
                <a:lnTo>
                  <a:pt x="17196" y="19435"/>
                </a:lnTo>
                <a:lnTo>
                  <a:pt x="12960" y="21600"/>
                </a:lnTo>
                <a:lnTo>
                  <a:pt x="17196" y="19525"/>
                </a:lnTo>
                <a:lnTo>
                  <a:pt x="13463" y="21600"/>
                </a:lnTo>
                <a:lnTo>
                  <a:pt x="17196" y="19777"/>
                </a:lnTo>
                <a:lnTo>
                  <a:pt x="14009" y="21600"/>
                </a:lnTo>
                <a:lnTo>
                  <a:pt x="17196" y="20048"/>
                </a:lnTo>
                <a:lnTo>
                  <a:pt x="14428" y="21600"/>
                </a:lnTo>
                <a:lnTo>
                  <a:pt x="17196" y="20247"/>
                </a:lnTo>
                <a:lnTo>
                  <a:pt x="14470" y="21600"/>
                </a:lnTo>
                <a:lnTo>
                  <a:pt x="17196" y="20283"/>
                </a:lnTo>
                <a:lnTo>
                  <a:pt x="14931" y="21600"/>
                </a:lnTo>
                <a:lnTo>
                  <a:pt x="17196" y="20481"/>
                </a:lnTo>
                <a:lnTo>
                  <a:pt x="15477" y="21600"/>
                </a:lnTo>
                <a:lnTo>
                  <a:pt x="17154" y="20788"/>
                </a:lnTo>
                <a:lnTo>
                  <a:pt x="15875" y="21600"/>
                </a:lnTo>
                <a:lnTo>
                  <a:pt x="17049" y="21023"/>
                </a:lnTo>
                <a:lnTo>
                  <a:pt x="16504" y="21510"/>
                </a:lnTo>
                <a:lnTo>
                  <a:pt x="16567" y="21474"/>
                </a:lnTo>
              </a:path>
            </a:pathLst>
          </a:custGeom>
          <a:ln w="3175" cap="rnd">
            <a:solidFill>
              <a:schemeClr val="accent4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460" name="组合 40"/>
          <p:cNvGrpSpPr/>
          <p:nvPr/>
        </p:nvGrpSpPr>
        <p:grpSpPr>
          <a:xfrm>
            <a:off x="5703887" y="3451797"/>
            <a:ext cx="784226" cy="709614"/>
            <a:chOff x="0" y="0"/>
            <a:chExt cx="784225" cy="709613"/>
          </a:xfrm>
        </p:grpSpPr>
        <p:sp>
          <p:nvSpPr>
            <p:cNvPr id="452" name="Freeform 6"/>
            <p:cNvSpPr/>
            <p:nvPr/>
          </p:nvSpPr>
          <p:spPr>
            <a:xfrm>
              <a:off x="741362" y="549275"/>
              <a:ext cx="39689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0"/>
                  </a:lnTo>
                  <a:lnTo>
                    <a:pt x="11232" y="15840"/>
                  </a:lnTo>
                  <a:lnTo>
                    <a:pt x="14688" y="14400"/>
                  </a:lnTo>
                </a:path>
              </a:pathLst>
            </a:custGeom>
            <a:noFill/>
            <a:ln w="3175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53" name="Freeform 7"/>
            <p:cNvSpPr/>
            <p:nvPr/>
          </p:nvSpPr>
          <p:spPr>
            <a:xfrm>
              <a:off x="741362" y="427037"/>
              <a:ext cx="39689" cy="20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0"/>
                  </a:lnTo>
                  <a:lnTo>
                    <a:pt x="11232" y="19938"/>
                  </a:lnTo>
                  <a:lnTo>
                    <a:pt x="14688" y="16615"/>
                  </a:lnTo>
                </a:path>
              </a:pathLst>
            </a:custGeom>
            <a:noFill/>
            <a:ln w="3175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54" name="Freeform 8"/>
            <p:cNvSpPr/>
            <p:nvPr/>
          </p:nvSpPr>
          <p:spPr>
            <a:xfrm>
              <a:off x="741362" y="303211"/>
              <a:ext cx="39689" cy="20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0"/>
                  </a:lnTo>
                  <a:lnTo>
                    <a:pt x="10368" y="19938"/>
                  </a:lnTo>
                  <a:lnTo>
                    <a:pt x="19008" y="11631"/>
                  </a:lnTo>
                  <a:lnTo>
                    <a:pt x="11232" y="19938"/>
                  </a:lnTo>
                  <a:lnTo>
                    <a:pt x="14688" y="16615"/>
                  </a:lnTo>
                </a:path>
              </a:pathLst>
            </a:custGeom>
            <a:noFill/>
            <a:ln w="3175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55" name="Freeform 9"/>
            <p:cNvSpPr/>
            <p:nvPr/>
          </p:nvSpPr>
          <p:spPr>
            <a:xfrm>
              <a:off x="741362" y="179386"/>
              <a:ext cx="39689" cy="23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0"/>
                  </a:lnTo>
                  <a:lnTo>
                    <a:pt x="1728" y="18720"/>
                  </a:lnTo>
                  <a:lnTo>
                    <a:pt x="21600" y="1440"/>
                  </a:lnTo>
                  <a:lnTo>
                    <a:pt x="11232" y="15840"/>
                  </a:lnTo>
                  <a:lnTo>
                    <a:pt x="14688" y="14400"/>
                  </a:lnTo>
                </a:path>
              </a:pathLst>
            </a:custGeom>
            <a:noFill/>
            <a:ln w="3175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56" name="Freeform 10"/>
            <p:cNvSpPr/>
            <p:nvPr/>
          </p:nvSpPr>
          <p:spPr>
            <a:xfrm>
              <a:off x="0" y="92075"/>
              <a:ext cx="784225" cy="617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94" y="14770"/>
                  </a:moveTo>
                  <a:lnTo>
                    <a:pt x="525" y="14659"/>
                  </a:lnTo>
                  <a:lnTo>
                    <a:pt x="0" y="15770"/>
                  </a:lnTo>
                  <a:lnTo>
                    <a:pt x="21600" y="0"/>
                  </a:lnTo>
                  <a:lnTo>
                    <a:pt x="87" y="16047"/>
                  </a:lnTo>
                  <a:lnTo>
                    <a:pt x="21600" y="389"/>
                  </a:lnTo>
                  <a:lnTo>
                    <a:pt x="525" y="16603"/>
                  </a:lnTo>
                  <a:lnTo>
                    <a:pt x="21600" y="1222"/>
                  </a:lnTo>
                  <a:lnTo>
                    <a:pt x="1093" y="16825"/>
                  </a:lnTo>
                  <a:lnTo>
                    <a:pt x="21600" y="1832"/>
                  </a:lnTo>
                  <a:lnTo>
                    <a:pt x="1530" y="17269"/>
                  </a:lnTo>
                  <a:lnTo>
                    <a:pt x="21600" y="2554"/>
                  </a:lnTo>
                  <a:lnTo>
                    <a:pt x="1968" y="17713"/>
                  </a:lnTo>
                  <a:lnTo>
                    <a:pt x="19895" y="4720"/>
                  </a:lnTo>
                  <a:lnTo>
                    <a:pt x="2186" y="17991"/>
                  </a:lnTo>
                  <a:lnTo>
                    <a:pt x="19895" y="5053"/>
                  </a:lnTo>
                  <a:lnTo>
                    <a:pt x="2186" y="17991"/>
                  </a:lnTo>
                  <a:lnTo>
                    <a:pt x="19895" y="5053"/>
                  </a:lnTo>
                  <a:lnTo>
                    <a:pt x="2580" y="18435"/>
                  </a:lnTo>
                  <a:lnTo>
                    <a:pt x="20113" y="5608"/>
                  </a:lnTo>
                  <a:lnTo>
                    <a:pt x="2842" y="18824"/>
                  </a:lnTo>
                  <a:lnTo>
                    <a:pt x="20551" y="5886"/>
                  </a:lnTo>
                  <a:lnTo>
                    <a:pt x="3236" y="19268"/>
                  </a:lnTo>
                  <a:lnTo>
                    <a:pt x="21163" y="6108"/>
                  </a:lnTo>
                  <a:lnTo>
                    <a:pt x="3367" y="19490"/>
                  </a:lnTo>
                  <a:lnTo>
                    <a:pt x="21381" y="6275"/>
                  </a:lnTo>
                  <a:lnTo>
                    <a:pt x="3498" y="19657"/>
                  </a:lnTo>
                  <a:lnTo>
                    <a:pt x="21425" y="6552"/>
                  </a:lnTo>
                  <a:lnTo>
                    <a:pt x="3804" y="20045"/>
                  </a:lnTo>
                  <a:lnTo>
                    <a:pt x="21600" y="7107"/>
                  </a:lnTo>
                  <a:lnTo>
                    <a:pt x="3804" y="20101"/>
                  </a:lnTo>
                  <a:lnTo>
                    <a:pt x="21600" y="7107"/>
                  </a:lnTo>
                  <a:lnTo>
                    <a:pt x="4154" y="20489"/>
                  </a:lnTo>
                  <a:lnTo>
                    <a:pt x="19895" y="8940"/>
                  </a:lnTo>
                  <a:lnTo>
                    <a:pt x="4372" y="20767"/>
                  </a:lnTo>
                  <a:lnTo>
                    <a:pt x="19895" y="9495"/>
                  </a:lnTo>
                  <a:lnTo>
                    <a:pt x="4679" y="21156"/>
                  </a:lnTo>
                  <a:lnTo>
                    <a:pt x="20113" y="9939"/>
                  </a:lnTo>
                  <a:lnTo>
                    <a:pt x="4766" y="21211"/>
                  </a:lnTo>
                  <a:lnTo>
                    <a:pt x="20201" y="9939"/>
                  </a:lnTo>
                  <a:lnTo>
                    <a:pt x="5466" y="21600"/>
                  </a:lnTo>
                  <a:lnTo>
                    <a:pt x="20857" y="10328"/>
                  </a:lnTo>
                  <a:lnTo>
                    <a:pt x="5640" y="21600"/>
                  </a:lnTo>
                  <a:lnTo>
                    <a:pt x="20988" y="10328"/>
                  </a:lnTo>
                  <a:lnTo>
                    <a:pt x="6078" y="21600"/>
                  </a:lnTo>
                  <a:lnTo>
                    <a:pt x="21206" y="10495"/>
                  </a:lnTo>
                  <a:lnTo>
                    <a:pt x="6209" y="21600"/>
                  </a:lnTo>
                  <a:lnTo>
                    <a:pt x="21294" y="10495"/>
                  </a:lnTo>
                  <a:lnTo>
                    <a:pt x="7171" y="21600"/>
                  </a:lnTo>
                  <a:lnTo>
                    <a:pt x="21513" y="11050"/>
                  </a:lnTo>
                  <a:lnTo>
                    <a:pt x="7608" y="21600"/>
                  </a:lnTo>
                  <a:lnTo>
                    <a:pt x="21600" y="11328"/>
                  </a:lnTo>
                  <a:lnTo>
                    <a:pt x="8089" y="21600"/>
                  </a:lnTo>
                  <a:lnTo>
                    <a:pt x="20070" y="12827"/>
                  </a:lnTo>
                  <a:lnTo>
                    <a:pt x="9138" y="21600"/>
                  </a:lnTo>
                  <a:lnTo>
                    <a:pt x="19895" y="13660"/>
                  </a:lnTo>
                  <a:lnTo>
                    <a:pt x="9838" y="21600"/>
                  </a:lnTo>
                  <a:lnTo>
                    <a:pt x="20070" y="14104"/>
                  </a:lnTo>
                  <a:lnTo>
                    <a:pt x="10363" y="21600"/>
                  </a:lnTo>
                  <a:lnTo>
                    <a:pt x="20201" y="14381"/>
                  </a:lnTo>
                  <a:lnTo>
                    <a:pt x="11019" y="21600"/>
                  </a:lnTo>
                  <a:lnTo>
                    <a:pt x="20551" y="14604"/>
                  </a:lnTo>
                  <a:lnTo>
                    <a:pt x="12024" y="21600"/>
                  </a:lnTo>
                  <a:lnTo>
                    <a:pt x="21294" y="14881"/>
                  </a:lnTo>
                  <a:lnTo>
                    <a:pt x="13074" y="21600"/>
                  </a:lnTo>
                  <a:lnTo>
                    <a:pt x="21513" y="15437"/>
                  </a:lnTo>
                  <a:lnTo>
                    <a:pt x="13555" y="21600"/>
                  </a:lnTo>
                  <a:lnTo>
                    <a:pt x="21600" y="15770"/>
                  </a:lnTo>
                  <a:lnTo>
                    <a:pt x="14517" y="21600"/>
                  </a:lnTo>
                  <a:lnTo>
                    <a:pt x="19326" y="17991"/>
                  </a:lnTo>
                  <a:lnTo>
                    <a:pt x="14866" y="21600"/>
                  </a:lnTo>
                  <a:lnTo>
                    <a:pt x="18758" y="18713"/>
                  </a:lnTo>
                  <a:lnTo>
                    <a:pt x="15697" y="21600"/>
                  </a:lnTo>
                  <a:lnTo>
                    <a:pt x="17665" y="20101"/>
                  </a:lnTo>
                  <a:lnTo>
                    <a:pt x="15916" y="21600"/>
                  </a:lnTo>
                  <a:lnTo>
                    <a:pt x="17359" y="20489"/>
                  </a:lnTo>
                  <a:lnTo>
                    <a:pt x="16572" y="21600"/>
                  </a:lnTo>
                  <a:lnTo>
                    <a:pt x="16572" y="21489"/>
                  </a:lnTo>
                </a:path>
              </a:pathLst>
            </a:custGeom>
            <a:noFill/>
            <a:ln w="3175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57" name="Freeform 11"/>
            <p:cNvSpPr/>
            <p:nvPr/>
          </p:nvSpPr>
          <p:spPr>
            <a:xfrm>
              <a:off x="0" y="0"/>
              <a:ext cx="784225" cy="503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94" y="16762"/>
                  </a:moveTo>
                  <a:lnTo>
                    <a:pt x="525" y="16626"/>
                  </a:lnTo>
                  <a:lnTo>
                    <a:pt x="0" y="17784"/>
                  </a:lnTo>
                  <a:lnTo>
                    <a:pt x="19895" y="0"/>
                  </a:lnTo>
                  <a:lnTo>
                    <a:pt x="0" y="18125"/>
                  </a:lnTo>
                  <a:lnTo>
                    <a:pt x="20288" y="0"/>
                  </a:lnTo>
                  <a:lnTo>
                    <a:pt x="219" y="18806"/>
                  </a:lnTo>
                  <a:lnTo>
                    <a:pt x="21206" y="0"/>
                  </a:lnTo>
                  <a:lnTo>
                    <a:pt x="962" y="19215"/>
                  </a:lnTo>
                  <a:lnTo>
                    <a:pt x="21600" y="681"/>
                  </a:lnTo>
                  <a:lnTo>
                    <a:pt x="1268" y="19351"/>
                  </a:lnTo>
                  <a:lnTo>
                    <a:pt x="21600" y="1090"/>
                  </a:lnTo>
                  <a:lnTo>
                    <a:pt x="1618" y="19897"/>
                  </a:lnTo>
                  <a:lnTo>
                    <a:pt x="21600" y="2044"/>
                  </a:lnTo>
                  <a:lnTo>
                    <a:pt x="1618" y="20033"/>
                  </a:lnTo>
                  <a:lnTo>
                    <a:pt x="21600" y="2112"/>
                  </a:lnTo>
                  <a:lnTo>
                    <a:pt x="1618" y="20919"/>
                  </a:lnTo>
                  <a:lnTo>
                    <a:pt x="21600" y="3066"/>
                  </a:lnTo>
                  <a:lnTo>
                    <a:pt x="1487" y="21396"/>
                  </a:lnTo>
                  <a:lnTo>
                    <a:pt x="21600" y="3407"/>
                  </a:lnTo>
                  <a:lnTo>
                    <a:pt x="1268" y="21600"/>
                  </a:lnTo>
                  <a:lnTo>
                    <a:pt x="21600" y="3407"/>
                  </a:lnTo>
                </a:path>
              </a:pathLst>
            </a:custGeom>
            <a:noFill/>
            <a:ln w="3175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58" name="Freeform 12"/>
            <p:cNvSpPr/>
            <p:nvPr/>
          </p:nvSpPr>
          <p:spPr>
            <a:xfrm>
              <a:off x="0" y="-1"/>
              <a:ext cx="709613" cy="379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35" y="15183"/>
                  </a:moveTo>
                  <a:lnTo>
                    <a:pt x="580" y="15003"/>
                  </a:lnTo>
                  <a:lnTo>
                    <a:pt x="0" y="16177"/>
                  </a:lnTo>
                  <a:lnTo>
                    <a:pt x="15173" y="0"/>
                  </a:lnTo>
                  <a:lnTo>
                    <a:pt x="0" y="16629"/>
                  </a:lnTo>
                  <a:lnTo>
                    <a:pt x="15463" y="0"/>
                  </a:lnTo>
                  <a:lnTo>
                    <a:pt x="97" y="17443"/>
                  </a:lnTo>
                  <a:lnTo>
                    <a:pt x="16285" y="0"/>
                  </a:lnTo>
                  <a:lnTo>
                    <a:pt x="193" y="17714"/>
                  </a:lnTo>
                  <a:lnTo>
                    <a:pt x="16671" y="0"/>
                  </a:lnTo>
                  <a:lnTo>
                    <a:pt x="725" y="18346"/>
                  </a:lnTo>
                  <a:lnTo>
                    <a:pt x="17831" y="0"/>
                  </a:lnTo>
                  <a:lnTo>
                    <a:pt x="1401" y="18618"/>
                  </a:lnTo>
                  <a:lnTo>
                    <a:pt x="18701" y="0"/>
                  </a:lnTo>
                  <a:lnTo>
                    <a:pt x="1788" y="19521"/>
                  </a:lnTo>
                  <a:lnTo>
                    <a:pt x="19909" y="0"/>
                  </a:lnTo>
                  <a:lnTo>
                    <a:pt x="1885" y="20244"/>
                  </a:lnTo>
                  <a:lnTo>
                    <a:pt x="20779" y="0"/>
                  </a:lnTo>
                  <a:lnTo>
                    <a:pt x="1401" y="21600"/>
                  </a:lnTo>
                  <a:lnTo>
                    <a:pt x="21600" y="0"/>
                  </a:lnTo>
                </a:path>
              </a:pathLst>
            </a:custGeom>
            <a:noFill/>
            <a:ln w="3175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59" name="Freeform 13"/>
            <p:cNvSpPr/>
            <p:nvPr/>
          </p:nvSpPr>
          <p:spPr>
            <a:xfrm>
              <a:off x="-1" y="-1"/>
              <a:ext cx="495301" cy="258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398"/>
                  </a:lnTo>
                  <a:lnTo>
                    <a:pt x="346" y="0"/>
                  </a:lnTo>
                  <a:lnTo>
                    <a:pt x="0" y="795"/>
                  </a:lnTo>
                  <a:lnTo>
                    <a:pt x="692" y="0"/>
                  </a:lnTo>
                  <a:lnTo>
                    <a:pt x="0" y="1458"/>
                  </a:lnTo>
                  <a:lnTo>
                    <a:pt x="1523" y="0"/>
                  </a:lnTo>
                  <a:lnTo>
                    <a:pt x="0" y="2783"/>
                  </a:lnTo>
                  <a:lnTo>
                    <a:pt x="2700" y="0"/>
                  </a:lnTo>
                  <a:lnTo>
                    <a:pt x="0" y="3445"/>
                  </a:lnTo>
                  <a:lnTo>
                    <a:pt x="3254" y="0"/>
                  </a:lnTo>
                  <a:lnTo>
                    <a:pt x="0" y="4638"/>
                  </a:lnTo>
                  <a:lnTo>
                    <a:pt x="4292" y="0"/>
                  </a:lnTo>
                  <a:lnTo>
                    <a:pt x="0" y="6096"/>
                  </a:lnTo>
                  <a:lnTo>
                    <a:pt x="5677" y="0"/>
                  </a:lnTo>
                  <a:lnTo>
                    <a:pt x="0" y="7023"/>
                  </a:lnTo>
                  <a:lnTo>
                    <a:pt x="6508" y="0"/>
                  </a:lnTo>
                  <a:lnTo>
                    <a:pt x="0" y="7686"/>
                  </a:lnTo>
                  <a:lnTo>
                    <a:pt x="6923" y="0"/>
                  </a:lnTo>
                  <a:lnTo>
                    <a:pt x="0" y="9409"/>
                  </a:lnTo>
                  <a:lnTo>
                    <a:pt x="8654" y="0"/>
                  </a:lnTo>
                  <a:lnTo>
                    <a:pt x="0" y="11396"/>
                  </a:lnTo>
                  <a:lnTo>
                    <a:pt x="10385" y="0"/>
                  </a:lnTo>
                  <a:lnTo>
                    <a:pt x="0" y="11661"/>
                  </a:lnTo>
                  <a:lnTo>
                    <a:pt x="10662" y="0"/>
                  </a:lnTo>
                  <a:lnTo>
                    <a:pt x="0" y="12324"/>
                  </a:lnTo>
                  <a:lnTo>
                    <a:pt x="11215" y="0"/>
                  </a:lnTo>
                  <a:lnTo>
                    <a:pt x="0" y="13782"/>
                  </a:lnTo>
                  <a:lnTo>
                    <a:pt x="12738" y="0"/>
                  </a:lnTo>
                  <a:lnTo>
                    <a:pt x="138" y="15107"/>
                  </a:lnTo>
                  <a:lnTo>
                    <a:pt x="13846" y="0"/>
                  </a:lnTo>
                  <a:lnTo>
                    <a:pt x="346" y="15769"/>
                  </a:lnTo>
                  <a:lnTo>
                    <a:pt x="14677" y="0"/>
                  </a:lnTo>
                  <a:lnTo>
                    <a:pt x="831" y="16432"/>
                  </a:lnTo>
                  <a:lnTo>
                    <a:pt x="15715" y="0"/>
                  </a:lnTo>
                  <a:lnTo>
                    <a:pt x="1315" y="16697"/>
                  </a:lnTo>
                  <a:lnTo>
                    <a:pt x="16546" y="0"/>
                  </a:lnTo>
                  <a:lnTo>
                    <a:pt x="1523" y="16697"/>
                  </a:lnTo>
                  <a:lnTo>
                    <a:pt x="16754" y="0"/>
                  </a:lnTo>
                  <a:lnTo>
                    <a:pt x="2215" y="17360"/>
                  </a:lnTo>
                  <a:lnTo>
                    <a:pt x="18138" y="0"/>
                  </a:lnTo>
                  <a:lnTo>
                    <a:pt x="2700" y="18950"/>
                  </a:lnTo>
                  <a:lnTo>
                    <a:pt x="20008" y="0"/>
                  </a:lnTo>
                  <a:lnTo>
                    <a:pt x="2562" y="20407"/>
                  </a:lnTo>
                  <a:lnTo>
                    <a:pt x="21115" y="0"/>
                  </a:lnTo>
                  <a:lnTo>
                    <a:pt x="2008" y="21600"/>
                  </a:lnTo>
                  <a:lnTo>
                    <a:pt x="21600" y="0"/>
                  </a:lnTo>
                </a:path>
              </a:pathLst>
            </a:custGeom>
            <a:noFill/>
            <a:ln w="3175" cap="rnd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461" name="Freeform 14"/>
          <p:cNvSpPr/>
          <p:nvPr/>
        </p:nvSpPr>
        <p:spPr>
          <a:xfrm>
            <a:off x="6000751" y="4206023"/>
            <a:ext cx="187326" cy="92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366" y="2979"/>
                </a:lnTo>
                <a:lnTo>
                  <a:pt x="3112" y="0"/>
                </a:lnTo>
                <a:lnTo>
                  <a:pt x="549" y="6703"/>
                </a:lnTo>
                <a:lnTo>
                  <a:pt x="6041" y="0"/>
                </a:lnTo>
                <a:lnTo>
                  <a:pt x="915" y="8566"/>
                </a:lnTo>
                <a:lnTo>
                  <a:pt x="8237" y="0"/>
                </a:lnTo>
                <a:lnTo>
                  <a:pt x="915" y="8566"/>
                </a:lnTo>
                <a:lnTo>
                  <a:pt x="8603" y="0"/>
                </a:lnTo>
                <a:lnTo>
                  <a:pt x="1464" y="11545"/>
                </a:lnTo>
                <a:lnTo>
                  <a:pt x="11349" y="0"/>
                </a:lnTo>
                <a:lnTo>
                  <a:pt x="2380" y="14152"/>
                </a:lnTo>
                <a:lnTo>
                  <a:pt x="14644" y="0"/>
                </a:lnTo>
                <a:lnTo>
                  <a:pt x="4210" y="17131"/>
                </a:lnTo>
                <a:lnTo>
                  <a:pt x="19220" y="0"/>
                </a:lnTo>
                <a:lnTo>
                  <a:pt x="6407" y="20483"/>
                </a:lnTo>
                <a:lnTo>
                  <a:pt x="21600" y="2234"/>
                </a:lnTo>
                <a:lnTo>
                  <a:pt x="6773" y="20483"/>
                </a:lnTo>
                <a:lnTo>
                  <a:pt x="21600" y="2234"/>
                </a:lnTo>
                <a:lnTo>
                  <a:pt x="7871" y="20855"/>
                </a:lnTo>
                <a:lnTo>
                  <a:pt x="21417" y="4841"/>
                </a:lnTo>
                <a:lnTo>
                  <a:pt x="8603" y="21600"/>
                </a:lnTo>
                <a:lnTo>
                  <a:pt x="21417" y="6703"/>
                </a:lnTo>
                <a:lnTo>
                  <a:pt x="8786" y="21600"/>
                </a:lnTo>
                <a:lnTo>
                  <a:pt x="21051" y="7448"/>
                </a:lnTo>
                <a:lnTo>
                  <a:pt x="12447" y="21600"/>
                </a:lnTo>
                <a:lnTo>
                  <a:pt x="19586" y="13407"/>
                </a:lnTo>
                <a:lnTo>
                  <a:pt x="14095" y="20855"/>
                </a:lnTo>
                <a:lnTo>
                  <a:pt x="18305" y="16014"/>
                </a:lnTo>
                <a:lnTo>
                  <a:pt x="15559" y="19738"/>
                </a:lnTo>
                <a:lnTo>
                  <a:pt x="16475" y="18993"/>
                </a:lnTo>
              </a:path>
            </a:pathLst>
          </a:custGeom>
          <a:ln w="3175" cap="rnd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471" name="组合 41"/>
          <p:cNvGrpSpPr/>
          <p:nvPr/>
        </p:nvGrpSpPr>
        <p:grpSpPr>
          <a:xfrm>
            <a:off x="1287294" y="520626"/>
            <a:ext cx="648511" cy="726918"/>
            <a:chOff x="0" y="0"/>
            <a:chExt cx="648509" cy="726916"/>
          </a:xfrm>
        </p:grpSpPr>
        <p:sp>
          <p:nvSpPr>
            <p:cNvPr id="462" name="Freeform 40217"/>
            <p:cNvSpPr/>
            <p:nvPr/>
          </p:nvSpPr>
          <p:spPr>
            <a:xfrm>
              <a:off x="74541" y="-1"/>
              <a:ext cx="573969" cy="581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77" fill="norm" stroke="1" extrusionOk="0">
                  <a:moveTo>
                    <a:pt x="10452" y="18713"/>
                  </a:moveTo>
                  <a:cubicBezTo>
                    <a:pt x="10800" y="18059"/>
                    <a:pt x="11148" y="17404"/>
                    <a:pt x="11497" y="16750"/>
                  </a:cubicBezTo>
                  <a:cubicBezTo>
                    <a:pt x="13239" y="14459"/>
                    <a:pt x="14284" y="11841"/>
                    <a:pt x="14632" y="9222"/>
                  </a:cubicBezTo>
                  <a:cubicBezTo>
                    <a:pt x="14632" y="8568"/>
                    <a:pt x="14632" y="8241"/>
                    <a:pt x="14284" y="7586"/>
                  </a:cubicBezTo>
                  <a:cubicBezTo>
                    <a:pt x="13935" y="5950"/>
                    <a:pt x="12542" y="5950"/>
                    <a:pt x="11497" y="7259"/>
                  </a:cubicBezTo>
                  <a:cubicBezTo>
                    <a:pt x="9406" y="9222"/>
                    <a:pt x="7665" y="11841"/>
                    <a:pt x="6619" y="14786"/>
                  </a:cubicBezTo>
                  <a:cubicBezTo>
                    <a:pt x="6271" y="15113"/>
                    <a:pt x="6271" y="15441"/>
                    <a:pt x="6271" y="15768"/>
                  </a:cubicBezTo>
                  <a:cubicBezTo>
                    <a:pt x="6271" y="16095"/>
                    <a:pt x="5923" y="16422"/>
                    <a:pt x="5923" y="16750"/>
                  </a:cubicBezTo>
                  <a:cubicBezTo>
                    <a:pt x="5226" y="16095"/>
                    <a:pt x="4529" y="16095"/>
                    <a:pt x="3832" y="16422"/>
                  </a:cubicBezTo>
                  <a:cubicBezTo>
                    <a:pt x="3135" y="15441"/>
                    <a:pt x="1394" y="15441"/>
                    <a:pt x="0" y="14786"/>
                  </a:cubicBezTo>
                  <a:cubicBezTo>
                    <a:pt x="348" y="13804"/>
                    <a:pt x="1045" y="12495"/>
                    <a:pt x="1394" y="11513"/>
                  </a:cubicBezTo>
                  <a:cubicBezTo>
                    <a:pt x="2090" y="10204"/>
                    <a:pt x="2787" y="8895"/>
                    <a:pt x="3484" y="7913"/>
                  </a:cubicBezTo>
                  <a:cubicBezTo>
                    <a:pt x="4529" y="5295"/>
                    <a:pt x="6619" y="3332"/>
                    <a:pt x="8710" y="1695"/>
                  </a:cubicBezTo>
                  <a:cubicBezTo>
                    <a:pt x="12194" y="-923"/>
                    <a:pt x="17419" y="-268"/>
                    <a:pt x="19858" y="2022"/>
                  </a:cubicBezTo>
                  <a:cubicBezTo>
                    <a:pt x="21252" y="3659"/>
                    <a:pt x="21600" y="5622"/>
                    <a:pt x="21600" y="7913"/>
                  </a:cubicBezTo>
                  <a:cubicBezTo>
                    <a:pt x="21600" y="10204"/>
                    <a:pt x="20903" y="12495"/>
                    <a:pt x="20206" y="14786"/>
                  </a:cubicBezTo>
                  <a:cubicBezTo>
                    <a:pt x="19510" y="16422"/>
                    <a:pt x="18465" y="17732"/>
                    <a:pt x="17768" y="19368"/>
                  </a:cubicBezTo>
                  <a:cubicBezTo>
                    <a:pt x="17768" y="19368"/>
                    <a:pt x="17768" y="19695"/>
                    <a:pt x="17768" y="19695"/>
                  </a:cubicBezTo>
                  <a:cubicBezTo>
                    <a:pt x="17768" y="20022"/>
                    <a:pt x="17419" y="20350"/>
                    <a:pt x="17419" y="20677"/>
                  </a:cubicBezTo>
                  <a:cubicBezTo>
                    <a:pt x="16374" y="20677"/>
                    <a:pt x="15329" y="20677"/>
                    <a:pt x="14632" y="20350"/>
                  </a:cubicBezTo>
                  <a:cubicBezTo>
                    <a:pt x="13935" y="19695"/>
                    <a:pt x="12890" y="19368"/>
                    <a:pt x="12194" y="19041"/>
                  </a:cubicBezTo>
                  <a:cubicBezTo>
                    <a:pt x="11497" y="19041"/>
                    <a:pt x="11148" y="18713"/>
                    <a:pt x="10452" y="18713"/>
                  </a:cubicBezTo>
                  <a:close/>
                  <a:moveTo>
                    <a:pt x="17071" y="15768"/>
                  </a:moveTo>
                  <a:cubicBezTo>
                    <a:pt x="17419" y="14132"/>
                    <a:pt x="18116" y="12495"/>
                    <a:pt x="18465" y="11186"/>
                  </a:cubicBezTo>
                  <a:cubicBezTo>
                    <a:pt x="19161" y="8895"/>
                    <a:pt x="19510" y="6932"/>
                    <a:pt x="19161" y="4641"/>
                  </a:cubicBezTo>
                  <a:cubicBezTo>
                    <a:pt x="19161" y="3332"/>
                    <a:pt x="18465" y="2022"/>
                    <a:pt x="17419" y="1368"/>
                  </a:cubicBezTo>
                  <a:cubicBezTo>
                    <a:pt x="14981" y="386"/>
                    <a:pt x="11497" y="59"/>
                    <a:pt x="9058" y="2022"/>
                  </a:cubicBezTo>
                  <a:cubicBezTo>
                    <a:pt x="6968" y="3659"/>
                    <a:pt x="5574" y="5295"/>
                    <a:pt x="4181" y="7586"/>
                  </a:cubicBezTo>
                  <a:cubicBezTo>
                    <a:pt x="3484" y="8568"/>
                    <a:pt x="3135" y="9550"/>
                    <a:pt x="2439" y="10859"/>
                  </a:cubicBezTo>
                  <a:cubicBezTo>
                    <a:pt x="3135" y="10859"/>
                    <a:pt x="3832" y="11186"/>
                    <a:pt x="4529" y="11513"/>
                  </a:cubicBezTo>
                  <a:cubicBezTo>
                    <a:pt x="5226" y="11841"/>
                    <a:pt x="5226" y="11186"/>
                    <a:pt x="5574" y="10859"/>
                  </a:cubicBezTo>
                  <a:cubicBezTo>
                    <a:pt x="6619" y="8568"/>
                    <a:pt x="8361" y="6932"/>
                    <a:pt x="10800" y="5622"/>
                  </a:cubicBezTo>
                  <a:cubicBezTo>
                    <a:pt x="12542" y="4968"/>
                    <a:pt x="14284" y="5295"/>
                    <a:pt x="14632" y="7259"/>
                  </a:cubicBezTo>
                  <a:cubicBezTo>
                    <a:pt x="14981" y="8568"/>
                    <a:pt x="14981" y="9877"/>
                    <a:pt x="14632" y="10859"/>
                  </a:cubicBezTo>
                  <a:cubicBezTo>
                    <a:pt x="14632" y="12168"/>
                    <a:pt x="14284" y="13150"/>
                    <a:pt x="13935" y="14459"/>
                  </a:cubicBezTo>
                  <a:cubicBezTo>
                    <a:pt x="14981" y="14786"/>
                    <a:pt x="16026" y="15441"/>
                    <a:pt x="17071" y="15768"/>
                  </a:cubicBezTo>
                  <a:close/>
                  <a:moveTo>
                    <a:pt x="19161" y="2350"/>
                  </a:moveTo>
                  <a:cubicBezTo>
                    <a:pt x="19161" y="3332"/>
                    <a:pt x="19858" y="4313"/>
                    <a:pt x="19858" y="5295"/>
                  </a:cubicBezTo>
                  <a:cubicBezTo>
                    <a:pt x="20206" y="7913"/>
                    <a:pt x="19510" y="10204"/>
                    <a:pt x="18813" y="12495"/>
                  </a:cubicBezTo>
                  <a:cubicBezTo>
                    <a:pt x="18465" y="13477"/>
                    <a:pt x="18116" y="14786"/>
                    <a:pt x="17768" y="15768"/>
                  </a:cubicBezTo>
                  <a:cubicBezTo>
                    <a:pt x="19161" y="16095"/>
                    <a:pt x="19510" y="15441"/>
                    <a:pt x="19858" y="14132"/>
                  </a:cubicBezTo>
                  <a:cubicBezTo>
                    <a:pt x="20555" y="11841"/>
                    <a:pt x="21252" y="9550"/>
                    <a:pt x="21252" y="6932"/>
                  </a:cubicBezTo>
                  <a:cubicBezTo>
                    <a:pt x="20903" y="4968"/>
                    <a:pt x="20555" y="3332"/>
                    <a:pt x="19161" y="2350"/>
                  </a:cubicBezTo>
                  <a:close/>
                  <a:moveTo>
                    <a:pt x="14981" y="19695"/>
                  </a:moveTo>
                  <a:cubicBezTo>
                    <a:pt x="15677" y="18713"/>
                    <a:pt x="16026" y="17732"/>
                    <a:pt x="16374" y="17077"/>
                  </a:cubicBezTo>
                  <a:cubicBezTo>
                    <a:pt x="16374" y="16750"/>
                    <a:pt x="16374" y="15768"/>
                    <a:pt x="15677" y="15768"/>
                  </a:cubicBezTo>
                  <a:cubicBezTo>
                    <a:pt x="15329" y="15441"/>
                    <a:pt x="14632" y="15113"/>
                    <a:pt x="14284" y="15113"/>
                  </a:cubicBezTo>
                  <a:cubicBezTo>
                    <a:pt x="13935" y="15113"/>
                    <a:pt x="13587" y="14786"/>
                    <a:pt x="13239" y="15113"/>
                  </a:cubicBezTo>
                  <a:cubicBezTo>
                    <a:pt x="12542" y="16422"/>
                    <a:pt x="12194" y="17404"/>
                    <a:pt x="11497" y="18386"/>
                  </a:cubicBezTo>
                  <a:cubicBezTo>
                    <a:pt x="12542" y="18713"/>
                    <a:pt x="13935" y="19041"/>
                    <a:pt x="14981" y="19695"/>
                  </a:cubicBezTo>
                  <a:close/>
                  <a:moveTo>
                    <a:pt x="697" y="14786"/>
                  </a:moveTo>
                  <a:cubicBezTo>
                    <a:pt x="1742" y="14786"/>
                    <a:pt x="2787" y="15113"/>
                    <a:pt x="3832" y="15441"/>
                  </a:cubicBezTo>
                  <a:cubicBezTo>
                    <a:pt x="4181" y="14459"/>
                    <a:pt x="4529" y="13477"/>
                    <a:pt x="4877" y="12495"/>
                  </a:cubicBezTo>
                  <a:cubicBezTo>
                    <a:pt x="4877" y="12495"/>
                    <a:pt x="4529" y="12168"/>
                    <a:pt x="4529" y="11841"/>
                  </a:cubicBezTo>
                  <a:cubicBezTo>
                    <a:pt x="3832" y="11841"/>
                    <a:pt x="3135" y="11841"/>
                    <a:pt x="2090" y="11513"/>
                  </a:cubicBezTo>
                  <a:cubicBezTo>
                    <a:pt x="2090" y="11513"/>
                    <a:pt x="2090" y="11841"/>
                    <a:pt x="1742" y="11841"/>
                  </a:cubicBezTo>
                  <a:cubicBezTo>
                    <a:pt x="1394" y="12822"/>
                    <a:pt x="1045" y="13477"/>
                    <a:pt x="697" y="14786"/>
                  </a:cubicBezTo>
                  <a:close/>
                  <a:moveTo>
                    <a:pt x="12194" y="5950"/>
                  </a:moveTo>
                  <a:cubicBezTo>
                    <a:pt x="10452" y="5950"/>
                    <a:pt x="6271" y="9222"/>
                    <a:pt x="5923" y="11841"/>
                  </a:cubicBezTo>
                  <a:cubicBezTo>
                    <a:pt x="6968" y="11841"/>
                    <a:pt x="7316" y="11841"/>
                    <a:pt x="8013" y="10859"/>
                  </a:cubicBezTo>
                  <a:cubicBezTo>
                    <a:pt x="9058" y="8895"/>
                    <a:pt x="10452" y="7259"/>
                    <a:pt x="12194" y="5950"/>
                  </a:cubicBezTo>
                  <a:close/>
                  <a:moveTo>
                    <a:pt x="15677" y="19695"/>
                  </a:moveTo>
                  <a:cubicBezTo>
                    <a:pt x="16723" y="20350"/>
                    <a:pt x="17071" y="20022"/>
                    <a:pt x="17419" y="19368"/>
                  </a:cubicBezTo>
                  <a:cubicBezTo>
                    <a:pt x="18116" y="18386"/>
                    <a:pt x="18465" y="17404"/>
                    <a:pt x="19161" y="16422"/>
                  </a:cubicBezTo>
                  <a:cubicBezTo>
                    <a:pt x="17768" y="16095"/>
                    <a:pt x="17071" y="16422"/>
                    <a:pt x="16723" y="17404"/>
                  </a:cubicBezTo>
                  <a:cubicBezTo>
                    <a:pt x="16374" y="18386"/>
                    <a:pt x="16026" y="19041"/>
                    <a:pt x="15677" y="19695"/>
                  </a:cubicBezTo>
                  <a:close/>
                  <a:moveTo>
                    <a:pt x="5574" y="15768"/>
                  </a:moveTo>
                  <a:cubicBezTo>
                    <a:pt x="6271" y="14459"/>
                    <a:pt x="6619" y="13477"/>
                    <a:pt x="7316" y="12168"/>
                  </a:cubicBezTo>
                  <a:cubicBezTo>
                    <a:pt x="6619" y="12168"/>
                    <a:pt x="5923" y="12168"/>
                    <a:pt x="5226" y="12168"/>
                  </a:cubicBezTo>
                  <a:cubicBezTo>
                    <a:pt x="4877" y="13477"/>
                    <a:pt x="4529" y="14459"/>
                    <a:pt x="4181" y="15441"/>
                  </a:cubicBezTo>
                  <a:cubicBezTo>
                    <a:pt x="4877" y="15441"/>
                    <a:pt x="5226" y="15441"/>
                    <a:pt x="5574" y="1576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3" name="Freeform 40218"/>
            <p:cNvSpPr/>
            <p:nvPr/>
          </p:nvSpPr>
          <p:spPr>
            <a:xfrm>
              <a:off x="0" y="488384"/>
              <a:ext cx="67088" cy="74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8514" y="10800"/>
                    <a:pt x="9257" y="21600"/>
                    <a:pt x="0" y="21600"/>
                  </a:cubicBezTo>
                  <a:cubicBezTo>
                    <a:pt x="6171" y="16200"/>
                    <a:pt x="12343" y="8100"/>
                    <a:pt x="216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4" name="Freeform 40219"/>
            <p:cNvSpPr/>
            <p:nvPr/>
          </p:nvSpPr>
          <p:spPr>
            <a:xfrm>
              <a:off x="491973" y="615104"/>
              <a:ext cx="26091" cy="111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200" y="0"/>
                  </a:moveTo>
                  <a:cubicBezTo>
                    <a:pt x="14400" y="7200"/>
                    <a:pt x="14400" y="14400"/>
                    <a:pt x="21600" y="21600"/>
                  </a:cubicBezTo>
                  <a:cubicBezTo>
                    <a:pt x="7200" y="19800"/>
                    <a:pt x="7200" y="18000"/>
                    <a:pt x="0" y="0"/>
                  </a:cubicBezTo>
                  <a:cubicBezTo>
                    <a:pt x="7200" y="0"/>
                    <a:pt x="7200" y="0"/>
                    <a:pt x="72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5" name="Freeform 40220"/>
            <p:cNvSpPr/>
            <p:nvPr/>
          </p:nvSpPr>
          <p:spPr>
            <a:xfrm>
              <a:off x="72372" y="533108"/>
              <a:ext cx="20806" cy="93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225" h="21600" fill="norm" stroke="1" extrusionOk="0">
                  <a:moveTo>
                    <a:pt x="17225" y="0"/>
                  </a:moveTo>
                  <a:cubicBezTo>
                    <a:pt x="17225" y="6480"/>
                    <a:pt x="10025" y="12960"/>
                    <a:pt x="2825" y="21600"/>
                  </a:cubicBezTo>
                  <a:cubicBezTo>
                    <a:pt x="-4375" y="17280"/>
                    <a:pt x="2825" y="4320"/>
                    <a:pt x="1722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6" name="Freeform 40221"/>
            <p:cNvSpPr/>
            <p:nvPr/>
          </p:nvSpPr>
          <p:spPr>
            <a:xfrm>
              <a:off x="316802" y="626286"/>
              <a:ext cx="44725" cy="81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9200"/>
                    <a:pt x="0" y="16800"/>
                    <a:pt x="0" y="16800"/>
                  </a:cubicBezTo>
                  <a:cubicBezTo>
                    <a:pt x="4320" y="14400"/>
                    <a:pt x="4320" y="9600"/>
                    <a:pt x="8640" y="7200"/>
                  </a:cubicBezTo>
                  <a:cubicBezTo>
                    <a:pt x="12960" y="4800"/>
                    <a:pt x="17280" y="240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7280" y="7200"/>
                    <a:pt x="8640" y="14400"/>
                    <a:pt x="0" y="21600"/>
                  </a:cubicBezTo>
                  <a:cubicBezTo>
                    <a:pt x="0" y="2160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7" name="Freeform 40222"/>
            <p:cNvSpPr/>
            <p:nvPr/>
          </p:nvSpPr>
          <p:spPr>
            <a:xfrm>
              <a:off x="151412" y="533108"/>
              <a:ext cx="16308" cy="93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00" h="21600" fill="norm" stroke="1" extrusionOk="0">
                  <a:moveTo>
                    <a:pt x="8100" y="0"/>
                  </a:moveTo>
                  <a:cubicBezTo>
                    <a:pt x="8100" y="8640"/>
                    <a:pt x="8100" y="15120"/>
                    <a:pt x="18900" y="21600"/>
                  </a:cubicBezTo>
                  <a:cubicBezTo>
                    <a:pt x="8100" y="21600"/>
                    <a:pt x="8100" y="21600"/>
                    <a:pt x="8100" y="21600"/>
                  </a:cubicBezTo>
                  <a:cubicBezTo>
                    <a:pt x="-2700" y="15120"/>
                    <a:pt x="-2700" y="8640"/>
                    <a:pt x="81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8" name="Freeform 40223"/>
            <p:cNvSpPr/>
            <p:nvPr/>
          </p:nvSpPr>
          <p:spPr>
            <a:xfrm>
              <a:off x="242260" y="596470"/>
              <a:ext cx="63362" cy="55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8000"/>
                  </a:moveTo>
                  <a:cubicBezTo>
                    <a:pt x="6171" y="10800"/>
                    <a:pt x="12343" y="7200"/>
                    <a:pt x="18514" y="0"/>
                  </a:cubicBezTo>
                  <a:cubicBezTo>
                    <a:pt x="18514" y="3600"/>
                    <a:pt x="21600" y="3600"/>
                    <a:pt x="21600" y="3600"/>
                  </a:cubicBezTo>
                  <a:cubicBezTo>
                    <a:pt x="15429" y="10800"/>
                    <a:pt x="9257" y="14400"/>
                    <a:pt x="6171" y="21600"/>
                  </a:cubicBezTo>
                  <a:cubicBezTo>
                    <a:pt x="3086" y="21600"/>
                    <a:pt x="3086" y="18000"/>
                    <a:pt x="0" y="18000"/>
                  </a:cubicBezTo>
                  <a:cubicBezTo>
                    <a:pt x="0" y="18000"/>
                    <a:pt x="0" y="18000"/>
                    <a:pt x="0" y="180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9" name="Freeform 40224"/>
            <p:cNvSpPr/>
            <p:nvPr/>
          </p:nvSpPr>
          <p:spPr>
            <a:xfrm>
              <a:off x="403145" y="633740"/>
              <a:ext cx="21744" cy="74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00" h="21600" fill="norm" stroke="1" extrusionOk="0">
                  <a:moveTo>
                    <a:pt x="10800" y="21600"/>
                  </a:moveTo>
                  <a:cubicBezTo>
                    <a:pt x="-3600" y="18900"/>
                    <a:pt x="-3600" y="18900"/>
                    <a:pt x="10800" y="0"/>
                  </a:cubicBezTo>
                  <a:cubicBezTo>
                    <a:pt x="10800" y="0"/>
                    <a:pt x="18000" y="0"/>
                    <a:pt x="18000" y="0"/>
                  </a:cubicBezTo>
                  <a:cubicBezTo>
                    <a:pt x="18000" y="5400"/>
                    <a:pt x="10800" y="135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0" name="Freeform 40225"/>
            <p:cNvSpPr/>
            <p:nvPr/>
          </p:nvSpPr>
          <p:spPr>
            <a:xfrm>
              <a:off x="212444" y="507020"/>
              <a:ext cx="18637" cy="81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cubicBezTo>
                    <a:pt x="10800" y="14400"/>
                    <a:pt x="10800" y="7200"/>
                    <a:pt x="0" y="0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10800" y="7200"/>
                    <a:pt x="21600" y="14400"/>
                    <a:pt x="21600" y="19200"/>
                  </a:cubicBezTo>
                  <a:cubicBezTo>
                    <a:pt x="21600" y="19200"/>
                    <a:pt x="10800" y="21600"/>
                    <a:pt x="10800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72" name="组合 51"/>
          <p:cNvSpPr txBox="1"/>
          <p:nvPr/>
        </p:nvSpPr>
        <p:spPr>
          <a:xfrm>
            <a:off x="2146649" y="512420"/>
            <a:ext cx="5078030" cy="561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>
              <a:defRPr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>
                <a:latin typeface="微软雅黑 Light"/>
                <a:ea typeface="微软雅黑 Light"/>
                <a:cs typeface="微软雅黑 Light"/>
                <a:sym typeface="微软雅黑 Light"/>
              </a:rPr>
              <a:t>matrix()和matrix3d()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 isContent="0" isInverted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9" presetID="15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Class="entr" nodeType="afterEffect" presetSubtype="9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Class="entr" nodeType="afterEffect" presetSubtype="9" presetID="15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Class="entr" nodeType="afterEffect" presetSubtype="9" presetID="15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Class="entr" nodeType="afterEffect" presetSubtype="9" presetID="15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Class="entr" nodeType="afterEffect" presetSubtype="9" presetID="15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Class="entr" nodeType="afterEffect" presetSubtype="9" presetID="15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47" grpId="1"/>
      <p:bldP build="whole" bldLvl="1" animBg="1" rev="0" advAuto="0" spid="451" grpId="3"/>
      <p:bldP build="whole" bldLvl="1" animBg="1" rev="0" advAuto="0" spid="461" grpId="5"/>
      <p:bldP build="whole" bldLvl="1" animBg="1" rev="0" advAuto="0" spid="460" grpId="4"/>
      <p:bldP build="whole" bldLvl="1" animBg="1" rev="0" advAuto="0" spid="450" grpId="2"/>
      <p:bldP build="whole" bldLvl="1" animBg="1" rev="0" advAuto="0" spid="472" grpId="7"/>
      <p:bldP build="whole" bldLvl="1" animBg="1" rev="0" advAuto="0" spid="471" grpId="6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C3954"/>
      </a:accent1>
      <a:accent2>
        <a:srgbClr val="ED7D31"/>
      </a:accent2>
      <a:accent3>
        <a:srgbClr val="3DB39D"/>
      </a:accent3>
      <a:accent4>
        <a:srgbClr val="FFC000"/>
      </a:accent4>
      <a:accent5>
        <a:srgbClr val="4472C4"/>
      </a:accent5>
      <a:accent6>
        <a:srgbClr val="E95770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微软雅黑 Light"/>
            <a:ea typeface="微软雅黑 Light"/>
            <a:cs typeface="微软雅黑 Light"/>
            <a:sym typeface="微软雅黑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微软雅黑 Light"/>
            <a:ea typeface="微软雅黑 Light"/>
            <a:cs typeface="微软雅黑 Light"/>
            <a:sym typeface="微软雅黑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C3954"/>
      </a:accent1>
      <a:accent2>
        <a:srgbClr val="ED7D31"/>
      </a:accent2>
      <a:accent3>
        <a:srgbClr val="3DB39D"/>
      </a:accent3>
      <a:accent4>
        <a:srgbClr val="FFC000"/>
      </a:accent4>
      <a:accent5>
        <a:srgbClr val="4472C4"/>
      </a:accent5>
      <a:accent6>
        <a:srgbClr val="E95770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微软雅黑 Light"/>
            <a:ea typeface="微软雅黑 Light"/>
            <a:cs typeface="微软雅黑 Light"/>
            <a:sym typeface="微软雅黑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微软雅黑 Light"/>
            <a:ea typeface="微软雅黑 Light"/>
            <a:cs typeface="微软雅黑 Light"/>
            <a:sym typeface="微软雅黑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